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Lst>
  <p:notesMasterIdLst>
    <p:notesMasterId r:id="rId13"/>
  </p:notesMasterIdLst>
  <p:sldIdLst>
    <p:sldId id="257" r:id="rId4"/>
    <p:sldId id="264" r:id="rId5"/>
    <p:sldId id="265" r:id="rId6"/>
    <p:sldId id="266" r:id="rId7"/>
    <p:sldId id="267" r:id="rId8"/>
    <p:sldId id="268" r:id="rId9"/>
    <p:sldId id="269" r:id="rId10"/>
    <p:sldId id="270" r:id="rId11"/>
    <p:sldId id="271" r:id="rId12"/>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10" r:id="rId47"/>
    <p:sldId id="311" r:id="rId48"/>
  </p:sldIdLst>
  <p:sldSz cx="12192000" cy="68580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2FDB2607-1784-4EEB-B798-7EB5836EED8A}">
        <p14:showMediaCtrls xmlns:p14="http://schemas.microsoft.com/office/powerpoint/2010/main" val="1"/>
      </p:ext>
    </p:extLst>
  </p:showPr>
  <p:clrMru>
    <a:srgbClr val="FFFFFF"/>
    <a:srgbClr val="BC2024"/>
    <a:srgbClr val="0089BF"/>
    <a:srgbClr val="AB251A"/>
    <a:srgbClr val="000000"/>
    <a:srgbClr val="1E62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92" autoAdjust="0"/>
    <p:restoredTop sz="94660"/>
  </p:normalViewPr>
  <p:slideViewPr>
    <p:cSldViewPr snapToGrid="0" showGuides="1">
      <p:cViewPr>
        <p:scale>
          <a:sx n="82" d="100"/>
          <a:sy n="82" d="100"/>
        </p:scale>
        <p:origin x="402" y="567"/>
      </p:cViewPr>
      <p:guideLst>
        <p:guide orient="horz" pos="2156"/>
        <p:guide pos="3839"/>
        <p:guide pos="700"/>
        <p:guide pos="7043"/>
        <p:guide orient="horz" pos="388"/>
        <p:guide orient="horz" pos="3972"/>
      </p:guideLst>
    </p:cSldViewPr>
  </p:slideViewPr>
  <p:notesTextViewPr>
    <p:cViewPr>
      <p:scale>
        <a:sx n="1" d="1"/>
        <a:sy n="1" d="1"/>
      </p:scale>
      <p:origin x="0" y="0"/>
    </p:cViewPr>
  </p:notesTextViewPr>
  <p:notesViewPr>
    <p:cSldViewPr snapToGrid="0">
      <p:cViewPr varScale="1">
        <p:scale>
          <a:sx n="66" d="100"/>
          <a:sy n="66" d="100"/>
        </p:scale>
        <p:origin x="2571" y="6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2.xml"/><Relationship Id="rId49" Type="http://schemas.openxmlformats.org/officeDocument/2006/relationships/presProps" Target="presProps.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notesMaster" Target="notesMasters/notesMaster1.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26" name=""/>
        <p:cNvGrpSpPr/>
        <p:nvPr/>
      </p:nvGrpSpPr>
      <p:grpSpPr>
        <a:xfrm>
          <a:off x="0" y="0"/>
          <a:ext cx="0" cy="0"/>
          <a:chOff x="0" y="0"/>
          <a:chExt cx="0" cy="0"/>
        </a:xfrm>
      </p:grpSpPr>
      <p:sp>
        <p:nvSpPr>
          <p:cNvPr id="1049074"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9075"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7C4469-A1D0-46D4-8A16-B8EA1239ACBB}" type="datetimeFigureOut">
              <a:rPr lang="zh-CN" altLang="en-US" smtClean="0"/>
            </a:fld>
            <a:endParaRPr lang="zh-CN" altLang="en-US"/>
          </a:p>
        </p:txBody>
      </p:sp>
      <p:sp>
        <p:nvSpPr>
          <p:cNvPr id="1049076"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p>
            <a:endParaRPr lang="zh-CN" altLang="en-US"/>
          </a:p>
        </p:txBody>
      </p:sp>
      <p:sp>
        <p:nvSpPr>
          <p:cNvPr id="1049077"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078"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9079"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DF671F-FC88-4FAD-8E94-042721A0892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14" name=""/>
        <p:cNvGrpSpPr/>
        <p:nvPr/>
      </p:nvGrpSpPr>
      <p:grpSpPr>
        <a:xfrm>
          <a:off x="0" y="0"/>
          <a:ext cx="0" cy="0"/>
          <a:chOff x="0" y="0"/>
          <a:chExt cx="0" cy="0"/>
        </a:xfrm>
      </p:grpSpPr>
      <p:sp>
        <p:nvSpPr>
          <p:cNvPr id="1048691" name="幻灯片图像占位符 1"/>
          <p:cNvSpPr>
            <a:spLocks noGrp="1" noRot="1" noChangeAspect="1"/>
          </p:cNvSpPr>
          <p:nvPr>
            <p:ph type="sldImg"/>
          </p:nvPr>
        </p:nvSpPr>
        <p:spPr/>
      </p:sp>
      <p:sp>
        <p:nvSpPr>
          <p:cNvPr id="1048692" name="备注占位符 2"/>
          <p:cNvSpPr>
            <a:spLocks noGrp="1"/>
          </p:cNvSpPr>
          <p:nvPr>
            <p:ph type="body" idx="1"/>
          </p:nvPr>
        </p:nvSpPr>
        <p:spPr/>
        <p:txBody>
          <a:bodyPr/>
          <a:p>
            <a:endParaRPr lang="zh-CN" altLang="en-US"/>
          </a:p>
        </p:txBody>
      </p:sp>
      <p:sp>
        <p:nvSpPr>
          <p:cNvPr id="1048693" name="灯片编号占位符 3"/>
          <p:cNvSpPr>
            <a:spLocks noGrp="1"/>
          </p:cNvSpPr>
          <p:nvPr>
            <p:ph type="sldNum" sz="quarter" idx="10"/>
          </p:nvPr>
        </p:nvSpPr>
        <p:spPr/>
        <p:txBody>
          <a:bodyPr/>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28" name=""/>
        <p:cNvGrpSpPr/>
        <p:nvPr/>
      </p:nvGrpSpPr>
      <p:grpSpPr>
        <a:xfrm>
          <a:off x="0" y="0"/>
          <a:ext cx="0" cy="0"/>
          <a:chOff x="0" y="0"/>
          <a:chExt cx="0" cy="0"/>
        </a:xfrm>
      </p:grpSpPr>
      <p:sp>
        <p:nvSpPr>
          <p:cNvPr id="1048581" name="日期占位符 3"/>
          <p:cNvSpPr>
            <a:spLocks noGrp="1"/>
          </p:cNvSpPr>
          <p:nvPr>
            <p:ph type="dt" sz="half" idx="10"/>
          </p:nvPr>
        </p:nvSpPr>
        <p:spPr/>
        <p:txBody>
          <a:bodyPr/>
          <a:p>
            <a:fld id="{82FD2531-F2E0-45CF-AB44-3ADF092F0275}" type="datetimeFigureOut">
              <a:rPr lang="zh-CN" altLang="en-US" smtClean="0"/>
            </a:fld>
            <a:endParaRPr lang="zh-CN" altLang="en-US"/>
          </a:p>
        </p:txBody>
      </p:sp>
      <p:sp>
        <p:nvSpPr>
          <p:cNvPr id="1048582" name="页脚占位符 4"/>
          <p:cNvSpPr>
            <a:spLocks noGrp="1"/>
          </p:cNvSpPr>
          <p:nvPr>
            <p:ph type="ftr" sz="quarter" idx="11"/>
          </p:nvPr>
        </p:nvSpPr>
        <p:spPr/>
        <p:txBody>
          <a:bodyPr/>
          <a:p>
            <a:endParaRPr lang="zh-CN" altLang="en-US"/>
          </a:p>
        </p:txBody>
      </p:sp>
      <p:sp>
        <p:nvSpPr>
          <p:cNvPr id="1048583" name="灯片编号占位符 5"/>
          <p:cNvSpPr>
            <a:spLocks noGrp="1"/>
          </p:cNvSpPr>
          <p:nvPr>
            <p:ph type="sldNum" sz="quarter" idx="12"/>
          </p:nvPr>
        </p:nvSpPr>
        <p:spPr/>
        <p:txBody>
          <a:bodyPr/>
          <a:p>
            <a:fld id="{DC5FD9C6-DE16-4E90-A8C3-E752B52855A5}" type="slidenum">
              <a:rPr lang="zh-CN" altLang="en-US" smtClean="0"/>
            </a:fld>
            <a:endParaRPr lang="zh-CN" altLang="en-US"/>
          </a:p>
        </p:txBody>
      </p:sp>
      <p:pic>
        <p:nvPicPr>
          <p:cNvPr id="2097152" name="图片 7"/>
          <p:cNvPicPr>
            <a:picLocks noChangeAspect="1"/>
          </p:cNvPicPr>
          <p:nvPr userDrawn="1"/>
        </p:nvPicPr>
        <p:blipFill rotWithShape="1">
          <a:blip r:embed="rId2"/>
          <a:srcRect t="7497" b="7497"/>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224" name=""/>
        <p:cNvGrpSpPr/>
        <p:nvPr/>
      </p:nvGrpSpPr>
      <p:grpSpPr>
        <a:xfrm>
          <a:off x="0" y="0"/>
          <a:ext cx="0" cy="0"/>
          <a:chOff x="0" y="0"/>
          <a:chExt cx="0" cy="0"/>
        </a:xfrm>
      </p:grpSpPr>
      <p:sp>
        <p:nvSpPr>
          <p:cNvPr id="1049063" name="标题 1"/>
          <p:cNvSpPr>
            <a:spLocks noGrp="1"/>
          </p:cNvSpPr>
          <p:nvPr>
            <p:ph type="title"/>
          </p:nvPr>
        </p:nvSpPr>
        <p:spPr/>
        <p:txBody>
          <a:bodyPr/>
          <a:p>
            <a:r>
              <a:rPr lang="zh-CN" altLang="en-US"/>
              <a:t>单击此处编辑母版标题样式</a:t>
            </a:r>
            <a:endParaRPr lang="zh-CN" altLang="en-US"/>
          </a:p>
        </p:txBody>
      </p:sp>
      <p:sp>
        <p:nvSpPr>
          <p:cNvPr id="1049064" name="竖排文字占位符 2"/>
          <p:cNvSpPr>
            <a:spLocks noGrp="1"/>
          </p:cNvSpPr>
          <p:nvPr>
            <p:ph type="body" orient="vert" idx="1" hasCustomPrompt="1"/>
          </p:nvPr>
        </p:nvSpPr>
        <p:spPr/>
        <p:txBody>
          <a:bodyPr vert="eaVert"/>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065" name="日期占位符 3"/>
          <p:cNvSpPr>
            <a:spLocks noGrp="1"/>
          </p:cNvSpPr>
          <p:nvPr>
            <p:ph type="dt" sz="half" idx="10"/>
          </p:nvPr>
        </p:nvSpPr>
        <p:spPr/>
        <p:txBody>
          <a:bodyPr/>
          <a:p>
            <a:fld id="{82FD2531-F2E0-45CF-AB44-3ADF092F0275}" type="datetimeFigureOut">
              <a:rPr lang="zh-CN" altLang="en-US" smtClean="0"/>
            </a:fld>
            <a:endParaRPr lang="zh-CN" altLang="en-US"/>
          </a:p>
        </p:txBody>
      </p:sp>
      <p:sp>
        <p:nvSpPr>
          <p:cNvPr id="1049066" name="页脚占位符 4"/>
          <p:cNvSpPr>
            <a:spLocks noGrp="1"/>
          </p:cNvSpPr>
          <p:nvPr>
            <p:ph type="ftr" sz="quarter" idx="11"/>
          </p:nvPr>
        </p:nvSpPr>
        <p:spPr/>
        <p:txBody>
          <a:bodyPr/>
          <a:p>
            <a:endParaRPr lang="zh-CN" altLang="en-US"/>
          </a:p>
        </p:txBody>
      </p:sp>
      <p:sp>
        <p:nvSpPr>
          <p:cNvPr id="1049067" name="灯片编号占位符 5"/>
          <p:cNvSpPr>
            <a:spLocks noGrp="1"/>
          </p:cNvSpPr>
          <p:nvPr>
            <p:ph type="sldNum" sz="quarter" idx="12"/>
          </p:nvPr>
        </p:nvSpPr>
        <p:spPr/>
        <p:txBody>
          <a:bodyPr/>
          <a:p>
            <a:fld id="{DC5FD9C6-DE16-4E90-A8C3-E752B52855A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220" name=""/>
        <p:cNvGrpSpPr/>
        <p:nvPr/>
      </p:nvGrpSpPr>
      <p:grpSpPr>
        <a:xfrm>
          <a:off x="0" y="0"/>
          <a:ext cx="0" cy="0"/>
          <a:chOff x="0" y="0"/>
          <a:chExt cx="0" cy="0"/>
        </a:xfrm>
      </p:grpSpPr>
      <p:sp>
        <p:nvSpPr>
          <p:cNvPr id="1049044" name="竖排标题 1"/>
          <p:cNvSpPr>
            <a:spLocks noGrp="1"/>
          </p:cNvSpPr>
          <p:nvPr>
            <p:ph type="title" orient="vert"/>
          </p:nvPr>
        </p:nvSpPr>
        <p:spPr>
          <a:xfrm>
            <a:off x="8724900" y="365125"/>
            <a:ext cx="2628900" cy="5811838"/>
          </a:xfrm>
        </p:spPr>
        <p:txBody>
          <a:bodyPr vert="eaVert"/>
          <a:p>
            <a:r>
              <a:rPr lang="zh-CN" altLang="en-US"/>
              <a:t>单击此处编辑母版标题样式</a:t>
            </a:r>
            <a:endParaRPr lang="zh-CN" altLang="en-US"/>
          </a:p>
        </p:txBody>
      </p:sp>
      <p:sp>
        <p:nvSpPr>
          <p:cNvPr id="1049045" name="竖排文字占位符 2"/>
          <p:cNvSpPr>
            <a:spLocks noGrp="1"/>
          </p:cNvSpPr>
          <p:nvPr>
            <p:ph type="body" orient="vert" idx="1" hasCustomPrompt="1"/>
          </p:nvPr>
        </p:nvSpPr>
        <p:spPr>
          <a:xfrm>
            <a:off x="838200" y="365125"/>
            <a:ext cx="7734300" cy="5811838"/>
          </a:xfrm>
        </p:spPr>
        <p:txBody>
          <a:bodyPr vert="eaVert"/>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046" name="日期占位符 3"/>
          <p:cNvSpPr>
            <a:spLocks noGrp="1"/>
          </p:cNvSpPr>
          <p:nvPr>
            <p:ph type="dt" sz="half" idx="10"/>
          </p:nvPr>
        </p:nvSpPr>
        <p:spPr/>
        <p:txBody>
          <a:bodyPr/>
          <a:p>
            <a:fld id="{82FD2531-F2E0-45CF-AB44-3ADF092F0275}" type="datetimeFigureOut">
              <a:rPr lang="zh-CN" altLang="en-US" smtClean="0"/>
            </a:fld>
            <a:endParaRPr lang="zh-CN" altLang="en-US"/>
          </a:p>
        </p:txBody>
      </p:sp>
      <p:sp>
        <p:nvSpPr>
          <p:cNvPr id="1049047" name="页脚占位符 4"/>
          <p:cNvSpPr>
            <a:spLocks noGrp="1"/>
          </p:cNvSpPr>
          <p:nvPr>
            <p:ph type="ftr" sz="quarter" idx="11"/>
          </p:nvPr>
        </p:nvSpPr>
        <p:spPr/>
        <p:txBody>
          <a:bodyPr/>
          <a:p>
            <a:endParaRPr lang="zh-CN" altLang="en-US"/>
          </a:p>
        </p:txBody>
      </p:sp>
      <p:sp>
        <p:nvSpPr>
          <p:cNvPr id="1049048" name="灯片编号占位符 5"/>
          <p:cNvSpPr>
            <a:spLocks noGrp="1"/>
          </p:cNvSpPr>
          <p:nvPr>
            <p:ph type="sldNum" sz="quarter" idx="12"/>
          </p:nvPr>
        </p:nvSpPr>
        <p:spPr/>
        <p:txBody>
          <a:bodyPr/>
          <a:p>
            <a:fld id="{DC5FD9C6-DE16-4E90-A8C3-E752B52855A5}"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223"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空白">
    <p:spTree>
      <p:nvGrpSpPr>
        <p:cNvPr id="92" name=""/>
        <p:cNvGrpSpPr/>
        <p:nvPr/>
      </p:nvGrpSpPr>
      <p:grpSpPr>
        <a:xfrm>
          <a:off x="0" y="0"/>
          <a:ext cx="0" cy="0"/>
          <a:chOff x="0" y="0"/>
          <a:chExt cx="0" cy="0"/>
        </a:xfrm>
      </p:grpSpPr>
      <p:sp>
        <p:nvSpPr>
          <p:cNvPr id="1048623" name="日期占位符 1"/>
          <p:cNvSpPr>
            <a:spLocks noGrp="1"/>
          </p:cNvSpPr>
          <p:nvPr>
            <p:ph type="dt" sz="half" idx="10"/>
          </p:nvPr>
        </p:nvSpPr>
        <p:spPr/>
        <p:txBody>
          <a:bodyPr/>
          <a:p>
            <a:fld id="{CE04DD15-DB00-4995-98F9-A18A9DB8BD74}" type="datetimeFigureOut">
              <a:rPr lang="zh-CN" altLang="en-US" smtClean="0"/>
            </a:fld>
            <a:endParaRPr lang="zh-CN" altLang="en-US"/>
          </a:p>
        </p:txBody>
      </p:sp>
      <p:sp>
        <p:nvSpPr>
          <p:cNvPr id="1048624" name="页脚占位符 2"/>
          <p:cNvSpPr>
            <a:spLocks noGrp="1"/>
          </p:cNvSpPr>
          <p:nvPr>
            <p:ph type="ftr" sz="quarter" idx="11"/>
          </p:nvPr>
        </p:nvSpPr>
        <p:spPr/>
        <p:txBody>
          <a:bodyPr/>
          <a:p>
            <a:endParaRPr lang="zh-CN" altLang="en-US"/>
          </a:p>
        </p:txBody>
      </p:sp>
      <p:sp>
        <p:nvSpPr>
          <p:cNvPr id="1048625" name="灯片编号占位符 3"/>
          <p:cNvSpPr>
            <a:spLocks noGrp="1"/>
          </p:cNvSpPr>
          <p:nvPr>
            <p:ph type="sldNum" sz="quarter" idx="12"/>
          </p:nvPr>
        </p:nvSpPr>
        <p:spPr/>
        <p:txBody>
          <a:bodyPr/>
          <a:p>
            <a:fld id="{89D0F28C-1286-4AF3-B388-021D3A2E22DC}" type="slidenum">
              <a:rPr lang="zh-CN" altLang="en-US" smtClean="0"/>
            </a:fld>
            <a:endParaRPr lang="zh-CN" altLang="en-US"/>
          </a:p>
        </p:txBody>
      </p:sp>
      <p:sp>
        <p:nvSpPr>
          <p:cNvPr id="1048626" name="任意多边形: 形状 8"/>
          <p:cNvSpPr/>
          <p:nvPr userDrawn="1"/>
        </p:nvSpPr>
        <p:spPr>
          <a:xfrm flipH="1">
            <a:off x="0" y="354422"/>
            <a:ext cx="800100" cy="477760"/>
          </a:xfrm>
          <a:custGeom>
            <a:avLst/>
            <a:gdLst>
              <a:gd name="connsiteX0" fmla="*/ 800100 w 800100"/>
              <a:gd name="connsiteY0" fmla="*/ 0 h 477760"/>
              <a:gd name="connsiteX1" fmla="*/ 0 w 800100"/>
              <a:gd name="connsiteY1" fmla="*/ 0 h 477760"/>
              <a:gd name="connsiteX2" fmla="*/ 119316 w 800100"/>
              <a:gd name="connsiteY2" fmla="*/ 477760 h 477760"/>
              <a:gd name="connsiteX3" fmla="*/ 800100 w 800100"/>
              <a:gd name="connsiteY3" fmla="*/ 477760 h 477760"/>
            </a:gdLst>
            <a:ahLst/>
            <a:cxnLst>
              <a:cxn ang="0">
                <a:pos x="connsiteX0" y="connsiteY0"/>
              </a:cxn>
              <a:cxn ang="0">
                <a:pos x="connsiteX1" y="connsiteY1"/>
              </a:cxn>
              <a:cxn ang="0">
                <a:pos x="connsiteX2" y="connsiteY2"/>
              </a:cxn>
              <a:cxn ang="0">
                <a:pos x="connsiteX3" y="connsiteY3"/>
              </a:cxn>
            </a:cxnLst>
            <a:rect l="l" t="t" r="r" b="b"/>
            <a:pathLst>
              <a:path w="800100" h="477760">
                <a:moveTo>
                  <a:pt x="800100" y="0"/>
                </a:moveTo>
                <a:lnTo>
                  <a:pt x="0" y="0"/>
                </a:lnTo>
                <a:lnTo>
                  <a:pt x="119316" y="477760"/>
                </a:lnTo>
                <a:lnTo>
                  <a:pt x="800100" y="4777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048627" name="文本占位符 7"/>
          <p:cNvSpPr>
            <a:spLocks noGrp="1"/>
          </p:cNvSpPr>
          <p:nvPr>
            <p:ph type="body" sz="quarter" idx="13" hasCustomPrompt="1"/>
          </p:nvPr>
        </p:nvSpPr>
        <p:spPr>
          <a:xfrm>
            <a:off x="900479" y="337344"/>
            <a:ext cx="7886700" cy="431800"/>
          </a:xfrm>
          <a:prstGeom prst="rect">
            <a:avLst/>
          </a:prstGeom>
        </p:spPr>
        <p:txBody>
          <a:bodyPr>
            <a:noAutofit/>
          </a:bodyPr>
          <a:lstStyle>
            <a:lvl1pPr marL="0" indent="0" algn="l">
              <a:buNone/>
              <a:defRPr sz="1800" b="0">
                <a:solidFill>
                  <a:schemeClr val="accent1"/>
                </a:solidFill>
                <a:latin typeface="微软雅黑" panose="020B0503020204020204" pitchFamily="34" charset="-122"/>
                <a:ea typeface="微软雅黑" panose="020B0503020204020204" pitchFamily="34" charset="-122"/>
              </a:defRPr>
            </a:lvl1pPr>
          </a:lstStyle>
          <a:p>
            <a:pPr lvl="0"/>
            <a:r>
              <a:rPr lang="zh-CN" altLang="en-US" dirty="0"/>
              <a:t>编辑母版文本样式</a:t>
            </a:r>
            <a:endParaRPr lang="zh-CN" altLang="en-US" dirty="0"/>
          </a:p>
        </p:txBody>
      </p:sp>
      <p:sp>
        <p:nvSpPr>
          <p:cNvPr id="1048628" name="文本占位符 7"/>
          <p:cNvSpPr>
            <a:spLocks noGrp="1"/>
          </p:cNvSpPr>
          <p:nvPr>
            <p:ph type="body" sz="quarter" idx="14" hasCustomPrompt="1"/>
          </p:nvPr>
        </p:nvSpPr>
        <p:spPr>
          <a:xfrm>
            <a:off x="900479" y="616744"/>
            <a:ext cx="7886700" cy="304800"/>
          </a:xfrm>
          <a:prstGeom prst="rect">
            <a:avLst/>
          </a:prstGeom>
        </p:spPr>
        <p:txBody>
          <a:bodyPr>
            <a:normAutofit/>
          </a:bodyPr>
          <a:lstStyle>
            <a:lvl1pPr marL="0" indent="0" algn="l">
              <a:buNone/>
              <a:defRPr sz="1100">
                <a:solidFill>
                  <a:schemeClr val="tx1">
                    <a:lumMod val="50000"/>
                    <a:lumOff val="50000"/>
                  </a:schemeClr>
                </a:solidFill>
                <a:latin typeface="华文细黑" panose="02010600040101010101" pitchFamily="2" charset="-122"/>
                <a:ea typeface="华文细黑" panose="02010600040101010101" pitchFamily="2" charset="-122"/>
              </a:defRPr>
            </a:lvl1pPr>
          </a:lstStyle>
          <a:p>
            <a:pPr lvl="0"/>
            <a:r>
              <a:rPr lang="zh-CN" altLang="en-US" dirty="0"/>
              <a:t>编辑母版文本样式</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84" name=""/>
        <p:cNvGrpSpPr/>
        <p:nvPr/>
      </p:nvGrpSpPr>
      <p:grpSpPr>
        <a:xfrm>
          <a:off x="0" y="0"/>
          <a:ext cx="0" cy="0"/>
          <a:chOff x="0" y="0"/>
          <a:chExt cx="0" cy="0"/>
        </a:xfrm>
      </p:grpSpPr>
      <p:sp>
        <p:nvSpPr>
          <p:cNvPr id="1048937"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1048938"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1048939" name="日期占位符 3"/>
          <p:cNvSpPr>
            <a:spLocks noGrp="1"/>
          </p:cNvSpPr>
          <p:nvPr>
            <p:ph type="dt" sz="half" idx="10"/>
          </p:nvPr>
        </p:nvSpPr>
        <p:spPr/>
        <p:txBody>
          <a:bodyPr/>
          <a:p>
            <a:fld id="{CE04DD15-DB00-4995-98F9-A18A9DB8BD74}" type="datetimeFigureOut">
              <a:rPr lang="zh-CN" altLang="en-US" smtClean="0"/>
            </a:fld>
            <a:endParaRPr lang="zh-CN" altLang="en-US"/>
          </a:p>
        </p:txBody>
      </p:sp>
      <p:sp>
        <p:nvSpPr>
          <p:cNvPr id="1048940" name="页脚占位符 4"/>
          <p:cNvSpPr>
            <a:spLocks noGrp="1"/>
          </p:cNvSpPr>
          <p:nvPr>
            <p:ph type="ftr" sz="quarter" idx="11"/>
          </p:nvPr>
        </p:nvSpPr>
        <p:spPr/>
        <p:txBody>
          <a:bodyPr/>
          <a:p>
            <a:endParaRPr lang="zh-CN" altLang="en-US"/>
          </a:p>
        </p:txBody>
      </p:sp>
      <p:sp>
        <p:nvSpPr>
          <p:cNvPr id="1048941" name="灯片编号占位符 5"/>
          <p:cNvSpPr>
            <a:spLocks noGrp="1"/>
          </p:cNvSpPr>
          <p:nvPr>
            <p:ph type="sldNum" sz="quarter" idx="12"/>
          </p:nvPr>
        </p:nvSpPr>
        <p:spPr/>
        <p:txBody>
          <a:bodyPr/>
          <a:p>
            <a:fld id="{89D0F28C-1286-4AF3-B388-021D3A2E22DC}"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215" name=""/>
        <p:cNvGrpSpPr/>
        <p:nvPr/>
      </p:nvGrpSpPr>
      <p:grpSpPr>
        <a:xfrm>
          <a:off x="0" y="0"/>
          <a:ext cx="0" cy="0"/>
          <a:chOff x="0" y="0"/>
          <a:chExt cx="0" cy="0"/>
        </a:xfrm>
      </p:grpSpPr>
      <p:sp>
        <p:nvSpPr>
          <p:cNvPr id="1049019" name="日期占位符 3"/>
          <p:cNvSpPr>
            <a:spLocks noGrp="1"/>
          </p:cNvSpPr>
          <p:nvPr>
            <p:ph type="dt" sz="half" idx="10"/>
          </p:nvPr>
        </p:nvSpPr>
        <p:spPr/>
        <p:txBody>
          <a:bodyPr/>
          <a:p>
            <a:fld id="{82FD2531-F2E0-45CF-AB44-3ADF092F0275}" type="datetimeFigureOut">
              <a:rPr lang="zh-CN" altLang="en-US" smtClean="0"/>
            </a:fld>
            <a:endParaRPr lang="zh-CN" altLang="en-US"/>
          </a:p>
        </p:txBody>
      </p:sp>
      <p:sp>
        <p:nvSpPr>
          <p:cNvPr id="1049020" name="页脚占位符 4"/>
          <p:cNvSpPr>
            <a:spLocks noGrp="1"/>
          </p:cNvSpPr>
          <p:nvPr>
            <p:ph type="ftr" sz="quarter" idx="11"/>
          </p:nvPr>
        </p:nvSpPr>
        <p:spPr/>
        <p:txBody>
          <a:bodyPr/>
          <a:p>
            <a:endParaRPr lang="zh-CN" altLang="en-US"/>
          </a:p>
        </p:txBody>
      </p:sp>
      <p:sp>
        <p:nvSpPr>
          <p:cNvPr id="1049021" name="灯片编号占位符 5"/>
          <p:cNvSpPr>
            <a:spLocks noGrp="1"/>
          </p:cNvSpPr>
          <p:nvPr>
            <p:ph type="sldNum" sz="quarter" idx="12"/>
          </p:nvPr>
        </p:nvSpPr>
        <p:spPr/>
        <p:txBody>
          <a:bodyPr/>
          <a:p>
            <a:fld id="{DC5FD9C6-DE16-4E90-A8C3-E752B52855A5}" type="slidenum">
              <a:rPr lang="zh-CN" altLang="en-US" smtClean="0"/>
            </a:fld>
            <a:endParaRPr lang="zh-CN" altLang="en-US"/>
          </a:p>
        </p:txBody>
      </p:sp>
      <p:pic>
        <p:nvPicPr>
          <p:cNvPr id="2097203" name="图片 7"/>
          <p:cNvPicPr>
            <a:picLocks noChangeAspect="1"/>
          </p:cNvPicPr>
          <p:nvPr userDrawn="1"/>
        </p:nvPicPr>
        <p:blipFill rotWithShape="1">
          <a:blip r:embed="rId2"/>
          <a:srcRect t="7497" b="7497"/>
          <a:stretch>
            <a:fillRect/>
          </a:stretch>
        </p:blipFill>
        <p:spPr>
          <a:xfrm>
            <a:off x="0" y="0"/>
            <a:ext cx="12192000" cy="68580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218" name=""/>
        <p:cNvGrpSpPr/>
        <p:nvPr/>
      </p:nvGrpSpPr>
      <p:grpSpPr>
        <a:xfrm>
          <a:off x="0" y="0"/>
          <a:ext cx="0" cy="0"/>
          <a:chOff x="0" y="0"/>
          <a:chExt cx="0" cy="0"/>
        </a:xfrm>
      </p:grpSpPr>
      <p:sp>
        <p:nvSpPr>
          <p:cNvPr id="1049035" name="标题 1"/>
          <p:cNvSpPr>
            <a:spLocks noGrp="1"/>
          </p:cNvSpPr>
          <p:nvPr>
            <p:ph type="title"/>
          </p:nvPr>
        </p:nvSpPr>
        <p:spPr/>
        <p:txBody>
          <a:bodyPr/>
          <a:p>
            <a:r>
              <a:rPr lang="zh-CN" altLang="en-US"/>
              <a:t>单击此处编辑母版标题样式</a:t>
            </a:r>
            <a:endParaRPr lang="zh-CN" altLang="en-US"/>
          </a:p>
        </p:txBody>
      </p:sp>
      <p:sp>
        <p:nvSpPr>
          <p:cNvPr id="1049036" name="内容占位符 2"/>
          <p:cNvSpPr>
            <a:spLocks noGrp="1"/>
          </p:cNvSpPr>
          <p:nvPr>
            <p:ph idx="1" hasCustomPrompt="1"/>
          </p:nvPr>
        </p:nvSpPr>
        <p:spPr/>
        <p:txBody>
          <a:bodyPr/>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037" name="日期占位符 3"/>
          <p:cNvSpPr>
            <a:spLocks noGrp="1"/>
          </p:cNvSpPr>
          <p:nvPr>
            <p:ph type="dt" sz="half" idx="10"/>
          </p:nvPr>
        </p:nvSpPr>
        <p:spPr/>
        <p:txBody>
          <a:bodyPr/>
          <a:p>
            <a:fld id="{82FD2531-F2E0-45CF-AB44-3ADF092F0275}" type="datetimeFigureOut">
              <a:rPr lang="zh-CN" altLang="en-US" smtClean="0"/>
            </a:fld>
            <a:endParaRPr lang="zh-CN" altLang="en-US"/>
          </a:p>
        </p:txBody>
      </p:sp>
      <p:sp>
        <p:nvSpPr>
          <p:cNvPr id="1049038" name="页脚占位符 4"/>
          <p:cNvSpPr>
            <a:spLocks noGrp="1"/>
          </p:cNvSpPr>
          <p:nvPr>
            <p:ph type="ftr" sz="quarter" idx="11"/>
          </p:nvPr>
        </p:nvSpPr>
        <p:spPr/>
        <p:txBody>
          <a:bodyPr/>
          <a:p>
            <a:endParaRPr lang="zh-CN" altLang="en-US"/>
          </a:p>
        </p:txBody>
      </p:sp>
      <p:sp>
        <p:nvSpPr>
          <p:cNvPr id="1049039" name="灯片编号占位符 5"/>
          <p:cNvSpPr>
            <a:spLocks noGrp="1"/>
          </p:cNvSpPr>
          <p:nvPr>
            <p:ph type="sldNum" sz="quarter" idx="12"/>
          </p:nvPr>
        </p:nvSpPr>
        <p:spPr/>
        <p:txBody>
          <a:bodyPr/>
          <a:p>
            <a:fld id="{DC5FD9C6-DE16-4E90-A8C3-E752B52855A5}"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217" name=""/>
        <p:cNvGrpSpPr/>
        <p:nvPr/>
      </p:nvGrpSpPr>
      <p:grpSpPr>
        <a:xfrm>
          <a:off x="0" y="0"/>
          <a:ext cx="0" cy="0"/>
          <a:chOff x="0" y="0"/>
          <a:chExt cx="0" cy="0"/>
        </a:xfrm>
      </p:grpSpPr>
      <p:sp>
        <p:nvSpPr>
          <p:cNvPr id="1049030"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1049031"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1049032" name="日期占位符 3"/>
          <p:cNvSpPr>
            <a:spLocks noGrp="1"/>
          </p:cNvSpPr>
          <p:nvPr>
            <p:ph type="dt" sz="half" idx="10"/>
          </p:nvPr>
        </p:nvSpPr>
        <p:spPr/>
        <p:txBody>
          <a:bodyPr/>
          <a:p>
            <a:fld id="{82FD2531-F2E0-45CF-AB44-3ADF092F0275}" type="datetimeFigureOut">
              <a:rPr lang="zh-CN" altLang="en-US" smtClean="0"/>
            </a:fld>
            <a:endParaRPr lang="zh-CN" altLang="en-US"/>
          </a:p>
        </p:txBody>
      </p:sp>
      <p:sp>
        <p:nvSpPr>
          <p:cNvPr id="1049033" name="页脚占位符 4"/>
          <p:cNvSpPr>
            <a:spLocks noGrp="1"/>
          </p:cNvSpPr>
          <p:nvPr>
            <p:ph type="ftr" sz="quarter" idx="11"/>
          </p:nvPr>
        </p:nvSpPr>
        <p:spPr/>
        <p:txBody>
          <a:bodyPr/>
          <a:p>
            <a:endParaRPr lang="zh-CN" altLang="en-US"/>
          </a:p>
        </p:txBody>
      </p:sp>
      <p:sp>
        <p:nvSpPr>
          <p:cNvPr id="1049034" name="灯片编号占位符 5"/>
          <p:cNvSpPr>
            <a:spLocks noGrp="1"/>
          </p:cNvSpPr>
          <p:nvPr>
            <p:ph type="sldNum" sz="quarter" idx="12"/>
          </p:nvPr>
        </p:nvSpPr>
        <p:spPr/>
        <p:txBody>
          <a:bodyPr/>
          <a:p>
            <a:fld id="{DC5FD9C6-DE16-4E90-A8C3-E752B52855A5}"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208" name=""/>
        <p:cNvGrpSpPr/>
        <p:nvPr/>
      </p:nvGrpSpPr>
      <p:grpSpPr>
        <a:xfrm>
          <a:off x="0" y="0"/>
          <a:ext cx="0" cy="0"/>
          <a:chOff x="0" y="0"/>
          <a:chExt cx="0" cy="0"/>
        </a:xfrm>
      </p:grpSpPr>
      <p:sp>
        <p:nvSpPr>
          <p:cNvPr id="1048984" name="标题 1"/>
          <p:cNvSpPr>
            <a:spLocks noGrp="1"/>
          </p:cNvSpPr>
          <p:nvPr>
            <p:ph type="title"/>
          </p:nvPr>
        </p:nvSpPr>
        <p:spPr/>
        <p:txBody>
          <a:bodyPr/>
          <a:p>
            <a:r>
              <a:rPr lang="zh-CN" altLang="en-US"/>
              <a:t>单击此处编辑母版标题样式</a:t>
            </a:r>
            <a:endParaRPr lang="zh-CN" altLang="en-US"/>
          </a:p>
        </p:txBody>
      </p:sp>
      <p:sp>
        <p:nvSpPr>
          <p:cNvPr id="1048985" name="内容占位符 2"/>
          <p:cNvSpPr>
            <a:spLocks noGrp="1"/>
          </p:cNvSpPr>
          <p:nvPr>
            <p:ph sz="half" idx="1" hasCustomPrompt="1"/>
          </p:nvPr>
        </p:nvSpPr>
        <p:spPr>
          <a:xfrm>
            <a:off x="838200" y="1825625"/>
            <a:ext cx="5181600" cy="4351338"/>
          </a:xfrm>
        </p:spPr>
        <p:txBody>
          <a:bodyPr/>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986" name="内容占位符 3"/>
          <p:cNvSpPr>
            <a:spLocks noGrp="1"/>
          </p:cNvSpPr>
          <p:nvPr>
            <p:ph sz="half" idx="2" hasCustomPrompt="1"/>
          </p:nvPr>
        </p:nvSpPr>
        <p:spPr>
          <a:xfrm>
            <a:off x="6172200" y="1825625"/>
            <a:ext cx="5181600" cy="4351338"/>
          </a:xfrm>
        </p:spPr>
        <p:txBody>
          <a:bodyPr/>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987" name="日期占位符 4"/>
          <p:cNvSpPr>
            <a:spLocks noGrp="1"/>
          </p:cNvSpPr>
          <p:nvPr>
            <p:ph type="dt" sz="half" idx="10"/>
          </p:nvPr>
        </p:nvSpPr>
        <p:spPr/>
        <p:txBody>
          <a:bodyPr/>
          <a:p>
            <a:fld id="{82FD2531-F2E0-45CF-AB44-3ADF092F0275}" type="datetimeFigureOut">
              <a:rPr lang="zh-CN" altLang="en-US" smtClean="0"/>
            </a:fld>
            <a:endParaRPr lang="zh-CN" altLang="en-US"/>
          </a:p>
        </p:txBody>
      </p:sp>
      <p:sp>
        <p:nvSpPr>
          <p:cNvPr id="1048988" name="页脚占位符 5"/>
          <p:cNvSpPr>
            <a:spLocks noGrp="1"/>
          </p:cNvSpPr>
          <p:nvPr>
            <p:ph type="ftr" sz="quarter" idx="11"/>
          </p:nvPr>
        </p:nvSpPr>
        <p:spPr/>
        <p:txBody>
          <a:bodyPr/>
          <a:p>
            <a:endParaRPr lang="zh-CN" altLang="en-US"/>
          </a:p>
        </p:txBody>
      </p:sp>
      <p:sp>
        <p:nvSpPr>
          <p:cNvPr id="1048989" name="灯片编号占位符 6"/>
          <p:cNvSpPr>
            <a:spLocks noGrp="1"/>
          </p:cNvSpPr>
          <p:nvPr>
            <p:ph type="sldNum" sz="quarter" idx="12"/>
          </p:nvPr>
        </p:nvSpPr>
        <p:spPr/>
        <p:txBody>
          <a:bodyPr/>
          <a:p>
            <a:fld id="{DC5FD9C6-DE16-4E90-A8C3-E752B52855A5}"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216" name=""/>
        <p:cNvGrpSpPr/>
        <p:nvPr/>
      </p:nvGrpSpPr>
      <p:grpSpPr>
        <a:xfrm>
          <a:off x="0" y="0"/>
          <a:ext cx="0" cy="0"/>
          <a:chOff x="0" y="0"/>
          <a:chExt cx="0" cy="0"/>
        </a:xfrm>
      </p:grpSpPr>
      <p:sp>
        <p:nvSpPr>
          <p:cNvPr id="1049022" name="标题 1"/>
          <p:cNvSpPr>
            <a:spLocks noGrp="1"/>
          </p:cNvSpPr>
          <p:nvPr>
            <p:ph type="title"/>
          </p:nvPr>
        </p:nvSpPr>
        <p:spPr>
          <a:xfrm>
            <a:off x="839788" y="365125"/>
            <a:ext cx="10515600" cy="1325563"/>
          </a:xfrm>
        </p:spPr>
        <p:txBody>
          <a:bodyPr/>
          <a:p>
            <a:r>
              <a:rPr lang="zh-CN" altLang="en-US"/>
              <a:t>单击此处编辑母版标题样式</a:t>
            </a:r>
            <a:endParaRPr lang="zh-CN" altLang="en-US"/>
          </a:p>
        </p:txBody>
      </p:sp>
      <p:sp>
        <p:nvSpPr>
          <p:cNvPr id="104902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1049024" name="内容占位符 3"/>
          <p:cNvSpPr>
            <a:spLocks noGrp="1"/>
          </p:cNvSpPr>
          <p:nvPr>
            <p:ph sz="half" idx="2" hasCustomPrompt="1"/>
          </p:nvPr>
        </p:nvSpPr>
        <p:spPr>
          <a:xfrm>
            <a:off x="839788" y="2505075"/>
            <a:ext cx="5157787" cy="3684588"/>
          </a:xfrm>
        </p:spPr>
        <p:txBody>
          <a:bodyPr/>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02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1049026" name="内容占位符 5"/>
          <p:cNvSpPr>
            <a:spLocks noGrp="1"/>
          </p:cNvSpPr>
          <p:nvPr>
            <p:ph sz="quarter" idx="4" hasCustomPrompt="1"/>
          </p:nvPr>
        </p:nvSpPr>
        <p:spPr>
          <a:xfrm>
            <a:off x="6172200" y="2505075"/>
            <a:ext cx="5183188" cy="3684588"/>
          </a:xfrm>
        </p:spPr>
        <p:txBody>
          <a:bodyPr/>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027" name="日期占位符 6"/>
          <p:cNvSpPr>
            <a:spLocks noGrp="1"/>
          </p:cNvSpPr>
          <p:nvPr>
            <p:ph type="dt" sz="half" idx="10"/>
          </p:nvPr>
        </p:nvSpPr>
        <p:spPr/>
        <p:txBody>
          <a:bodyPr/>
          <a:p>
            <a:fld id="{82FD2531-F2E0-45CF-AB44-3ADF092F0275}" type="datetimeFigureOut">
              <a:rPr lang="zh-CN" altLang="en-US" smtClean="0"/>
            </a:fld>
            <a:endParaRPr lang="zh-CN" altLang="en-US"/>
          </a:p>
        </p:txBody>
      </p:sp>
      <p:sp>
        <p:nvSpPr>
          <p:cNvPr id="1049028" name="页脚占位符 7"/>
          <p:cNvSpPr>
            <a:spLocks noGrp="1"/>
          </p:cNvSpPr>
          <p:nvPr>
            <p:ph type="ftr" sz="quarter" idx="11"/>
          </p:nvPr>
        </p:nvSpPr>
        <p:spPr/>
        <p:txBody>
          <a:bodyPr/>
          <a:p>
            <a:endParaRPr lang="zh-CN" altLang="en-US"/>
          </a:p>
        </p:txBody>
      </p:sp>
      <p:sp>
        <p:nvSpPr>
          <p:cNvPr id="1049029" name="灯片编号占位符 8"/>
          <p:cNvSpPr>
            <a:spLocks noGrp="1"/>
          </p:cNvSpPr>
          <p:nvPr>
            <p:ph type="sldNum" sz="quarter" idx="12"/>
          </p:nvPr>
        </p:nvSpPr>
        <p:spPr/>
        <p:txBody>
          <a:bodyPr/>
          <a:p>
            <a:fld id="{DC5FD9C6-DE16-4E90-A8C3-E752B52855A5}"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84" name=""/>
        <p:cNvGrpSpPr/>
        <p:nvPr/>
      </p:nvGrpSpPr>
      <p:grpSpPr>
        <a:xfrm>
          <a:off x="0" y="0"/>
          <a:ext cx="0" cy="0"/>
          <a:chOff x="0" y="0"/>
          <a:chExt cx="0" cy="0"/>
        </a:xfrm>
      </p:grpSpPr>
      <p:sp>
        <p:nvSpPr>
          <p:cNvPr id="1048589" name="标题 1"/>
          <p:cNvSpPr>
            <a:spLocks noGrp="1"/>
          </p:cNvSpPr>
          <p:nvPr>
            <p:ph type="title"/>
          </p:nvPr>
        </p:nvSpPr>
        <p:spPr/>
        <p:txBody>
          <a:bodyPr/>
          <a:p>
            <a:r>
              <a:rPr lang="zh-CN" altLang="en-US"/>
              <a:t>单击此处编辑母版标题样式</a:t>
            </a:r>
            <a:endParaRPr lang="zh-CN" altLang="en-US"/>
          </a:p>
        </p:txBody>
      </p:sp>
      <p:sp>
        <p:nvSpPr>
          <p:cNvPr id="1048590" name="内容占位符 2"/>
          <p:cNvSpPr>
            <a:spLocks noGrp="1"/>
          </p:cNvSpPr>
          <p:nvPr>
            <p:ph idx="1" hasCustomPrompt="1"/>
          </p:nvPr>
        </p:nvSpPr>
        <p:spPr/>
        <p:txBody>
          <a:bodyPr/>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591" name="日期占位符 3"/>
          <p:cNvSpPr>
            <a:spLocks noGrp="1"/>
          </p:cNvSpPr>
          <p:nvPr>
            <p:ph type="dt" sz="half" idx="10"/>
          </p:nvPr>
        </p:nvSpPr>
        <p:spPr/>
        <p:txBody>
          <a:bodyPr/>
          <a:p>
            <a:fld id="{82FD2531-F2E0-45CF-AB44-3ADF092F0275}" type="datetimeFigureOut">
              <a:rPr lang="zh-CN" altLang="en-US" smtClean="0"/>
            </a:fld>
            <a:endParaRPr lang="zh-CN" altLang="en-US"/>
          </a:p>
        </p:txBody>
      </p:sp>
      <p:sp>
        <p:nvSpPr>
          <p:cNvPr id="1048592" name="页脚占位符 4"/>
          <p:cNvSpPr>
            <a:spLocks noGrp="1"/>
          </p:cNvSpPr>
          <p:nvPr>
            <p:ph type="ftr" sz="quarter" idx="11"/>
          </p:nvPr>
        </p:nvSpPr>
        <p:spPr/>
        <p:txBody>
          <a:bodyPr/>
          <a:p>
            <a:endParaRPr lang="zh-CN" altLang="en-US"/>
          </a:p>
        </p:txBody>
      </p:sp>
      <p:sp>
        <p:nvSpPr>
          <p:cNvPr id="1048593" name="灯片编号占位符 5"/>
          <p:cNvSpPr>
            <a:spLocks noGrp="1"/>
          </p:cNvSpPr>
          <p:nvPr>
            <p:ph type="sldNum" sz="quarter" idx="12"/>
          </p:nvPr>
        </p:nvSpPr>
        <p:spPr/>
        <p:txBody>
          <a:bodyPr/>
          <a:p>
            <a:fld id="{DC5FD9C6-DE16-4E90-A8C3-E752B52855A5}"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212" name=""/>
        <p:cNvGrpSpPr/>
        <p:nvPr/>
      </p:nvGrpSpPr>
      <p:grpSpPr>
        <a:xfrm>
          <a:off x="0" y="0"/>
          <a:ext cx="0" cy="0"/>
          <a:chOff x="0" y="0"/>
          <a:chExt cx="0" cy="0"/>
        </a:xfrm>
      </p:grpSpPr>
      <p:sp>
        <p:nvSpPr>
          <p:cNvPr id="1049006" name="标题 1"/>
          <p:cNvSpPr>
            <a:spLocks noGrp="1"/>
          </p:cNvSpPr>
          <p:nvPr>
            <p:ph type="title"/>
          </p:nvPr>
        </p:nvSpPr>
        <p:spPr/>
        <p:txBody>
          <a:bodyPr/>
          <a:p>
            <a:r>
              <a:rPr lang="zh-CN" altLang="en-US"/>
              <a:t>单击此处编辑母版标题样式</a:t>
            </a:r>
            <a:endParaRPr lang="zh-CN" altLang="en-US"/>
          </a:p>
        </p:txBody>
      </p:sp>
      <p:sp>
        <p:nvSpPr>
          <p:cNvPr id="1049007" name="日期占位符 2"/>
          <p:cNvSpPr>
            <a:spLocks noGrp="1"/>
          </p:cNvSpPr>
          <p:nvPr>
            <p:ph type="dt" sz="half" idx="10"/>
          </p:nvPr>
        </p:nvSpPr>
        <p:spPr/>
        <p:txBody>
          <a:bodyPr/>
          <a:p>
            <a:fld id="{82FD2531-F2E0-45CF-AB44-3ADF092F0275}" type="datetimeFigureOut">
              <a:rPr lang="zh-CN" altLang="en-US" smtClean="0"/>
            </a:fld>
            <a:endParaRPr lang="zh-CN" altLang="en-US"/>
          </a:p>
        </p:txBody>
      </p:sp>
      <p:sp>
        <p:nvSpPr>
          <p:cNvPr id="1049008" name="页脚占位符 3"/>
          <p:cNvSpPr>
            <a:spLocks noGrp="1"/>
          </p:cNvSpPr>
          <p:nvPr>
            <p:ph type="ftr" sz="quarter" idx="11"/>
          </p:nvPr>
        </p:nvSpPr>
        <p:spPr/>
        <p:txBody>
          <a:bodyPr/>
          <a:p>
            <a:endParaRPr lang="zh-CN" altLang="en-US"/>
          </a:p>
        </p:txBody>
      </p:sp>
      <p:sp>
        <p:nvSpPr>
          <p:cNvPr id="1049009" name="灯片编号占位符 4"/>
          <p:cNvSpPr>
            <a:spLocks noGrp="1"/>
          </p:cNvSpPr>
          <p:nvPr>
            <p:ph type="sldNum" sz="quarter" idx="12"/>
          </p:nvPr>
        </p:nvSpPr>
        <p:spPr/>
        <p:txBody>
          <a:bodyPr/>
          <a:p>
            <a:fld id="{DC5FD9C6-DE16-4E90-A8C3-E752B52855A5}"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213" name=""/>
        <p:cNvGrpSpPr/>
        <p:nvPr/>
      </p:nvGrpSpPr>
      <p:grpSpPr>
        <a:xfrm>
          <a:off x="0" y="0"/>
          <a:ext cx="0" cy="0"/>
          <a:chOff x="0" y="0"/>
          <a:chExt cx="0" cy="0"/>
        </a:xfrm>
      </p:grpSpPr>
      <p:sp>
        <p:nvSpPr>
          <p:cNvPr id="1049010" name="日期占位符 1"/>
          <p:cNvSpPr>
            <a:spLocks noGrp="1"/>
          </p:cNvSpPr>
          <p:nvPr>
            <p:ph type="dt" sz="half" idx="10"/>
          </p:nvPr>
        </p:nvSpPr>
        <p:spPr/>
        <p:txBody>
          <a:bodyPr/>
          <a:p>
            <a:fld id="{82FD2531-F2E0-45CF-AB44-3ADF092F0275}" type="datetimeFigureOut">
              <a:rPr lang="zh-CN" altLang="en-US" smtClean="0"/>
            </a:fld>
            <a:endParaRPr lang="zh-CN" altLang="en-US"/>
          </a:p>
        </p:txBody>
      </p:sp>
      <p:sp>
        <p:nvSpPr>
          <p:cNvPr id="1049011" name="页脚占位符 2"/>
          <p:cNvSpPr>
            <a:spLocks noGrp="1"/>
          </p:cNvSpPr>
          <p:nvPr>
            <p:ph type="ftr" sz="quarter" idx="11"/>
          </p:nvPr>
        </p:nvSpPr>
        <p:spPr/>
        <p:txBody>
          <a:bodyPr/>
          <a:p>
            <a:endParaRPr lang="zh-CN" altLang="en-US"/>
          </a:p>
        </p:txBody>
      </p:sp>
      <p:sp>
        <p:nvSpPr>
          <p:cNvPr id="1049012" name="灯片编号占位符 3"/>
          <p:cNvSpPr>
            <a:spLocks noGrp="1"/>
          </p:cNvSpPr>
          <p:nvPr>
            <p:ph type="sldNum" sz="quarter" idx="12"/>
          </p:nvPr>
        </p:nvSpPr>
        <p:spPr/>
        <p:txBody>
          <a:bodyPr/>
          <a:p>
            <a:fld id="{DC5FD9C6-DE16-4E90-A8C3-E752B52855A5}"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214" name=""/>
        <p:cNvGrpSpPr/>
        <p:nvPr/>
      </p:nvGrpSpPr>
      <p:grpSpPr>
        <a:xfrm>
          <a:off x="0" y="0"/>
          <a:ext cx="0" cy="0"/>
          <a:chOff x="0" y="0"/>
          <a:chExt cx="0" cy="0"/>
        </a:xfrm>
      </p:grpSpPr>
      <p:sp>
        <p:nvSpPr>
          <p:cNvPr id="1049013"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1049014"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015"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1049016" name="日期占位符 4"/>
          <p:cNvSpPr>
            <a:spLocks noGrp="1"/>
          </p:cNvSpPr>
          <p:nvPr>
            <p:ph type="dt" sz="half" idx="10"/>
          </p:nvPr>
        </p:nvSpPr>
        <p:spPr/>
        <p:txBody>
          <a:bodyPr/>
          <a:p>
            <a:fld id="{82FD2531-F2E0-45CF-AB44-3ADF092F0275}" type="datetimeFigureOut">
              <a:rPr lang="zh-CN" altLang="en-US" smtClean="0"/>
            </a:fld>
            <a:endParaRPr lang="zh-CN" altLang="en-US"/>
          </a:p>
        </p:txBody>
      </p:sp>
      <p:sp>
        <p:nvSpPr>
          <p:cNvPr id="1049017" name="页脚占位符 5"/>
          <p:cNvSpPr>
            <a:spLocks noGrp="1"/>
          </p:cNvSpPr>
          <p:nvPr>
            <p:ph type="ftr" sz="quarter" idx="11"/>
          </p:nvPr>
        </p:nvSpPr>
        <p:spPr/>
        <p:txBody>
          <a:bodyPr/>
          <a:p>
            <a:endParaRPr lang="zh-CN" altLang="en-US"/>
          </a:p>
        </p:txBody>
      </p:sp>
      <p:sp>
        <p:nvSpPr>
          <p:cNvPr id="1049018" name="灯片编号占位符 6"/>
          <p:cNvSpPr>
            <a:spLocks noGrp="1"/>
          </p:cNvSpPr>
          <p:nvPr>
            <p:ph type="sldNum" sz="quarter" idx="12"/>
          </p:nvPr>
        </p:nvSpPr>
        <p:spPr/>
        <p:txBody>
          <a:bodyPr/>
          <a:p>
            <a:fld id="{DC5FD9C6-DE16-4E90-A8C3-E752B52855A5}"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211" name=""/>
        <p:cNvGrpSpPr/>
        <p:nvPr/>
      </p:nvGrpSpPr>
      <p:grpSpPr>
        <a:xfrm>
          <a:off x="0" y="0"/>
          <a:ext cx="0" cy="0"/>
          <a:chOff x="0" y="0"/>
          <a:chExt cx="0" cy="0"/>
        </a:xfrm>
      </p:grpSpPr>
      <p:sp>
        <p:nvSpPr>
          <p:cNvPr id="1049000"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1049001"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9002"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1049003" name="日期占位符 4"/>
          <p:cNvSpPr>
            <a:spLocks noGrp="1"/>
          </p:cNvSpPr>
          <p:nvPr>
            <p:ph type="dt" sz="half" idx="10"/>
          </p:nvPr>
        </p:nvSpPr>
        <p:spPr/>
        <p:txBody>
          <a:bodyPr/>
          <a:p>
            <a:fld id="{82FD2531-F2E0-45CF-AB44-3ADF092F0275}" type="datetimeFigureOut">
              <a:rPr lang="zh-CN" altLang="en-US" smtClean="0"/>
            </a:fld>
            <a:endParaRPr lang="zh-CN" altLang="en-US"/>
          </a:p>
        </p:txBody>
      </p:sp>
      <p:sp>
        <p:nvSpPr>
          <p:cNvPr id="1049004" name="页脚占位符 5"/>
          <p:cNvSpPr>
            <a:spLocks noGrp="1"/>
          </p:cNvSpPr>
          <p:nvPr>
            <p:ph type="ftr" sz="quarter" idx="11"/>
          </p:nvPr>
        </p:nvSpPr>
        <p:spPr/>
        <p:txBody>
          <a:bodyPr/>
          <a:p>
            <a:endParaRPr lang="zh-CN" altLang="en-US"/>
          </a:p>
        </p:txBody>
      </p:sp>
      <p:sp>
        <p:nvSpPr>
          <p:cNvPr id="1049005" name="灯片编号占位符 6"/>
          <p:cNvSpPr>
            <a:spLocks noGrp="1"/>
          </p:cNvSpPr>
          <p:nvPr>
            <p:ph type="sldNum" sz="quarter" idx="12"/>
          </p:nvPr>
        </p:nvSpPr>
        <p:spPr/>
        <p:txBody>
          <a:bodyPr/>
          <a:p>
            <a:fld id="{DC5FD9C6-DE16-4E90-A8C3-E752B52855A5}"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209" name=""/>
        <p:cNvGrpSpPr/>
        <p:nvPr/>
      </p:nvGrpSpPr>
      <p:grpSpPr>
        <a:xfrm>
          <a:off x="0" y="0"/>
          <a:ext cx="0" cy="0"/>
          <a:chOff x="0" y="0"/>
          <a:chExt cx="0" cy="0"/>
        </a:xfrm>
      </p:grpSpPr>
      <p:sp>
        <p:nvSpPr>
          <p:cNvPr id="1048990" name="标题 1"/>
          <p:cNvSpPr>
            <a:spLocks noGrp="1"/>
          </p:cNvSpPr>
          <p:nvPr>
            <p:ph type="title"/>
          </p:nvPr>
        </p:nvSpPr>
        <p:spPr/>
        <p:txBody>
          <a:bodyPr/>
          <a:p>
            <a:r>
              <a:rPr lang="zh-CN" altLang="en-US"/>
              <a:t>单击此处编辑母版标题样式</a:t>
            </a:r>
            <a:endParaRPr lang="zh-CN" altLang="en-US"/>
          </a:p>
        </p:txBody>
      </p:sp>
      <p:sp>
        <p:nvSpPr>
          <p:cNvPr id="1048991" name="竖排文字占位符 2"/>
          <p:cNvSpPr>
            <a:spLocks noGrp="1"/>
          </p:cNvSpPr>
          <p:nvPr>
            <p:ph type="body" orient="vert" idx="1" hasCustomPrompt="1"/>
          </p:nvPr>
        </p:nvSpPr>
        <p:spPr/>
        <p:txBody>
          <a:bodyPr vert="eaVert"/>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992" name="日期占位符 3"/>
          <p:cNvSpPr>
            <a:spLocks noGrp="1"/>
          </p:cNvSpPr>
          <p:nvPr>
            <p:ph type="dt" sz="half" idx="10"/>
          </p:nvPr>
        </p:nvSpPr>
        <p:spPr/>
        <p:txBody>
          <a:bodyPr/>
          <a:p>
            <a:fld id="{82FD2531-F2E0-45CF-AB44-3ADF092F0275}" type="datetimeFigureOut">
              <a:rPr lang="zh-CN" altLang="en-US" smtClean="0"/>
            </a:fld>
            <a:endParaRPr lang="zh-CN" altLang="en-US"/>
          </a:p>
        </p:txBody>
      </p:sp>
      <p:sp>
        <p:nvSpPr>
          <p:cNvPr id="1048993" name="页脚占位符 4"/>
          <p:cNvSpPr>
            <a:spLocks noGrp="1"/>
          </p:cNvSpPr>
          <p:nvPr>
            <p:ph type="ftr" sz="quarter" idx="11"/>
          </p:nvPr>
        </p:nvSpPr>
        <p:spPr/>
        <p:txBody>
          <a:bodyPr/>
          <a:p>
            <a:endParaRPr lang="zh-CN" altLang="en-US"/>
          </a:p>
        </p:txBody>
      </p:sp>
      <p:sp>
        <p:nvSpPr>
          <p:cNvPr id="1048994" name="灯片编号占位符 5"/>
          <p:cNvSpPr>
            <a:spLocks noGrp="1"/>
          </p:cNvSpPr>
          <p:nvPr>
            <p:ph type="sldNum" sz="quarter" idx="12"/>
          </p:nvPr>
        </p:nvSpPr>
        <p:spPr/>
        <p:txBody>
          <a:bodyPr/>
          <a:p>
            <a:fld id="{DC5FD9C6-DE16-4E90-A8C3-E752B52855A5}"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210" name=""/>
        <p:cNvGrpSpPr/>
        <p:nvPr/>
      </p:nvGrpSpPr>
      <p:grpSpPr>
        <a:xfrm>
          <a:off x="0" y="0"/>
          <a:ext cx="0" cy="0"/>
          <a:chOff x="0" y="0"/>
          <a:chExt cx="0" cy="0"/>
        </a:xfrm>
      </p:grpSpPr>
      <p:sp>
        <p:nvSpPr>
          <p:cNvPr id="1048995" name="竖排标题 1"/>
          <p:cNvSpPr>
            <a:spLocks noGrp="1"/>
          </p:cNvSpPr>
          <p:nvPr>
            <p:ph type="title" orient="vert"/>
          </p:nvPr>
        </p:nvSpPr>
        <p:spPr>
          <a:xfrm>
            <a:off x="8724900" y="365125"/>
            <a:ext cx="2628900" cy="5811838"/>
          </a:xfrm>
        </p:spPr>
        <p:txBody>
          <a:bodyPr vert="eaVert"/>
          <a:p>
            <a:r>
              <a:rPr lang="zh-CN" altLang="en-US"/>
              <a:t>单击此处编辑母版标题样式</a:t>
            </a:r>
            <a:endParaRPr lang="zh-CN" altLang="en-US"/>
          </a:p>
        </p:txBody>
      </p:sp>
      <p:sp>
        <p:nvSpPr>
          <p:cNvPr id="1048996" name="竖排文字占位符 2"/>
          <p:cNvSpPr>
            <a:spLocks noGrp="1"/>
          </p:cNvSpPr>
          <p:nvPr>
            <p:ph type="body" orient="vert" idx="1" hasCustomPrompt="1"/>
          </p:nvPr>
        </p:nvSpPr>
        <p:spPr>
          <a:xfrm>
            <a:off x="838200" y="365125"/>
            <a:ext cx="7734300" cy="5811838"/>
          </a:xfrm>
        </p:spPr>
        <p:txBody>
          <a:bodyPr vert="eaVert"/>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997" name="日期占位符 3"/>
          <p:cNvSpPr>
            <a:spLocks noGrp="1"/>
          </p:cNvSpPr>
          <p:nvPr>
            <p:ph type="dt" sz="half" idx="10"/>
          </p:nvPr>
        </p:nvSpPr>
        <p:spPr/>
        <p:txBody>
          <a:bodyPr/>
          <a:p>
            <a:fld id="{82FD2531-F2E0-45CF-AB44-3ADF092F0275}" type="datetimeFigureOut">
              <a:rPr lang="zh-CN" altLang="en-US" smtClean="0"/>
            </a:fld>
            <a:endParaRPr lang="zh-CN" altLang="en-US"/>
          </a:p>
        </p:txBody>
      </p:sp>
      <p:sp>
        <p:nvSpPr>
          <p:cNvPr id="1048998" name="页脚占位符 4"/>
          <p:cNvSpPr>
            <a:spLocks noGrp="1"/>
          </p:cNvSpPr>
          <p:nvPr>
            <p:ph type="ftr" sz="quarter" idx="11"/>
          </p:nvPr>
        </p:nvSpPr>
        <p:spPr/>
        <p:txBody>
          <a:bodyPr/>
          <a:p>
            <a:endParaRPr lang="zh-CN" altLang="en-US"/>
          </a:p>
        </p:txBody>
      </p:sp>
      <p:sp>
        <p:nvSpPr>
          <p:cNvPr id="1048999" name="灯片编号占位符 5"/>
          <p:cNvSpPr>
            <a:spLocks noGrp="1"/>
          </p:cNvSpPr>
          <p:nvPr>
            <p:ph type="sldNum" sz="quarter" idx="12"/>
          </p:nvPr>
        </p:nvSpPr>
        <p:spPr/>
        <p:txBody>
          <a:bodyPr/>
          <a:p>
            <a:fld id="{DC5FD9C6-DE16-4E90-A8C3-E752B52855A5}"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节标题">
    <p:spTree>
      <p:nvGrpSpPr>
        <p:cNvPr id="205"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05" name=""/>
        <p:cNvGrpSpPr/>
        <p:nvPr/>
      </p:nvGrpSpPr>
      <p:grpSpPr>
        <a:xfrm>
          <a:off x="0" y="0"/>
          <a:ext cx="0" cy="0"/>
          <a:chOff x="0" y="0"/>
          <a:chExt cx="0" cy="0"/>
        </a:xfrm>
      </p:grpSpPr>
      <p:sp>
        <p:nvSpPr>
          <p:cNvPr id="1048668"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1048669"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1048670" name="日期占位符 3"/>
          <p:cNvSpPr>
            <a:spLocks noGrp="1"/>
          </p:cNvSpPr>
          <p:nvPr>
            <p:ph type="dt" sz="half" idx="10"/>
          </p:nvPr>
        </p:nvSpPr>
        <p:spPr/>
        <p:txBody>
          <a:bodyPr/>
          <a:p>
            <a:fld id="{82FD2531-F2E0-45CF-AB44-3ADF092F0275}" type="datetimeFigureOut">
              <a:rPr lang="zh-CN" altLang="en-US" smtClean="0"/>
            </a:fld>
            <a:endParaRPr lang="zh-CN" altLang="en-US"/>
          </a:p>
        </p:txBody>
      </p:sp>
      <p:sp>
        <p:nvSpPr>
          <p:cNvPr id="1048671" name="页脚占位符 4"/>
          <p:cNvSpPr>
            <a:spLocks noGrp="1"/>
          </p:cNvSpPr>
          <p:nvPr>
            <p:ph type="ftr" sz="quarter" idx="11"/>
          </p:nvPr>
        </p:nvSpPr>
        <p:spPr/>
        <p:txBody>
          <a:bodyPr/>
          <a:p>
            <a:endParaRPr lang="zh-CN" altLang="en-US"/>
          </a:p>
        </p:txBody>
      </p:sp>
      <p:sp>
        <p:nvSpPr>
          <p:cNvPr id="1048672" name="灯片编号占位符 5"/>
          <p:cNvSpPr>
            <a:spLocks noGrp="1"/>
          </p:cNvSpPr>
          <p:nvPr>
            <p:ph type="sldNum" sz="quarter" idx="12"/>
          </p:nvPr>
        </p:nvSpPr>
        <p:spPr/>
        <p:txBody>
          <a:bodyPr/>
          <a:p>
            <a:fld id="{DC5FD9C6-DE16-4E90-A8C3-E752B52855A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225" name=""/>
        <p:cNvGrpSpPr/>
        <p:nvPr/>
      </p:nvGrpSpPr>
      <p:grpSpPr>
        <a:xfrm>
          <a:off x="0" y="0"/>
          <a:ext cx="0" cy="0"/>
          <a:chOff x="0" y="0"/>
          <a:chExt cx="0" cy="0"/>
        </a:xfrm>
      </p:grpSpPr>
      <p:sp>
        <p:nvSpPr>
          <p:cNvPr id="1049068" name="标题 1"/>
          <p:cNvSpPr>
            <a:spLocks noGrp="1"/>
          </p:cNvSpPr>
          <p:nvPr>
            <p:ph type="title"/>
          </p:nvPr>
        </p:nvSpPr>
        <p:spPr/>
        <p:txBody>
          <a:bodyPr/>
          <a:p>
            <a:r>
              <a:rPr lang="zh-CN" altLang="en-US"/>
              <a:t>单击此处编辑母版标题样式</a:t>
            </a:r>
            <a:endParaRPr lang="zh-CN" altLang="en-US"/>
          </a:p>
        </p:txBody>
      </p:sp>
      <p:sp>
        <p:nvSpPr>
          <p:cNvPr id="1049069" name="内容占位符 2"/>
          <p:cNvSpPr>
            <a:spLocks noGrp="1"/>
          </p:cNvSpPr>
          <p:nvPr>
            <p:ph sz="half" idx="1" hasCustomPrompt="1"/>
          </p:nvPr>
        </p:nvSpPr>
        <p:spPr>
          <a:xfrm>
            <a:off x="838200" y="1825625"/>
            <a:ext cx="5181600" cy="4351338"/>
          </a:xfrm>
        </p:spPr>
        <p:txBody>
          <a:bodyPr/>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070" name="内容占位符 3"/>
          <p:cNvSpPr>
            <a:spLocks noGrp="1"/>
          </p:cNvSpPr>
          <p:nvPr>
            <p:ph sz="half" idx="2" hasCustomPrompt="1"/>
          </p:nvPr>
        </p:nvSpPr>
        <p:spPr>
          <a:xfrm>
            <a:off x="6172200" y="1825625"/>
            <a:ext cx="5181600" cy="4351338"/>
          </a:xfrm>
        </p:spPr>
        <p:txBody>
          <a:bodyPr/>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071" name="日期占位符 4"/>
          <p:cNvSpPr>
            <a:spLocks noGrp="1"/>
          </p:cNvSpPr>
          <p:nvPr>
            <p:ph type="dt" sz="half" idx="10"/>
          </p:nvPr>
        </p:nvSpPr>
        <p:spPr/>
        <p:txBody>
          <a:bodyPr/>
          <a:p>
            <a:fld id="{82FD2531-F2E0-45CF-AB44-3ADF092F0275}" type="datetimeFigureOut">
              <a:rPr lang="zh-CN" altLang="en-US" smtClean="0"/>
            </a:fld>
            <a:endParaRPr lang="zh-CN" altLang="en-US"/>
          </a:p>
        </p:txBody>
      </p:sp>
      <p:sp>
        <p:nvSpPr>
          <p:cNvPr id="1049072" name="页脚占位符 5"/>
          <p:cNvSpPr>
            <a:spLocks noGrp="1"/>
          </p:cNvSpPr>
          <p:nvPr>
            <p:ph type="ftr" sz="quarter" idx="11"/>
          </p:nvPr>
        </p:nvSpPr>
        <p:spPr/>
        <p:txBody>
          <a:bodyPr/>
          <a:p>
            <a:endParaRPr lang="zh-CN" altLang="en-US"/>
          </a:p>
        </p:txBody>
      </p:sp>
      <p:sp>
        <p:nvSpPr>
          <p:cNvPr id="1049073" name="灯片编号占位符 6"/>
          <p:cNvSpPr>
            <a:spLocks noGrp="1"/>
          </p:cNvSpPr>
          <p:nvPr>
            <p:ph type="sldNum" sz="quarter" idx="12"/>
          </p:nvPr>
        </p:nvSpPr>
        <p:spPr/>
        <p:txBody>
          <a:bodyPr/>
          <a:p>
            <a:fld id="{DC5FD9C6-DE16-4E90-A8C3-E752B52855A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222" name=""/>
        <p:cNvGrpSpPr/>
        <p:nvPr/>
      </p:nvGrpSpPr>
      <p:grpSpPr>
        <a:xfrm>
          <a:off x="0" y="0"/>
          <a:ext cx="0" cy="0"/>
          <a:chOff x="0" y="0"/>
          <a:chExt cx="0" cy="0"/>
        </a:xfrm>
      </p:grpSpPr>
      <p:sp>
        <p:nvSpPr>
          <p:cNvPr id="1049055" name="标题 1"/>
          <p:cNvSpPr>
            <a:spLocks noGrp="1"/>
          </p:cNvSpPr>
          <p:nvPr>
            <p:ph type="title"/>
          </p:nvPr>
        </p:nvSpPr>
        <p:spPr>
          <a:xfrm>
            <a:off x="839788" y="365125"/>
            <a:ext cx="10515600" cy="1325563"/>
          </a:xfrm>
        </p:spPr>
        <p:txBody>
          <a:bodyPr/>
          <a:p>
            <a:r>
              <a:rPr lang="zh-CN" altLang="en-US"/>
              <a:t>单击此处编辑母版标题样式</a:t>
            </a:r>
            <a:endParaRPr lang="zh-CN" altLang="en-US"/>
          </a:p>
        </p:txBody>
      </p:sp>
      <p:sp>
        <p:nvSpPr>
          <p:cNvPr id="1049056"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1049057" name="内容占位符 3"/>
          <p:cNvSpPr>
            <a:spLocks noGrp="1"/>
          </p:cNvSpPr>
          <p:nvPr>
            <p:ph sz="half" idx="2" hasCustomPrompt="1"/>
          </p:nvPr>
        </p:nvSpPr>
        <p:spPr>
          <a:xfrm>
            <a:off x="839788" y="2505075"/>
            <a:ext cx="5157787" cy="3684588"/>
          </a:xfrm>
        </p:spPr>
        <p:txBody>
          <a:bodyPr/>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058"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1049059" name="内容占位符 5"/>
          <p:cNvSpPr>
            <a:spLocks noGrp="1"/>
          </p:cNvSpPr>
          <p:nvPr>
            <p:ph sz="quarter" idx="4" hasCustomPrompt="1"/>
          </p:nvPr>
        </p:nvSpPr>
        <p:spPr>
          <a:xfrm>
            <a:off x="6172200" y="2505075"/>
            <a:ext cx="5183188" cy="3684588"/>
          </a:xfrm>
        </p:spPr>
        <p:txBody>
          <a:bodyPr/>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060" name="日期占位符 6"/>
          <p:cNvSpPr>
            <a:spLocks noGrp="1"/>
          </p:cNvSpPr>
          <p:nvPr>
            <p:ph type="dt" sz="half" idx="10"/>
          </p:nvPr>
        </p:nvSpPr>
        <p:spPr/>
        <p:txBody>
          <a:bodyPr/>
          <a:p>
            <a:fld id="{82FD2531-F2E0-45CF-AB44-3ADF092F0275}" type="datetimeFigureOut">
              <a:rPr lang="zh-CN" altLang="en-US" smtClean="0"/>
            </a:fld>
            <a:endParaRPr lang="zh-CN" altLang="en-US"/>
          </a:p>
        </p:txBody>
      </p:sp>
      <p:sp>
        <p:nvSpPr>
          <p:cNvPr id="1049061" name="页脚占位符 7"/>
          <p:cNvSpPr>
            <a:spLocks noGrp="1"/>
          </p:cNvSpPr>
          <p:nvPr>
            <p:ph type="ftr" sz="quarter" idx="11"/>
          </p:nvPr>
        </p:nvSpPr>
        <p:spPr/>
        <p:txBody>
          <a:bodyPr/>
          <a:p>
            <a:endParaRPr lang="zh-CN" altLang="en-US"/>
          </a:p>
        </p:txBody>
      </p:sp>
      <p:sp>
        <p:nvSpPr>
          <p:cNvPr id="1049062" name="灯片编号占位符 8"/>
          <p:cNvSpPr>
            <a:spLocks noGrp="1"/>
          </p:cNvSpPr>
          <p:nvPr>
            <p:ph type="sldNum" sz="quarter" idx="12"/>
          </p:nvPr>
        </p:nvSpPr>
        <p:spPr/>
        <p:txBody>
          <a:bodyPr/>
          <a:p>
            <a:fld id="{DC5FD9C6-DE16-4E90-A8C3-E752B52855A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219" name=""/>
        <p:cNvGrpSpPr/>
        <p:nvPr/>
      </p:nvGrpSpPr>
      <p:grpSpPr>
        <a:xfrm>
          <a:off x="0" y="0"/>
          <a:ext cx="0" cy="0"/>
          <a:chOff x="0" y="0"/>
          <a:chExt cx="0" cy="0"/>
        </a:xfrm>
      </p:grpSpPr>
      <p:sp>
        <p:nvSpPr>
          <p:cNvPr id="1049040" name="标题 1"/>
          <p:cNvSpPr>
            <a:spLocks noGrp="1"/>
          </p:cNvSpPr>
          <p:nvPr>
            <p:ph type="title"/>
          </p:nvPr>
        </p:nvSpPr>
        <p:spPr/>
        <p:txBody>
          <a:bodyPr/>
          <a:p>
            <a:r>
              <a:rPr lang="zh-CN" altLang="en-US"/>
              <a:t>单击此处编辑母版标题样式</a:t>
            </a:r>
            <a:endParaRPr lang="zh-CN" altLang="en-US"/>
          </a:p>
        </p:txBody>
      </p:sp>
      <p:sp>
        <p:nvSpPr>
          <p:cNvPr id="1049041" name="日期占位符 2"/>
          <p:cNvSpPr>
            <a:spLocks noGrp="1"/>
          </p:cNvSpPr>
          <p:nvPr>
            <p:ph type="dt" sz="half" idx="10"/>
          </p:nvPr>
        </p:nvSpPr>
        <p:spPr/>
        <p:txBody>
          <a:bodyPr/>
          <a:p>
            <a:fld id="{82FD2531-F2E0-45CF-AB44-3ADF092F0275}" type="datetimeFigureOut">
              <a:rPr lang="zh-CN" altLang="en-US" smtClean="0"/>
            </a:fld>
            <a:endParaRPr lang="zh-CN" altLang="en-US"/>
          </a:p>
        </p:txBody>
      </p:sp>
      <p:sp>
        <p:nvSpPr>
          <p:cNvPr id="1049042" name="页脚占位符 3"/>
          <p:cNvSpPr>
            <a:spLocks noGrp="1"/>
          </p:cNvSpPr>
          <p:nvPr>
            <p:ph type="ftr" sz="quarter" idx="11"/>
          </p:nvPr>
        </p:nvSpPr>
        <p:spPr/>
        <p:txBody>
          <a:bodyPr/>
          <a:p>
            <a:endParaRPr lang="zh-CN" altLang="en-US"/>
          </a:p>
        </p:txBody>
      </p:sp>
      <p:sp>
        <p:nvSpPr>
          <p:cNvPr id="1049043" name="灯片编号占位符 4"/>
          <p:cNvSpPr>
            <a:spLocks noGrp="1"/>
          </p:cNvSpPr>
          <p:nvPr>
            <p:ph type="sldNum" sz="quarter" idx="12"/>
          </p:nvPr>
        </p:nvSpPr>
        <p:spPr/>
        <p:txBody>
          <a:bodyPr/>
          <a:p>
            <a:fld id="{DC5FD9C6-DE16-4E90-A8C3-E752B52855A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86" name=""/>
        <p:cNvGrpSpPr/>
        <p:nvPr/>
      </p:nvGrpSpPr>
      <p:grpSpPr>
        <a:xfrm>
          <a:off x="0" y="0"/>
          <a:ext cx="0" cy="0"/>
          <a:chOff x="0" y="0"/>
          <a:chExt cx="0" cy="0"/>
        </a:xfrm>
      </p:grpSpPr>
      <p:sp>
        <p:nvSpPr>
          <p:cNvPr id="1048601" name="日期占位符 1"/>
          <p:cNvSpPr>
            <a:spLocks noGrp="1"/>
          </p:cNvSpPr>
          <p:nvPr>
            <p:ph type="dt" sz="half" idx="10"/>
          </p:nvPr>
        </p:nvSpPr>
        <p:spPr/>
        <p:txBody>
          <a:bodyPr/>
          <a:p>
            <a:fld id="{82FD2531-F2E0-45CF-AB44-3ADF092F0275}" type="datetimeFigureOut">
              <a:rPr lang="zh-CN" altLang="en-US" smtClean="0"/>
            </a:fld>
            <a:endParaRPr lang="zh-CN" altLang="en-US"/>
          </a:p>
        </p:txBody>
      </p:sp>
      <p:sp>
        <p:nvSpPr>
          <p:cNvPr id="1048602" name="页脚占位符 2"/>
          <p:cNvSpPr>
            <a:spLocks noGrp="1"/>
          </p:cNvSpPr>
          <p:nvPr>
            <p:ph type="ftr" sz="quarter" idx="11"/>
          </p:nvPr>
        </p:nvSpPr>
        <p:spPr/>
        <p:txBody>
          <a:bodyPr/>
          <a:p>
            <a:endParaRPr lang="zh-CN" altLang="en-US"/>
          </a:p>
        </p:txBody>
      </p:sp>
      <p:sp>
        <p:nvSpPr>
          <p:cNvPr id="1048603" name="灯片编号占位符 3"/>
          <p:cNvSpPr>
            <a:spLocks noGrp="1"/>
          </p:cNvSpPr>
          <p:nvPr>
            <p:ph type="sldNum" sz="quarter" idx="12"/>
          </p:nvPr>
        </p:nvSpPr>
        <p:spPr/>
        <p:txBody>
          <a:bodyPr/>
          <a:p>
            <a:fld id="{DC5FD9C6-DE16-4E90-A8C3-E752B52855A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09" name=""/>
        <p:cNvGrpSpPr/>
        <p:nvPr/>
      </p:nvGrpSpPr>
      <p:grpSpPr>
        <a:xfrm>
          <a:off x="0" y="0"/>
          <a:ext cx="0" cy="0"/>
          <a:chOff x="0" y="0"/>
          <a:chExt cx="0" cy="0"/>
        </a:xfrm>
      </p:grpSpPr>
      <p:sp>
        <p:nvSpPr>
          <p:cNvPr id="1048679"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1048680"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681"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1048682" name="日期占位符 4"/>
          <p:cNvSpPr>
            <a:spLocks noGrp="1"/>
          </p:cNvSpPr>
          <p:nvPr>
            <p:ph type="dt" sz="half" idx="10"/>
          </p:nvPr>
        </p:nvSpPr>
        <p:spPr/>
        <p:txBody>
          <a:bodyPr/>
          <a:p>
            <a:fld id="{82FD2531-F2E0-45CF-AB44-3ADF092F0275}" type="datetimeFigureOut">
              <a:rPr lang="zh-CN" altLang="en-US" smtClean="0"/>
            </a:fld>
            <a:endParaRPr lang="zh-CN" altLang="en-US"/>
          </a:p>
        </p:txBody>
      </p:sp>
      <p:sp>
        <p:nvSpPr>
          <p:cNvPr id="1048683" name="页脚占位符 5"/>
          <p:cNvSpPr>
            <a:spLocks noGrp="1"/>
          </p:cNvSpPr>
          <p:nvPr>
            <p:ph type="ftr" sz="quarter" idx="11"/>
          </p:nvPr>
        </p:nvSpPr>
        <p:spPr/>
        <p:txBody>
          <a:bodyPr/>
          <a:p>
            <a:endParaRPr lang="zh-CN" altLang="en-US"/>
          </a:p>
        </p:txBody>
      </p:sp>
      <p:sp>
        <p:nvSpPr>
          <p:cNvPr id="1048684" name="灯片编号占位符 6"/>
          <p:cNvSpPr>
            <a:spLocks noGrp="1"/>
          </p:cNvSpPr>
          <p:nvPr>
            <p:ph type="sldNum" sz="quarter" idx="12"/>
          </p:nvPr>
        </p:nvSpPr>
        <p:spPr/>
        <p:txBody>
          <a:bodyPr/>
          <a:p>
            <a:fld id="{DC5FD9C6-DE16-4E90-A8C3-E752B52855A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221" name=""/>
        <p:cNvGrpSpPr/>
        <p:nvPr/>
      </p:nvGrpSpPr>
      <p:grpSpPr>
        <a:xfrm>
          <a:off x="0" y="0"/>
          <a:ext cx="0" cy="0"/>
          <a:chOff x="0" y="0"/>
          <a:chExt cx="0" cy="0"/>
        </a:xfrm>
      </p:grpSpPr>
      <p:sp>
        <p:nvSpPr>
          <p:cNvPr id="1049049"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1049050"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9051"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1049052" name="日期占位符 4"/>
          <p:cNvSpPr>
            <a:spLocks noGrp="1"/>
          </p:cNvSpPr>
          <p:nvPr>
            <p:ph type="dt" sz="half" idx="10"/>
          </p:nvPr>
        </p:nvSpPr>
        <p:spPr/>
        <p:txBody>
          <a:bodyPr/>
          <a:p>
            <a:fld id="{82FD2531-F2E0-45CF-AB44-3ADF092F0275}" type="datetimeFigureOut">
              <a:rPr lang="zh-CN" altLang="en-US" smtClean="0"/>
            </a:fld>
            <a:endParaRPr lang="zh-CN" altLang="en-US"/>
          </a:p>
        </p:txBody>
      </p:sp>
      <p:sp>
        <p:nvSpPr>
          <p:cNvPr id="1049053" name="页脚占位符 5"/>
          <p:cNvSpPr>
            <a:spLocks noGrp="1"/>
          </p:cNvSpPr>
          <p:nvPr>
            <p:ph type="ftr" sz="quarter" idx="11"/>
          </p:nvPr>
        </p:nvSpPr>
        <p:spPr/>
        <p:txBody>
          <a:bodyPr/>
          <a:p>
            <a:endParaRPr lang="zh-CN" altLang="en-US"/>
          </a:p>
        </p:txBody>
      </p:sp>
      <p:sp>
        <p:nvSpPr>
          <p:cNvPr id="1049054" name="灯片编号占位符 6"/>
          <p:cNvSpPr>
            <a:spLocks noGrp="1"/>
          </p:cNvSpPr>
          <p:nvPr>
            <p:ph type="sldNum" sz="quarter" idx="12"/>
          </p:nvPr>
        </p:nvSpPr>
        <p:spPr/>
        <p:txBody>
          <a:bodyPr/>
          <a:p>
            <a:fld id="{DC5FD9C6-DE16-4E90-A8C3-E752B52855A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3" Type="http://schemas.openxmlformats.org/officeDocument/2006/relationships/theme" Target="../theme/theme2.xml"/><Relationship Id="rId12" Type="http://schemas.openxmlformats.org/officeDocument/2006/relationships/slideLayout" Target="../slideLayouts/slideLayout26.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3" name=""/>
        <p:cNvGrpSpPr/>
        <p:nvPr/>
      </p:nvGrpSpPr>
      <p:grpSpPr>
        <a:xfrm>
          <a:off x="0" y="0"/>
          <a:ext cx="0" cy="0"/>
          <a:chOff x="0" y="0"/>
          <a:chExt cx="0" cy="0"/>
        </a:xfrm>
      </p:grpSpPr>
      <p:sp>
        <p:nvSpPr>
          <p:cNvPr id="1048576"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p>
            <a:r>
              <a:rPr lang="zh-CN" altLang="en-US"/>
              <a:t>单击此处编辑母版标题样式</a:t>
            </a:r>
            <a:endParaRPr lang="zh-CN" altLang="en-US"/>
          </a:p>
        </p:txBody>
      </p:sp>
      <p:sp>
        <p:nvSpPr>
          <p:cNvPr id="1048577"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57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D2531-F2E0-45CF-AB44-3ADF092F0275}" type="datetimeFigureOut">
              <a:rPr lang="zh-CN" altLang="en-US" smtClean="0"/>
            </a:fld>
            <a:endParaRPr lang="zh-CN" altLang="en-US"/>
          </a:p>
        </p:txBody>
      </p:sp>
      <p:sp>
        <p:nvSpPr>
          <p:cNvPr id="104857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5FD9C6-DE16-4E90-A8C3-E752B52855A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92" name=""/>
        <p:cNvGrpSpPr/>
        <p:nvPr/>
      </p:nvGrpSpPr>
      <p:grpSpPr>
        <a:xfrm>
          <a:off x="0" y="0"/>
          <a:ext cx="0" cy="0"/>
          <a:chOff x="0" y="0"/>
          <a:chExt cx="0" cy="0"/>
        </a:xfrm>
      </p:grpSpPr>
      <p:sp>
        <p:nvSpPr>
          <p:cNvPr id="1048975"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p>
            <a:r>
              <a:rPr lang="zh-CN" altLang="en-US"/>
              <a:t>单击此处编辑母版标题样式</a:t>
            </a:r>
            <a:endParaRPr lang="zh-CN" altLang="en-US"/>
          </a:p>
        </p:txBody>
      </p:sp>
      <p:sp>
        <p:nvSpPr>
          <p:cNvPr id="1048976"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977"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D2531-F2E0-45CF-AB44-3ADF092F0275}" type="datetimeFigureOut">
              <a:rPr lang="zh-CN" altLang="en-US" smtClean="0"/>
            </a:fld>
            <a:endParaRPr lang="zh-CN" altLang="en-US"/>
          </a:p>
        </p:txBody>
      </p:sp>
      <p:sp>
        <p:nvSpPr>
          <p:cNvPr id="1048978"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979"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5FD9C6-DE16-4E90-A8C3-E752B52855A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xml"/><Relationship Id="rId1"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6.png"/><Relationship Id="rId1" Type="http://schemas.openxmlformats.org/officeDocument/2006/relationships/image" Target="../media/image15.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7.png"/><Relationship Id="rId1" Type="http://schemas.openxmlformats.org/officeDocument/2006/relationships/image" Target="../media/image15.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9.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29" name=""/>
        <p:cNvGrpSpPr/>
        <p:nvPr/>
      </p:nvGrpSpPr>
      <p:grpSpPr>
        <a:xfrm>
          <a:off x="0" y="0"/>
          <a:ext cx="0" cy="0"/>
          <a:chOff x="0" y="0"/>
          <a:chExt cx="0" cy="0"/>
        </a:xfrm>
      </p:grpSpPr>
      <p:sp>
        <p:nvSpPr>
          <p:cNvPr id="1048584" name="Freeform 771"/>
          <p:cNvSpPr>
            <a:spLocks noEditPoints="1"/>
          </p:cNvSpPr>
          <p:nvPr/>
        </p:nvSpPr>
        <p:spPr bwMode="auto">
          <a:xfrm>
            <a:off x="2588551" y="482286"/>
            <a:ext cx="7016169" cy="5893428"/>
          </a:xfrm>
          <a:custGeom>
            <a:avLst/>
            <a:gdLst>
              <a:gd name="T0" fmla="*/ 2037 w 2725"/>
              <a:gd name="T1" fmla="*/ 1938 h 2364"/>
              <a:gd name="T2" fmla="*/ 2256 w 2725"/>
              <a:gd name="T3" fmla="*/ 1692 h 2364"/>
              <a:gd name="T4" fmla="*/ 2192 w 2725"/>
              <a:gd name="T5" fmla="*/ 1863 h 2364"/>
              <a:gd name="T6" fmla="*/ 1896 w 2725"/>
              <a:gd name="T7" fmla="*/ 2173 h 2364"/>
              <a:gd name="T8" fmla="*/ 1253 w 2725"/>
              <a:gd name="T9" fmla="*/ 2245 h 2364"/>
              <a:gd name="T10" fmla="*/ 1361 w 2725"/>
              <a:gd name="T11" fmla="*/ 2173 h 2364"/>
              <a:gd name="T12" fmla="*/ 967 w 2725"/>
              <a:gd name="T13" fmla="*/ 2185 h 2364"/>
              <a:gd name="T14" fmla="*/ 755 w 2725"/>
              <a:gd name="T15" fmla="*/ 2197 h 2364"/>
              <a:gd name="T16" fmla="*/ 560 w 2725"/>
              <a:gd name="T17" fmla="*/ 1835 h 2364"/>
              <a:gd name="T18" fmla="*/ 365 w 2725"/>
              <a:gd name="T19" fmla="*/ 1934 h 2364"/>
              <a:gd name="T20" fmla="*/ 415 w 2725"/>
              <a:gd name="T21" fmla="*/ 1612 h 2364"/>
              <a:gd name="T22" fmla="*/ 445 w 2725"/>
              <a:gd name="T23" fmla="*/ 1226 h 2364"/>
              <a:gd name="T24" fmla="*/ 284 w 2725"/>
              <a:gd name="T25" fmla="*/ 1019 h 2364"/>
              <a:gd name="T26" fmla="*/ 129 w 2725"/>
              <a:gd name="T27" fmla="*/ 979 h 2364"/>
              <a:gd name="T28" fmla="*/ 345 w 2725"/>
              <a:gd name="T29" fmla="*/ 565 h 2364"/>
              <a:gd name="T30" fmla="*/ 419 w 2725"/>
              <a:gd name="T31" fmla="*/ 537 h 2364"/>
              <a:gd name="T32" fmla="*/ 681 w 2725"/>
              <a:gd name="T33" fmla="*/ 410 h 2364"/>
              <a:gd name="T34" fmla="*/ 832 w 2725"/>
              <a:gd name="T35" fmla="*/ 234 h 2364"/>
              <a:gd name="T36" fmla="*/ 1068 w 2725"/>
              <a:gd name="T37" fmla="*/ 71 h 2364"/>
              <a:gd name="T38" fmla="*/ 1256 w 2725"/>
              <a:gd name="T39" fmla="*/ 111 h 2364"/>
              <a:gd name="T40" fmla="*/ 1421 w 2725"/>
              <a:gd name="T41" fmla="*/ 23 h 2364"/>
              <a:gd name="T42" fmla="*/ 1519 w 2725"/>
              <a:gd name="T43" fmla="*/ 107 h 2364"/>
              <a:gd name="T44" fmla="*/ 1896 w 2725"/>
              <a:gd name="T45" fmla="*/ 242 h 2364"/>
              <a:gd name="T46" fmla="*/ 2135 w 2725"/>
              <a:gd name="T47" fmla="*/ 294 h 2364"/>
              <a:gd name="T48" fmla="*/ 2263 w 2725"/>
              <a:gd name="T49" fmla="*/ 382 h 2364"/>
              <a:gd name="T50" fmla="*/ 2451 w 2725"/>
              <a:gd name="T51" fmla="*/ 433 h 2364"/>
              <a:gd name="T52" fmla="*/ 2438 w 2725"/>
              <a:gd name="T53" fmla="*/ 569 h 2364"/>
              <a:gd name="T54" fmla="*/ 2454 w 2725"/>
              <a:gd name="T55" fmla="*/ 915 h 2364"/>
              <a:gd name="T56" fmla="*/ 2411 w 2725"/>
              <a:gd name="T57" fmla="*/ 1345 h 2364"/>
              <a:gd name="T58" fmla="*/ 2353 w 2725"/>
              <a:gd name="T59" fmla="*/ 1222 h 2364"/>
              <a:gd name="T60" fmla="*/ 2296 w 2725"/>
              <a:gd name="T61" fmla="*/ 1508 h 2364"/>
              <a:gd name="T62" fmla="*/ 2475 w 2725"/>
              <a:gd name="T63" fmla="*/ 1421 h 2364"/>
              <a:gd name="T64" fmla="*/ 2478 w 2725"/>
              <a:gd name="T65" fmla="*/ 1321 h 2364"/>
              <a:gd name="T66" fmla="*/ 2572 w 2725"/>
              <a:gd name="T67" fmla="*/ 1142 h 2364"/>
              <a:gd name="T68" fmla="*/ 2713 w 2725"/>
              <a:gd name="T69" fmla="*/ 939 h 2364"/>
              <a:gd name="T70" fmla="*/ 2582 w 2725"/>
              <a:gd name="T71" fmla="*/ 1385 h 2364"/>
              <a:gd name="T72" fmla="*/ 2660 w 2725"/>
              <a:gd name="T73" fmla="*/ 1202 h 2364"/>
              <a:gd name="T74" fmla="*/ 2475 w 2725"/>
              <a:gd name="T75" fmla="*/ 1015 h 2364"/>
              <a:gd name="T76" fmla="*/ 2357 w 2725"/>
              <a:gd name="T77" fmla="*/ 844 h 2364"/>
              <a:gd name="T78" fmla="*/ 2377 w 2725"/>
              <a:gd name="T79" fmla="*/ 493 h 2364"/>
              <a:gd name="T80" fmla="*/ 2357 w 2725"/>
              <a:gd name="T81" fmla="*/ 537 h 2364"/>
              <a:gd name="T82" fmla="*/ 2273 w 2725"/>
              <a:gd name="T83" fmla="*/ 557 h 2364"/>
              <a:gd name="T84" fmla="*/ 2353 w 2725"/>
              <a:gd name="T85" fmla="*/ 1162 h 2364"/>
              <a:gd name="T86" fmla="*/ 2296 w 2725"/>
              <a:gd name="T87" fmla="*/ 732 h 2364"/>
              <a:gd name="T88" fmla="*/ 2249 w 2725"/>
              <a:gd name="T89" fmla="*/ 700 h 2364"/>
              <a:gd name="T90" fmla="*/ 2276 w 2725"/>
              <a:gd name="T91" fmla="*/ 1182 h 2364"/>
              <a:gd name="T92" fmla="*/ 2209 w 2725"/>
              <a:gd name="T93" fmla="*/ 1449 h 2364"/>
              <a:gd name="T94" fmla="*/ 2222 w 2725"/>
              <a:gd name="T95" fmla="*/ 525 h 2364"/>
              <a:gd name="T96" fmla="*/ 2199 w 2725"/>
              <a:gd name="T97" fmla="*/ 1429 h 2364"/>
              <a:gd name="T98" fmla="*/ 2088 w 2725"/>
              <a:gd name="T99" fmla="*/ 406 h 2364"/>
              <a:gd name="T100" fmla="*/ 2067 w 2725"/>
              <a:gd name="T101" fmla="*/ 513 h 2364"/>
              <a:gd name="T102" fmla="*/ 2040 w 2725"/>
              <a:gd name="T103" fmla="*/ 334 h 2364"/>
              <a:gd name="T104" fmla="*/ 1997 w 2725"/>
              <a:gd name="T105" fmla="*/ 1994 h 2364"/>
              <a:gd name="T106" fmla="*/ 1899 w 2725"/>
              <a:gd name="T107" fmla="*/ 2114 h 2364"/>
              <a:gd name="T108" fmla="*/ 1593 w 2725"/>
              <a:gd name="T109" fmla="*/ 2157 h 2364"/>
              <a:gd name="T110" fmla="*/ 1253 w 2725"/>
              <a:gd name="T111" fmla="*/ 2161 h 2364"/>
              <a:gd name="T112" fmla="*/ 1041 w 2725"/>
              <a:gd name="T113" fmla="*/ 159 h 2364"/>
              <a:gd name="T114" fmla="*/ 728 w 2725"/>
              <a:gd name="T115" fmla="*/ 457 h 2364"/>
              <a:gd name="T116" fmla="*/ 624 w 2725"/>
              <a:gd name="T117" fmla="*/ 577 h 2364"/>
              <a:gd name="T118" fmla="*/ 594 w 2725"/>
              <a:gd name="T119" fmla="*/ 541 h 2364"/>
              <a:gd name="T120" fmla="*/ 520 w 2725"/>
              <a:gd name="T121" fmla="*/ 1664 h 2364"/>
              <a:gd name="T122" fmla="*/ 489 w 2725"/>
              <a:gd name="T123" fmla="*/ 1751 h 2364"/>
              <a:gd name="T124" fmla="*/ 136 w 2725"/>
              <a:gd name="T125" fmla="*/ 903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5" h="2364">
                <a:moveTo>
                  <a:pt x="2545" y="1425"/>
                </a:moveTo>
                <a:cubicBezTo>
                  <a:pt x="2545" y="1418"/>
                  <a:pt x="2543" y="1415"/>
                  <a:pt x="2539" y="1413"/>
                </a:cubicBezTo>
                <a:cubicBezTo>
                  <a:pt x="2499" y="1426"/>
                  <a:pt x="2508" y="1451"/>
                  <a:pt x="2491" y="1485"/>
                </a:cubicBezTo>
                <a:cubicBezTo>
                  <a:pt x="2495" y="1494"/>
                  <a:pt x="2508" y="1478"/>
                  <a:pt x="2508" y="1497"/>
                </a:cubicBezTo>
                <a:cubicBezTo>
                  <a:pt x="2496" y="1489"/>
                  <a:pt x="2502" y="1491"/>
                  <a:pt x="2488" y="1497"/>
                </a:cubicBezTo>
                <a:cubicBezTo>
                  <a:pt x="2488" y="1487"/>
                  <a:pt x="2489" y="1477"/>
                  <a:pt x="2485" y="1473"/>
                </a:cubicBezTo>
                <a:cubicBezTo>
                  <a:pt x="2454" y="1496"/>
                  <a:pt x="2417" y="1512"/>
                  <a:pt x="2387" y="1536"/>
                </a:cubicBezTo>
                <a:cubicBezTo>
                  <a:pt x="2389" y="1540"/>
                  <a:pt x="2395" y="1540"/>
                  <a:pt x="2394" y="1548"/>
                </a:cubicBezTo>
                <a:cubicBezTo>
                  <a:pt x="2366" y="1551"/>
                  <a:pt x="2321" y="1554"/>
                  <a:pt x="2310" y="1600"/>
                </a:cubicBezTo>
                <a:cubicBezTo>
                  <a:pt x="2300" y="1580"/>
                  <a:pt x="2284" y="1607"/>
                  <a:pt x="2273" y="1588"/>
                </a:cubicBezTo>
                <a:cubicBezTo>
                  <a:pt x="2238" y="1604"/>
                  <a:pt x="2191" y="1626"/>
                  <a:pt x="2182" y="1668"/>
                </a:cubicBezTo>
                <a:cubicBezTo>
                  <a:pt x="2143" y="1671"/>
                  <a:pt x="2119" y="1679"/>
                  <a:pt x="2118" y="1715"/>
                </a:cubicBezTo>
                <a:cubicBezTo>
                  <a:pt x="2082" y="1721"/>
                  <a:pt x="2062" y="1775"/>
                  <a:pt x="2037" y="1807"/>
                </a:cubicBezTo>
                <a:cubicBezTo>
                  <a:pt x="2056" y="1830"/>
                  <a:pt x="2013" y="1847"/>
                  <a:pt x="2017" y="1867"/>
                </a:cubicBezTo>
                <a:cubicBezTo>
                  <a:pt x="1995" y="1864"/>
                  <a:pt x="2001" y="1879"/>
                  <a:pt x="1997" y="1891"/>
                </a:cubicBezTo>
                <a:cubicBezTo>
                  <a:pt x="2013" y="1899"/>
                  <a:pt x="2024" y="1867"/>
                  <a:pt x="2044" y="1867"/>
                </a:cubicBezTo>
                <a:cubicBezTo>
                  <a:pt x="2035" y="1888"/>
                  <a:pt x="2013" y="1894"/>
                  <a:pt x="2003" y="1915"/>
                </a:cubicBezTo>
                <a:cubicBezTo>
                  <a:pt x="2010" y="1924"/>
                  <a:pt x="2028" y="1915"/>
                  <a:pt x="2034" y="1911"/>
                </a:cubicBezTo>
                <a:cubicBezTo>
                  <a:pt x="2041" y="1919"/>
                  <a:pt x="2019" y="1925"/>
                  <a:pt x="2017" y="1934"/>
                </a:cubicBezTo>
                <a:cubicBezTo>
                  <a:pt x="2020" y="1949"/>
                  <a:pt x="2027" y="1937"/>
                  <a:pt x="2037" y="1938"/>
                </a:cubicBezTo>
                <a:cubicBezTo>
                  <a:pt x="2037" y="1952"/>
                  <a:pt x="2017" y="1941"/>
                  <a:pt x="2017" y="1954"/>
                </a:cubicBezTo>
                <a:cubicBezTo>
                  <a:pt x="2043" y="1958"/>
                  <a:pt x="2064" y="1920"/>
                  <a:pt x="2084" y="1903"/>
                </a:cubicBezTo>
                <a:cubicBezTo>
                  <a:pt x="2084" y="1894"/>
                  <a:pt x="2076" y="1894"/>
                  <a:pt x="2067" y="1895"/>
                </a:cubicBezTo>
                <a:cubicBezTo>
                  <a:pt x="2068" y="1882"/>
                  <a:pt x="2087" y="1892"/>
                  <a:pt x="2084" y="1875"/>
                </a:cubicBezTo>
                <a:cubicBezTo>
                  <a:pt x="2087" y="1882"/>
                  <a:pt x="2098" y="1883"/>
                  <a:pt x="2091" y="1891"/>
                </a:cubicBezTo>
                <a:cubicBezTo>
                  <a:pt x="2107" y="1887"/>
                  <a:pt x="2109" y="1867"/>
                  <a:pt x="2121" y="1859"/>
                </a:cubicBezTo>
                <a:cubicBezTo>
                  <a:pt x="2118" y="1850"/>
                  <a:pt x="2111" y="1870"/>
                  <a:pt x="2101" y="1867"/>
                </a:cubicBezTo>
                <a:cubicBezTo>
                  <a:pt x="2100" y="1860"/>
                  <a:pt x="2104" y="1860"/>
                  <a:pt x="2104" y="1855"/>
                </a:cubicBezTo>
                <a:cubicBezTo>
                  <a:pt x="2085" y="1858"/>
                  <a:pt x="2076" y="1887"/>
                  <a:pt x="2057" y="1879"/>
                </a:cubicBezTo>
                <a:cubicBezTo>
                  <a:pt x="2086" y="1851"/>
                  <a:pt x="2131" y="1841"/>
                  <a:pt x="2145" y="1795"/>
                </a:cubicBezTo>
                <a:cubicBezTo>
                  <a:pt x="2164" y="1790"/>
                  <a:pt x="2177" y="1798"/>
                  <a:pt x="2182" y="1771"/>
                </a:cubicBezTo>
                <a:cubicBezTo>
                  <a:pt x="2176" y="1771"/>
                  <a:pt x="2175" y="1776"/>
                  <a:pt x="2168" y="1775"/>
                </a:cubicBezTo>
                <a:cubicBezTo>
                  <a:pt x="2179" y="1785"/>
                  <a:pt x="2171" y="1779"/>
                  <a:pt x="2165" y="1787"/>
                </a:cubicBezTo>
                <a:cubicBezTo>
                  <a:pt x="2165" y="1770"/>
                  <a:pt x="2169" y="1721"/>
                  <a:pt x="2205" y="1735"/>
                </a:cubicBezTo>
                <a:cubicBezTo>
                  <a:pt x="2210" y="1727"/>
                  <a:pt x="2216" y="1722"/>
                  <a:pt x="2219" y="1712"/>
                </a:cubicBezTo>
                <a:cubicBezTo>
                  <a:pt x="2205" y="1710"/>
                  <a:pt x="2212" y="1707"/>
                  <a:pt x="2219" y="1692"/>
                </a:cubicBezTo>
                <a:cubicBezTo>
                  <a:pt x="2211" y="1668"/>
                  <a:pt x="2197" y="1700"/>
                  <a:pt x="2192" y="1692"/>
                </a:cubicBezTo>
                <a:cubicBezTo>
                  <a:pt x="2201" y="1657"/>
                  <a:pt x="2243" y="1662"/>
                  <a:pt x="2259" y="1636"/>
                </a:cubicBezTo>
                <a:cubicBezTo>
                  <a:pt x="2262" y="1650"/>
                  <a:pt x="2243" y="1673"/>
                  <a:pt x="2229" y="1680"/>
                </a:cubicBezTo>
                <a:cubicBezTo>
                  <a:pt x="2235" y="1676"/>
                  <a:pt x="2247" y="1679"/>
                  <a:pt x="2256" y="1692"/>
                </a:cubicBezTo>
                <a:cubicBezTo>
                  <a:pt x="2276" y="1666"/>
                  <a:pt x="2291" y="1615"/>
                  <a:pt x="2316" y="1608"/>
                </a:cubicBezTo>
                <a:cubicBezTo>
                  <a:pt x="2324" y="1610"/>
                  <a:pt x="2304" y="1633"/>
                  <a:pt x="2313" y="1636"/>
                </a:cubicBezTo>
                <a:cubicBezTo>
                  <a:pt x="2283" y="1644"/>
                  <a:pt x="2275" y="1699"/>
                  <a:pt x="2249" y="1700"/>
                </a:cubicBezTo>
                <a:cubicBezTo>
                  <a:pt x="2251" y="1703"/>
                  <a:pt x="2252" y="1707"/>
                  <a:pt x="2256" y="1708"/>
                </a:cubicBezTo>
                <a:cubicBezTo>
                  <a:pt x="2253" y="1710"/>
                  <a:pt x="2242" y="1708"/>
                  <a:pt x="2246" y="1727"/>
                </a:cubicBezTo>
                <a:cubicBezTo>
                  <a:pt x="2232" y="1739"/>
                  <a:pt x="2226" y="1732"/>
                  <a:pt x="2226" y="1747"/>
                </a:cubicBezTo>
                <a:cubicBezTo>
                  <a:pt x="2202" y="1747"/>
                  <a:pt x="2192" y="1760"/>
                  <a:pt x="2182" y="1775"/>
                </a:cubicBezTo>
                <a:cubicBezTo>
                  <a:pt x="2219" y="1784"/>
                  <a:pt x="2228" y="1735"/>
                  <a:pt x="2259" y="1731"/>
                </a:cubicBezTo>
                <a:cubicBezTo>
                  <a:pt x="2262" y="1742"/>
                  <a:pt x="2253" y="1739"/>
                  <a:pt x="2252" y="1747"/>
                </a:cubicBezTo>
                <a:cubicBezTo>
                  <a:pt x="2258" y="1744"/>
                  <a:pt x="2261" y="1736"/>
                  <a:pt x="2273" y="1739"/>
                </a:cubicBezTo>
                <a:cubicBezTo>
                  <a:pt x="2270" y="1753"/>
                  <a:pt x="2278" y="1755"/>
                  <a:pt x="2276" y="1767"/>
                </a:cubicBezTo>
                <a:cubicBezTo>
                  <a:pt x="2266" y="1768"/>
                  <a:pt x="2264" y="1776"/>
                  <a:pt x="2259" y="1783"/>
                </a:cubicBezTo>
                <a:cubicBezTo>
                  <a:pt x="2251" y="1782"/>
                  <a:pt x="2263" y="1773"/>
                  <a:pt x="2263" y="1767"/>
                </a:cubicBezTo>
                <a:cubicBezTo>
                  <a:pt x="2262" y="1763"/>
                  <a:pt x="2256" y="1765"/>
                  <a:pt x="2256" y="1759"/>
                </a:cubicBezTo>
                <a:cubicBezTo>
                  <a:pt x="2248" y="1766"/>
                  <a:pt x="2248" y="1782"/>
                  <a:pt x="2239" y="1787"/>
                </a:cubicBezTo>
                <a:cubicBezTo>
                  <a:pt x="2234" y="1780"/>
                  <a:pt x="2238" y="1768"/>
                  <a:pt x="2246" y="1759"/>
                </a:cubicBezTo>
                <a:cubicBezTo>
                  <a:pt x="2233" y="1766"/>
                  <a:pt x="2219" y="1771"/>
                  <a:pt x="2209" y="1779"/>
                </a:cubicBezTo>
                <a:cubicBezTo>
                  <a:pt x="2208" y="1790"/>
                  <a:pt x="2217" y="1791"/>
                  <a:pt x="2226" y="1791"/>
                </a:cubicBezTo>
                <a:cubicBezTo>
                  <a:pt x="2226" y="1821"/>
                  <a:pt x="2220" y="1883"/>
                  <a:pt x="2185" y="1879"/>
                </a:cubicBezTo>
                <a:cubicBezTo>
                  <a:pt x="2183" y="1868"/>
                  <a:pt x="2192" y="1871"/>
                  <a:pt x="2192" y="1863"/>
                </a:cubicBezTo>
                <a:cubicBezTo>
                  <a:pt x="2181" y="1862"/>
                  <a:pt x="2178" y="1870"/>
                  <a:pt x="2165" y="1867"/>
                </a:cubicBezTo>
                <a:cubicBezTo>
                  <a:pt x="2149" y="1892"/>
                  <a:pt x="2124" y="1906"/>
                  <a:pt x="2101" y="1923"/>
                </a:cubicBezTo>
                <a:cubicBezTo>
                  <a:pt x="2104" y="1926"/>
                  <a:pt x="2107" y="1929"/>
                  <a:pt x="2111" y="1930"/>
                </a:cubicBezTo>
                <a:cubicBezTo>
                  <a:pt x="2100" y="1947"/>
                  <a:pt x="2083" y="1934"/>
                  <a:pt x="2074" y="1950"/>
                </a:cubicBezTo>
                <a:cubicBezTo>
                  <a:pt x="2066" y="1945"/>
                  <a:pt x="2084" y="1939"/>
                  <a:pt x="2084" y="1930"/>
                </a:cubicBezTo>
                <a:cubicBezTo>
                  <a:pt x="2059" y="1944"/>
                  <a:pt x="2035" y="1960"/>
                  <a:pt x="2017" y="1982"/>
                </a:cubicBezTo>
                <a:cubicBezTo>
                  <a:pt x="2031" y="1982"/>
                  <a:pt x="2035" y="1969"/>
                  <a:pt x="2047" y="1966"/>
                </a:cubicBezTo>
                <a:cubicBezTo>
                  <a:pt x="2055" y="1965"/>
                  <a:pt x="2045" y="1984"/>
                  <a:pt x="2057" y="1978"/>
                </a:cubicBezTo>
                <a:cubicBezTo>
                  <a:pt x="2047" y="1993"/>
                  <a:pt x="2026" y="1988"/>
                  <a:pt x="2030" y="2010"/>
                </a:cubicBezTo>
                <a:cubicBezTo>
                  <a:pt x="2017" y="2001"/>
                  <a:pt x="1997" y="2003"/>
                  <a:pt x="1997" y="2030"/>
                </a:cubicBezTo>
                <a:cubicBezTo>
                  <a:pt x="2036" y="2029"/>
                  <a:pt x="2077" y="1995"/>
                  <a:pt x="2125" y="1982"/>
                </a:cubicBezTo>
                <a:cubicBezTo>
                  <a:pt x="2100" y="2008"/>
                  <a:pt x="2044" y="2028"/>
                  <a:pt x="2030" y="2042"/>
                </a:cubicBezTo>
                <a:cubicBezTo>
                  <a:pt x="2030" y="2048"/>
                  <a:pt x="2025" y="2059"/>
                  <a:pt x="2024" y="2074"/>
                </a:cubicBezTo>
                <a:cubicBezTo>
                  <a:pt x="2005" y="2077"/>
                  <a:pt x="1989" y="2070"/>
                  <a:pt x="1987" y="2098"/>
                </a:cubicBezTo>
                <a:cubicBezTo>
                  <a:pt x="2016" y="2078"/>
                  <a:pt x="2062" y="2078"/>
                  <a:pt x="2094" y="2062"/>
                </a:cubicBezTo>
                <a:cubicBezTo>
                  <a:pt x="2080" y="2086"/>
                  <a:pt x="2035" y="2074"/>
                  <a:pt x="2027" y="2106"/>
                </a:cubicBezTo>
                <a:cubicBezTo>
                  <a:pt x="2022" y="2093"/>
                  <a:pt x="1991" y="2100"/>
                  <a:pt x="1990" y="2118"/>
                </a:cubicBezTo>
                <a:cubicBezTo>
                  <a:pt x="1969" y="2115"/>
                  <a:pt x="1959" y="2123"/>
                  <a:pt x="1940" y="2122"/>
                </a:cubicBezTo>
                <a:cubicBezTo>
                  <a:pt x="1940" y="2132"/>
                  <a:pt x="1938" y="2145"/>
                  <a:pt x="1946" y="2145"/>
                </a:cubicBezTo>
                <a:cubicBezTo>
                  <a:pt x="1935" y="2171"/>
                  <a:pt x="1905" y="2148"/>
                  <a:pt x="1896" y="2173"/>
                </a:cubicBezTo>
                <a:cubicBezTo>
                  <a:pt x="1896" y="2178"/>
                  <a:pt x="1899" y="2176"/>
                  <a:pt x="1899" y="2173"/>
                </a:cubicBezTo>
                <a:cubicBezTo>
                  <a:pt x="1897" y="2197"/>
                  <a:pt x="1861" y="2186"/>
                  <a:pt x="1842" y="2189"/>
                </a:cubicBezTo>
                <a:cubicBezTo>
                  <a:pt x="1815" y="2194"/>
                  <a:pt x="1789" y="2211"/>
                  <a:pt x="1775" y="2209"/>
                </a:cubicBezTo>
                <a:cubicBezTo>
                  <a:pt x="1772" y="2205"/>
                  <a:pt x="1762" y="2208"/>
                  <a:pt x="1765" y="2197"/>
                </a:cubicBezTo>
                <a:cubicBezTo>
                  <a:pt x="1755" y="2206"/>
                  <a:pt x="1743" y="2199"/>
                  <a:pt x="1738" y="2205"/>
                </a:cubicBezTo>
                <a:cubicBezTo>
                  <a:pt x="1740" y="2209"/>
                  <a:pt x="1737" y="2177"/>
                  <a:pt x="1728" y="2193"/>
                </a:cubicBezTo>
                <a:cubicBezTo>
                  <a:pt x="1739" y="2174"/>
                  <a:pt x="1786" y="2197"/>
                  <a:pt x="1808" y="2177"/>
                </a:cubicBezTo>
                <a:cubicBezTo>
                  <a:pt x="1790" y="2138"/>
                  <a:pt x="1745" y="2177"/>
                  <a:pt x="1701" y="2181"/>
                </a:cubicBezTo>
                <a:cubicBezTo>
                  <a:pt x="1704" y="2174"/>
                  <a:pt x="1712" y="2174"/>
                  <a:pt x="1717" y="2169"/>
                </a:cubicBezTo>
                <a:cubicBezTo>
                  <a:pt x="1710" y="2158"/>
                  <a:pt x="1693" y="2170"/>
                  <a:pt x="1684" y="2169"/>
                </a:cubicBezTo>
                <a:cubicBezTo>
                  <a:pt x="1674" y="2173"/>
                  <a:pt x="1689" y="2180"/>
                  <a:pt x="1680" y="2185"/>
                </a:cubicBezTo>
                <a:cubicBezTo>
                  <a:pt x="1627" y="2187"/>
                  <a:pt x="1600" y="2198"/>
                  <a:pt x="1566" y="2225"/>
                </a:cubicBezTo>
                <a:cubicBezTo>
                  <a:pt x="1568" y="2233"/>
                  <a:pt x="1576" y="2233"/>
                  <a:pt x="1569" y="2241"/>
                </a:cubicBezTo>
                <a:cubicBezTo>
                  <a:pt x="1553" y="2259"/>
                  <a:pt x="1508" y="2243"/>
                  <a:pt x="1499" y="2269"/>
                </a:cubicBezTo>
                <a:cubicBezTo>
                  <a:pt x="1504" y="2271"/>
                  <a:pt x="1504" y="2271"/>
                  <a:pt x="1509" y="2281"/>
                </a:cubicBezTo>
                <a:cubicBezTo>
                  <a:pt x="1502" y="2297"/>
                  <a:pt x="1487" y="2282"/>
                  <a:pt x="1468" y="2281"/>
                </a:cubicBezTo>
                <a:cubicBezTo>
                  <a:pt x="1468" y="2265"/>
                  <a:pt x="1474" y="2282"/>
                  <a:pt x="1479" y="2273"/>
                </a:cubicBezTo>
                <a:cubicBezTo>
                  <a:pt x="1475" y="2263"/>
                  <a:pt x="1437" y="2258"/>
                  <a:pt x="1435" y="2273"/>
                </a:cubicBezTo>
                <a:cubicBezTo>
                  <a:pt x="1361" y="2257"/>
                  <a:pt x="1287" y="2263"/>
                  <a:pt x="1216" y="2249"/>
                </a:cubicBezTo>
                <a:cubicBezTo>
                  <a:pt x="1222" y="2240"/>
                  <a:pt x="1242" y="2248"/>
                  <a:pt x="1253" y="2245"/>
                </a:cubicBezTo>
                <a:cubicBezTo>
                  <a:pt x="1219" y="2210"/>
                  <a:pt x="1157" y="2232"/>
                  <a:pt x="1125" y="2193"/>
                </a:cubicBezTo>
                <a:cubicBezTo>
                  <a:pt x="1174" y="2214"/>
                  <a:pt x="1209" y="2203"/>
                  <a:pt x="1260" y="2221"/>
                </a:cubicBezTo>
                <a:cubicBezTo>
                  <a:pt x="1263" y="2207"/>
                  <a:pt x="1243" y="2219"/>
                  <a:pt x="1250" y="2201"/>
                </a:cubicBezTo>
                <a:cubicBezTo>
                  <a:pt x="1349" y="2202"/>
                  <a:pt x="1452" y="2255"/>
                  <a:pt x="1542" y="2213"/>
                </a:cubicBezTo>
                <a:cubicBezTo>
                  <a:pt x="1516" y="2208"/>
                  <a:pt x="1510" y="2182"/>
                  <a:pt x="1482" y="2193"/>
                </a:cubicBezTo>
                <a:cubicBezTo>
                  <a:pt x="1474" y="2175"/>
                  <a:pt x="1524" y="2191"/>
                  <a:pt x="1526" y="2169"/>
                </a:cubicBezTo>
                <a:cubicBezTo>
                  <a:pt x="1542" y="2173"/>
                  <a:pt x="1539" y="2180"/>
                  <a:pt x="1542" y="2193"/>
                </a:cubicBezTo>
                <a:cubicBezTo>
                  <a:pt x="1545" y="2191"/>
                  <a:pt x="1548" y="2189"/>
                  <a:pt x="1553" y="2189"/>
                </a:cubicBezTo>
                <a:cubicBezTo>
                  <a:pt x="1551" y="2186"/>
                  <a:pt x="1550" y="2182"/>
                  <a:pt x="1546" y="2181"/>
                </a:cubicBezTo>
                <a:cubicBezTo>
                  <a:pt x="1555" y="2179"/>
                  <a:pt x="1567" y="2170"/>
                  <a:pt x="1586" y="2169"/>
                </a:cubicBezTo>
                <a:cubicBezTo>
                  <a:pt x="1564" y="2158"/>
                  <a:pt x="1548" y="2172"/>
                  <a:pt x="1519" y="2161"/>
                </a:cubicBezTo>
                <a:cubicBezTo>
                  <a:pt x="1545" y="2155"/>
                  <a:pt x="1572" y="2152"/>
                  <a:pt x="1590" y="2153"/>
                </a:cubicBezTo>
                <a:cubicBezTo>
                  <a:pt x="1587" y="2144"/>
                  <a:pt x="1563" y="2134"/>
                  <a:pt x="1559" y="2149"/>
                </a:cubicBezTo>
                <a:cubicBezTo>
                  <a:pt x="1557" y="2143"/>
                  <a:pt x="1549" y="2144"/>
                  <a:pt x="1549" y="2134"/>
                </a:cubicBezTo>
                <a:cubicBezTo>
                  <a:pt x="1559" y="2131"/>
                  <a:pt x="1567" y="2128"/>
                  <a:pt x="1576" y="2126"/>
                </a:cubicBezTo>
                <a:cubicBezTo>
                  <a:pt x="1507" y="2119"/>
                  <a:pt x="1431" y="2134"/>
                  <a:pt x="1357" y="2126"/>
                </a:cubicBezTo>
                <a:cubicBezTo>
                  <a:pt x="1382" y="2135"/>
                  <a:pt x="1409" y="2147"/>
                  <a:pt x="1442" y="2157"/>
                </a:cubicBezTo>
                <a:cubicBezTo>
                  <a:pt x="1436" y="2202"/>
                  <a:pt x="1363" y="2200"/>
                  <a:pt x="1341" y="2177"/>
                </a:cubicBezTo>
                <a:cubicBezTo>
                  <a:pt x="1348" y="2165"/>
                  <a:pt x="1358" y="2183"/>
                  <a:pt x="1371" y="2177"/>
                </a:cubicBezTo>
                <a:cubicBezTo>
                  <a:pt x="1370" y="2173"/>
                  <a:pt x="1365" y="2174"/>
                  <a:pt x="1361" y="2173"/>
                </a:cubicBezTo>
                <a:cubicBezTo>
                  <a:pt x="1360" y="2167"/>
                  <a:pt x="1363" y="2166"/>
                  <a:pt x="1367" y="2165"/>
                </a:cubicBezTo>
                <a:cubicBezTo>
                  <a:pt x="1339" y="2150"/>
                  <a:pt x="1304" y="2169"/>
                  <a:pt x="1270" y="2177"/>
                </a:cubicBezTo>
                <a:cubicBezTo>
                  <a:pt x="1243" y="2161"/>
                  <a:pt x="1200" y="2162"/>
                  <a:pt x="1182" y="2134"/>
                </a:cubicBezTo>
                <a:cubicBezTo>
                  <a:pt x="1174" y="2134"/>
                  <a:pt x="1172" y="2141"/>
                  <a:pt x="1166" y="2134"/>
                </a:cubicBezTo>
                <a:cubicBezTo>
                  <a:pt x="1179" y="2129"/>
                  <a:pt x="1167" y="2120"/>
                  <a:pt x="1186" y="2122"/>
                </a:cubicBezTo>
                <a:cubicBezTo>
                  <a:pt x="1152" y="2095"/>
                  <a:pt x="1108" y="2081"/>
                  <a:pt x="1065" y="2066"/>
                </a:cubicBezTo>
                <a:cubicBezTo>
                  <a:pt x="1069" y="2076"/>
                  <a:pt x="1082" y="2077"/>
                  <a:pt x="1092" y="2082"/>
                </a:cubicBezTo>
                <a:cubicBezTo>
                  <a:pt x="1076" y="2094"/>
                  <a:pt x="1064" y="2067"/>
                  <a:pt x="1048" y="2078"/>
                </a:cubicBezTo>
                <a:cubicBezTo>
                  <a:pt x="1072" y="2104"/>
                  <a:pt x="1118" y="2104"/>
                  <a:pt x="1145" y="2126"/>
                </a:cubicBezTo>
                <a:cubicBezTo>
                  <a:pt x="1065" y="2142"/>
                  <a:pt x="1002" y="2070"/>
                  <a:pt x="930" y="2050"/>
                </a:cubicBezTo>
                <a:cubicBezTo>
                  <a:pt x="932" y="2071"/>
                  <a:pt x="954" y="2069"/>
                  <a:pt x="954" y="2094"/>
                </a:cubicBezTo>
                <a:cubicBezTo>
                  <a:pt x="945" y="2088"/>
                  <a:pt x="938" y="2080"/>
                  <a:pt x="930" y="2074"/>
                </a:cubicBezTo>
                <a:cubicBezTo>
                  <a:pt x="927" y="2074"/>
                  <a:pt x="927" y="2079"/>
                  <a:pt x="927" y="2082"/>
                </a:cubicBezTo>
                <a:cubicBezTo>
                  <a:pt x="934" y="2080"/>
                  <a:pt x="943" y="2092"/>
                  <a:pt x="954" y="2098"/>
                </a:cubicBezTo>
                <a:cubicBezTo>
                  <a:pt x="936" y="2119"/>
                  <a:pt x="975" y="2119"/>
                  <a:pt x="984" y="2134"/>
                </a:cubicBezTo>
                <a:cubicBezTo>
                  <a:pt x="971" y="2149"/>
                  <a:pt x="989" y="2147"/>
                  <a:pt x="991" y="2165"/>
                </a:cubicBezTo>
                <a:cubicBezTo>
                  <a:pt x="1067" y="2187"/>
                  <a:pt x="1129" y="2225"/>
                  <a:pt x="1203" y="2249"/>
                </a:cubicBezTo>
                <a:cubicBezTo>
                  <a:pt x="1125" y="2262"/>
                  <a:pt x="1053" y="2200"/>
                  <a:pt x="977" y="2185"/>
                </a:cubicBezTo>
                <a:cubicBezTo>
                  <a:pt x="967" y="2169"/>
                  <a:pt x="949" y="2163"/>
                  <a:pt x="930" y="2157"/>
                </a:cubicBezTo>
                <a:cubicBezTo>
                  <a:pt x="942" y="2168"/>
                  <a:pt x="950" y="2181"/>
                  <a:pt x="967" y="2185"/>
                </a:cubicBezTo>
                <a:cubicBezTo>
                  <a:pt x="925" y="2201"/>
                  <a:pt x="889" y="2163"/>
                  <a:pt x="849" y="2145"/>
                </a:cubicBezTo>
                <a:cubicBezTo>
                  <a:pt x="855" y="2166"/>
                  <a:pt x="889" y="2188"/>
                  <a:pt x="920" y="2193"/>
                </a:cubicBezTo>
                <a:cubicBezTo>
                  <a:pt x="926" y="2203"/>
                  <a:pt x="930" y="2216"/>
                  <a:pt x="940" y="2221"/>
                </a:cubicBezTo>
                <a:cubicBezTo>
                  <a:pt x="941" y="2204"/>
                  <a:pt x="987" y="2244"/>
                  <a:pt x="994" y="2245"/>
                </a:cubicBezTo>
                <a:cubicBezTo>
                  <a:pt x="997" y="2248"/>
                  <a:pt x="999" y="2258"/>
                  <a:pt x="991" y="2261"/>
                </a:cubicBezTo>
                <a:cubicBezTo>
                  <a:pt x="1018" y="2281"/>
                  <a:pt x="1051" y="2296"/>
                  <a:pt x="1088" y="2305"/>
                </a:cubicBezTo>
                <a:cubicBezTo>
                  <a:pt x="1089" y="2297"/>
                  <a:pt x="1088" y="2292"/>
                  <a:pt x="1081" y="2293"/>
                </a:cubicBezTo>
                <a:cubicBezTo>
                  <a:pt x="1091" y="2292"/>
                  <a:pt x="1117" y="2282"/>
                  <a:pt x="1118" y="2301"/>
                </a:cubicBezTo>
                <a:cubicBezTo>
                  <a:pt x="1114" y="2295"/>
                  <a:pt x="1101" y="2297"/>
                  <a:pt x="1092" y="2297"/>
                </a:cubicBezTo>
                <a:cubicBezTo>
                  <a:pt x="1088" y="2311"/>
                  <a:pt x="1106" y="2301"/>
                  <a:pt x="1108" y="2309"/>
                </a:cubicBezTo>
                <a:cubicBezTo>
                  <a:pt x="1101" y="2320"/>
                  <a:pt x="1084" y="2308"/>
                  <a:pt x="1075" y="2309"/>
                </a:cubicBezTo>
                <a:cubicBezTo>
                  <a:pt x="1103" y="2333"/>
                  <a:pt x="1151" y="2343"/>
                  <a:pt x="1172" y="2364"/>
                </a:cubicBezTo>
                <a:cubicBezTo>
                  <a:pt x="1157" y="2357"/>
                  <a:pt x="1112" y="2353"/>
                  <a:pt x="1102" y="2329"/>
                </a:cubicBezTo>
                <a:cubicBezTo>
                  <a:pt x="1059" y="2334"/>
                  <a:pt x="1043" y="2308"/>
                  <a:pt x="1011" y="2301"/>
                </a:cubicBezTo>
                <a:cubicBezTo>
                  <a:pt x="1014" y="2287"/>
                  <a:pt x="1017" y="2299"/>
                  <a:pt x="1028" y="2297"/>
                </a:cubicBezTo>
                <a:cubicBezTo>
                  <a:pt x="1013" y="2280"/>
                  <a:pt x="985" y="2278"/>
                  <a:pt x="964" y="2269"/>
                </a:cubicBezTo>
                <a:cubicBezTo>
                  <a:pt x="960" y="2270"/>
                  <a:pt x="961" y="2276"/>
                  <a:pt x="960" y="2281"/>
                </a:cubicBezTo>
                <a:cubicBezTo>
                  <a:pt x="909" y="2268"/>
                  <a:pt x="872" y="2216"/>
                  <a:pt x="826" y="2221"/>
                </a:cubicBezTo>
                <a:cubicBezTo>
                  <a:pt x="816" y="2224"/>
                  <a:pt x="829" y="2230"/>
                  <a:pt x="826" y="2237"/>
                </a:cubicBezTo>
                <a:cubicBezTo>
                  <a:pt x="809" y="2218"/>
                  <a:pt x="757" y="2220"/>
                  <a:pt x="755" y="2197"/>
                </a:cubicBezTo>
                <a:cubicBezTo>
                  <a:pt x="743" y="2205"/>
                  <a:pt x="735" y="2191"/>
                  <a:pt x="721" y="2189"/>
                </a:cubicBezTo>
                <a:cubicBezTo>
                  <a:pt x="722" y="2220"/>
                  <a:pt x="790" y="2223"/>
                  <a:pt x="782" y="2265"/>
                </a:cubicBezTo>
                <a:cubicBezTo>
                  <a:pt x="771" y="2259"/>
                  <a:pt x="763" y="2251"/>
                  <a:pt x="755" y="2241"/>
                </a:cubicBezTo>
                <a:cubicBezTo>
                  <a:pt x="745" y="2238"/>
                  <a:pt x="749" y="2252"/>
                  <a:pt x="738" y="2249"/>
                </a:cubicBezTo>
                <a:cubicBezTo>
                  <a:pt x="702" y="2204"/>
                  <a:pt x="665" y="2161"/>
                  <a:pt x="617" y="2130"/>
                </a:cubicBezTo>
                <a:cubicBezTo>
                  <a:pt x="619" y="2115"/>
                  <a:pt x="632" y="2128"/>
                  <a:pt x="637" y="2134"/>
                </a:cubicBezTo>
                <a:cubicBezTo>
                  <a:pt x="645" y="2133"/>
                  <a:pt x="645" y="2124"/>
                  <a:pt x="644" y="2114"/>
                </a:cubicBezTo>
                <a:cubicBezTo>
                  <a:pt x="631" y="2120"/>
                  <a:pt x="641" y="2115"/>
                  <a:pt x="641" y="2114"/>
                </a:cubicBezTo>
                <a:cubicBezTo>
                  <a:pt x="640" y="2093"/>
                  <a:pt x="613" y="2055"/>
                  <a:pt x="617" y="2038"/>
                </a:cubicBezTo>
                <a:cubicBezTo>
                  <a:pt x="628" y="2034"/>
                  <a:pt x="624" y="2045"/>
                  <a:pt x="627" y="2026"/>
                </a:cubicBezTo>
                <a:cubicBezTo>
                  <a:pt x="644" y="2022"/>
                  <a:pt x="639" y="2044"/>
                  <a:pt x="651" y="2046"/>
                </a:cubicBezTo>
                <a:cubicBezTo>
                  <a:pt x="656" y="2029"/>
                  <a:pt x="650" y="2030"/>
                  <a:pt x="664" y="2042"/>
                </a:cubicBezTo>
                <a:cubicBezTo>
                  <a:pt x="665" y="2020"/>
                  <a:pt x="644" y="2024"/>
                  <a:pt x="634" y="2014"/>
                </a:cubicBezTo>
                <a:cubicBezTo>
                  <a:pt x="636" y="2007"/>
                  <a:pt x="640" y="2014"/>
                  <a:pt x="644" y="2014"/>
                </a:cubicBezTo>
                <a:cubicBezTo>
                  <a:pt x="644" y="1994"/>
                  <a:pt x="630" y="1991"/>
                  <a:pt x="617" y="1986"/>
                </a:cubicBezTo>
                <a:cubicBezTo>
                  <a:pt x="634" y="1988"/>
                  <a:pt x="626" y="1932"/>
                  <a:pt x="600" y="1923"/>
                </a:cubicBezTo>
                <a:cubicBezTo>
                  <a:pt x="614" y="1906"/>
                  <a:pt x="588" y="1896"/>
                  <a:pt x="583" y="1879"/>
                </a:cubicBezTo>
                <a:cubicBezTo>
                  <a:pt x="584" y="1873"/>
                  <a:pt x="593" y="1877"/>
                  <a:pt x="594" y="1871"/>
                </a:cubicBezTo>
                <a:cubicBezTo>
                  <a:pt x="582" y="1862"/>
                  <a:pt x="574" y="1863"/>
                  <a:pt x="563" y="1859"/>
                </a:cubicBezTo>
                <a:cubicBezTo>
                  <a:pt x="571" y="1845"/>
                  <a:pt x="567" y="1847"/>
                  <a:pt x="560" y="1835"/>
                </a:cubicBezTo>
                <a:cubicBezTo>
                  <a:pt x="544" y="1856"/>
                  <a:pt x="536" y="1811"/>
                  <a:pt x="520" y="1807"/>
                </a:cubicBezTo>
                <a:cubicBezTo>
                  <a:pt x="508" y="1833"/>
                  <a:pt x="540" y="1841"/>
                  <a:pt x="540" y="1867"/>
                </a:cubicBezTo>
                <a:cubicBezTo>
                  <a:pt x="521" y="1867"/>
                  <a:pt x="533" y="1878"/>
                  <a:pt x="530" y="1883"/>
                </a:cubicBezTo>
                <a:cubicBezTo>
                  <a:pt x="510" y="1870"/>
                  <a:pt x="503" y="1843"/>
                  <a:pt x="482" y="1831"/>
                </a:cubicBezTo>
                <a:cubicBezTo>
                  <a:pt x="479" y="1834"/>
                  <a:pt x="491" y="1853"/>
                  <a:pt x="496" y="1859"/>
                </a:cubicBezTo>
                <a:cubicBezTo>
                  <a:pt x="494" y="1865"/>
                  <a:pt x="493" y="1858"/>
                  <a:pt x="489" y="1859"/>
                </a:cubicBezTo>
                <a:cubicBezTo>
                  <a:pt x="494" y="1878"/>
                  <a:pt x="507" y="1888"/>
                  <a:pt x="513" y="1907"/>
                </a:cubicBezTo>
                <a:cubicBezTo>
                  <a:pt x="489" y="1895"/>
                  <a:pt x="497" y="1956"/>
                  <a:pt x="472" y="1950"/>
                </a:cubicBezTo>
                <a:cubicBezTo>
                  <a:pt x="474" y="1970"/>
                  <a:pt x="491" y="1971"/>
                  <a:pt x="496" y="1986"/>
                </a:cubicBezTo>
                <a:cubicBezTo>
                  <a:pt x="504" y="1986"/>
                  <a:pt x="506" y="1979"/>
                  <a:pt x="516" y="1982"/>
                </a:cubicBezTo>
                <a:cubicBezTo>
                  <a:pt x="517" y="1997"/>
                  <a:pt x="533" y="1994"/>
                  <a:pt x="533" y="2010"/>
                </a:cubicBezTo>
                <a:cubicBezTo>
                  <a:pt x="518" y="2014"/>
                  <a:pt x="522" y="1997"/>
                  <a:pt x="509" y="1998"/>
                </a:cubicBezTo>
                <a:cubicBezTo>
                  <a:pt x="502" y="2009"/>
                  <a:pt x="519" y="2016"/>
                  <a:pt x="523" y="2026"/>
                </a:cubicBezTo>
                <a:cubicBezTo>
                  <a:pt x="499" y="2024"/>
                  <a:pt x="479" y="1983"/>
                  <a:pt x="456" y="1966"/>
                </a:cubicBezTo>
                <a:cubicBezTo>
                  <a:pt x="452" y="1969"/>
                  <a:pt x="452" y="1975"/>
                  <a:pt x="445" y="1974"/>
                </a:cubicBezTo>
                <a:cubicBezTo>
                  <a:pt x="447" y="1966"/>
                  <a:pt x="443" y="1964"/>
                  <a:pt x="442" y="1958"/>
                </a:cubicBezTo>
                <a:cubicBezTo>
                  <a:pt x="439" y="1960"/>
                  <a:pt x="437" y="1963"/>
                  <a:pt x="432" y="1962"/>
                </a:cubicBezTo>
                <a:cubicBezTo>
                  <a:pt x="449" y="2022"/>
                  <a:pt x="505" y="2035"/>
                  <a:pt x="526" y="2090"/>
                </a:cubicBezTo>
                <a:cubicBezTo>
                  <a:pt x="467" y="2039"/>
                  <a:pt x="424" y="1969"/>
                  <a:pt x="368" y="1915"/>
                </a:cubicBezTo>
                <a:cubicBezTo>
                  <a:pt x="361" y="1914"/>
                  <a:pt x="367" y="1929"/>
                  <a:pt x="365" y="1934"/>
                </a:cubicBezTo>
                <a:cubicBezTo>
                  <a:pt x="305" y="1901"/>
                  <a:pt x="304" y="1847"/>
                  <a:pt x="281" y="1775"/>
                </a:cubicBezTo>
                <a:cubicBezTo>
                  <a:pt x="294" y="1785"/>
                  <a:pt x="299" y="1806"/>
                  <a:pt x="314" y="1815"/>
                </a:cubicBezTo>
                <a:cubicBezTo>
                  <a:pt x="314" y="1802"/>
                  <a:pt x="305" y="1800"/>
                  <a:pt x="308" y="1783"/>
                </a:cubicBezTo>
                <a:cubicBezTo>
                  <a:pt x="314" y="1788"/>
                  <a:pt x="319" y="1796"/>
                  <a:pt x="321" y="1807"/>
                </a:cubicBezTo>
                <a:cubicBezTo>
                  <a:pt x="331" y="1802"/>
                  <a:pt x="317" y="1793"/>
                  <a:pt x="321" y="1783"/>
                </a:cubicBezTo>
                <a:cubicBezTo>
                  <a:pt x="350" y="1806"/>
                  <a:pt x="356" y="1856"/>
                  <a:pt x="382" y="1883"/>
                </a:cubicBezTo>
                <a:cubicBezTo>
                  <a:pt x="376" y="1841"/>
                  <a:pt x="354" y="1819"/>
                  <a:pt x="348" y="1779"/>
                </a:cubicBezTo>
                <a:cubicBezTo>
                  <a:pt x="354" y="1781"/>
                  <a:pt x="354" y="1776"/>
                  <a:pt x="355" y="1771"/>
                </a:cubicBezTo>
                <a:cubicBezTo>
                  <a:pt x="361" y="1774"/>
                  <a:pt x="356" y="1791"/>
                  <a:pt x="368" y="1787"/>
                </a:cubicBezTo>
                <a:cubicBezTo>
                  <a:pt x="373" y="1759"/>
                  <a:pt x="351" y="1728"/>
                  <a:pt x="341" y="1704"/>
                </a:cubicBezTo>
                <a:cubicBezTo>
                  <a:pt x="360" y="1698"/>
                  <a:pt x="366" y="1693"/>
                  <a:pt x="382" y="1715"/>
                </a:cubicBezTo>
                <a:cubicBezTo>
                  <a:pt x="382" y="1704"/>
                  <a:pt x="374" y="1703"/>
                  <a:pt x="375" y="1692"/>
                </a:cubicBezTo>
                <a:cubicBezTo>
                  <a:pt x="384" y="1703"/>
                  <a:pt x="393" y="1715"/>
                  <a:pt x="402" y="1727"/>
                </a:cubicBezTo>
                <a:cubicBezTo>
                  <a:pt x="409" y="1729"/>
                  <a:pt x="408" y="1722"/>
                  <a:pt x="408" y="1715"/>
                </a:cubicBezTo>
                <a:cubicBezTo>
                  <a:pt x="426" y="1754"/>
                  <a:pt x="450" y="1783"/>
                  <a:pt x="472" y="1815"/>
                </a:cubicBezTo>
                <a:cubicBezTo>
                  <a:pt x="469" y="1793"/>
                  <a:pt x="451" y="1787"/>
                  <a:pt x="452" y="1759"/>
                </a:cubicBezTo>
                <a:cubicBezTo>
                  <a:pt x="458" y="1758"/>
                  <a:pt x="458" y="1763"/>
                  <a:pt x="462" y="1763"/>
                </a:cubicBezTo>
                <a:cubicBezTo>
                  <a:pt x="436" y="1717"/>
                  <a:pt x="460" y="1655"/>
                  <a:pt x="425" y="1620"/>
                </a:cubicBezTo>
                <a:cubicBezTo>
                  <a:pt x="434" y="1599"/>
                  <a:pt x="416" y="1589"/>
                  <a:pt x="412" y="1572"/>
                </a:cubicBezTo>
                <a:cubicBezTo>
                  <a:pt x="404" y="1581"/>
                  <a:pt x="411" y="1605"/>
                  <a:pt x="415" y="1612"/>
                </a:cubicBezTo>
                <a:cubicBezTo>
                  <a:pt x="410" y="1618"/>
                  <a:pt x="398" y="1598"/>
                  <a:pt x="398" y="1584"/>
                </a:cubicBezTo>
                <a:cubicBezTo>
                  <a:pt x="385" y="1579"/>
                  <a:pt x="392" y="1597"/>
                  <a:pt x="378" y="1592"/>
                </a:cubicBezTo>
                <a:cubicBezTo>
                  <a:pt x="380" y="1573"/>
                  <a:pt x="364" y="1543"/>
                  <a:pt x="361" y="1516"/>
                </a:cubicBezTo>
                <a:cubicBezTo>
                  <a:pt x="365" y="1516"/>
                  <a:pt x="368" y="1516"/>
                  <a:pt x="371" y="1516"/>
                </a:cubicBezTo>
                <a:cubicBezTo>
                  <a:pt x="376" y="1486"/>
                  <a:pt x="343" y="1482"/>
                  <a:pt x="351" y="1461"/>
                </a:cubicBezTo>
                <a:cubicBezTo>
                  <a:pt x="356" y="1462"/>
                  <a:pt x="352" y="1473"/>
                  <a:pt x="358" y="1473"/>
                </a:cubicBezTo>
                <a:cubicBezTo>
                  <a:pt x="357" y="1458"/>
                  <a:pt x="350" y="1425"/>
                  <a:pt x="368" y="1409"/>
                </a:cubicBezTo>
                <a:cubicBezTo>
                  <a:pt x="366" y="1405"/>
                  <a:pt x="362" y="1403"/>
                  <a:pt x="358" y="1401"/>
                </a:cubicBezTo>
                <a:cubicBezTo>
                  <a:pt x="359" y="1393"/>
                  <a:pt x="371" y="1397"/>
                  <a:pt x="371" y="1389"/>
                </a:cubicBezTo>
                <a:cubicBezTo>
                  <a:pt x="371" y="1384"/>
                  <a:pt x="361" y="1384"/>
                  <a:pt x="361" y="1389"/>
                </a:cubicBezTo>
                <a:cubicBezTo>
                  <a:pt x="352" y="1384"/>
                  <a:pt x="370" y="1379"/>
                  <a:pt x="368" y="1369"/>
                </a:cubicBezTo>
                <a:cubicBezTo>
                  <a:pt x="358" y="1369"/>
                  <a:pt x="359" y="1360"/>
                  <a:pt x="351" y="1349"/>
                </a:cubicBezTo>
                <a:cubicBezTo>
                  <a:pt x="358" y="1339"/>
                  <a:pt x="359" y="1321"/>
                  <a:pt x="378" y="1325"/>
                </a:cubicBezTo>
                <a:cubicBezTo>
                  <a:pt x="378" y="1355"/>
                  <a:pt x="388" y="1373"/>
                  <a:pt x="395" y="1393"/>
                </a:cubicBezTo>
                <a:cubicBezTo>
                  <a:pt x="438" y="1381"/>
                  <a:pt x="421" y="1344"/>
                  <a:pt x="435" y="1313"/>
                </a:cubicBezTo>
                <a:cubicBezTo>
                  <a:pt x="433" y="1315"/>
                  <a:pt x="430" y="1318"/>
                  <a:pt x="425" y="1317"/>
                </a:cubicBezTo>
                <a:cubicBezTo>
                  <a:pt x="435" y="1312"/>
                  <a:pt x="431" y="1293"/>
                  <a:pt x="442" y="1289"/>
                </a:cubicBezTo>
                <a:cubicBezTo>
                  <a:pt x="443" y="1280"/>
                  <a:pt x="427" y="1292"/>
                  <a:pt x="432" y="1278"/>
                </a:cubicBezTo>
                <a:cubicBezTo>
                  <a:pt x="435" y="1278"/>
                  <a:pt x="439" y="1278"/>
                  <a:pt x="442" y="1278"/>
                </a:cubicBezTo>
                <a:cubicBezTo>
                  <a:pt x="429" y="1258"/>
                  <a:pt x="440" y="1243"/>
                  <a:pt x="445" y="1226"/>
                </a:cubicBezTo>
                <a:cubicBezTo>
                  <a:pt x="436" y="1223"/>
                  <a:pt x="439" y="1234"/>
                  <a:pt x="435" y="1238"/>
                </a:cubicBezTo>
                <a:cubicBezTo>
                  <a:pt x="424" y="1187"/>
                  <a:pt x="453" y="1170"/>
                  <a:pt x="439" y="1118"/>
                </a:cubicBezTo>
                <a:cubicBezTo>
                  <a:pt x="447" y="1101"/>
                  <a:pt x="442" y="1085"/>
                  <a:pt x="456" y="1071"/>
                </a:cubicBezTo>
                <a:cubicBezTo>
                  <a:pt x="453" y="1066"/>
                  <a:pt x="448" y="1066"/>
                  <a:pt x="449" y="1059"/>
                </a:cubicBezTo>
                <a:cubicBezTo>
                  <a:pt x="443" y="1057"/>
                  <a:pt x="442" y="1062"/>
                  <a:pt x="442" y="1067"/>
                </a:cubicBezTo>
                <a:cubicBezTo>
                  <a:pt x="437" y="1067"/>
                  <a:pt x="437" y="1042"/>
                  <a:pt x="442" y="1043"/>
                </a:cubicBezTo>
                <a:cubicBezTo>
                  <a:pt x="442" y="1035"/>
                  <a:pt x="431" y="1040"/>
                  <a:pt x="432" y="1031"/>
                </a:cubicBezTo>
                <a:cubicBezTo>
                  <a:pt x="420" y="1048"/>
                  <a:pt x="435" y="1055"/>
                  <a:pt x="429" y="1074"/>
                </a:cubicBezTo>
                <a:cubicBezTo>
                  <a:pt x="416" y="1066"/>
                  <a:pt x="418" y="1040"/>
                  <a:pt x="412" y="1023"/>
                </a:cubicBezTo>
                <a:cubicBezTo>
                  <a:pt x="398" y="1026"/>
                  <a:pt x="405" y="1055"/>
                  <a:pt x="398" y="1067"/>
                </a:cubicBezTo>
                <a:cubicBezTo>
                  <a:pt x="391" y="1065"/>
                  <a:pt x="392" y="1056"/>
                  <a:pt x="388" y="1051"/>
                </a:cubicBezTo>
                <a:cubicBezTo>
                  <a:pt x="397" y="1035"/>
                  <a:pt x="393" y="1025"/>
                  <a:pt x="395" y="1007"/>
                </a:cubicBezTo>
                <a:cubicBezTo>
                  <a:pt x="387" y="1005"/>
                  <a:pt x="388" y="1014"/>
                  <a:pt x="378" y="1011"/>
                </a:cubicBezTo>
                <a:cubicBezTo>
                  <a:pt x="380" y="1034"/>
                  <a:pt x="372" y="1046"/>
                  <a:pt x="375" y="1071"/>
                </a:cubicBezTo>
                <a:cubicBezTo>
                  <a:pt x="369" y="1065"/>
                  <a:pt x="368" y="1055"/>
                  <a:pt x="361" y="1051"/>
                </a:cubicBezTo>
                <a:cubicBezTo>
                  <a:pt x="356" y="1063"/>
                  <a:pt x="348" y="1072"/>
                  <a:pt x="351" y="1094"/>
                </a:cubicBezTo>
                <a:cubicBezTo>
                  <a:pt x="344" y="1083"/>
                  <a:pt x="327" y="1083"/>
                  <a:pt x="328" y="1063"/>
                </a:cubicBezTo>
                <a:cubicBezTo>
                  <a:pt x="316" y="1067"/>
                  <a:pt x="317" y="1068"/>
                  <a:pt x="308" y="1071"/>
                </a:cubicBezTo>
                <a:cubicBezTo>
                  <a:pt x="310" y="1083"/>
                  <a:pt x="304" y="1085"/>
                  <a:pt x="304" y="1094"/>
                </a:cubicBezTo>
                <a:cubicBezTo>
                  <a:pt x="288" y="1081"/>
                  <a:pt x="308" y="1023"/>
                  <a:pt x="284" y="1019"/>
                </a:cubicBezTo>
                <a:cubicBezTo>
                  <a:pt x="297" y="1022"/>
                  <a:pt x="299" y="985"/>
                  <a:pt x="301" y="963"/>
                </a:cubicBezTo>
                <a:cubicBezTo>
                  <a:pt x="287" y="962"/>
                  <a:pt x="294" y="984"/>
                  <a:pt x="287" y="991"/>
                </a:cubicBezTo>
                <a:cubicBezTo>
                  <a:pt x="273" y="977"/>
                  <a:pt x="278" y="960"/>
                  <a:pt x="284" y="939"/>
                </a:cubicBezTo>
                <a:cubicBezTo>
                  <a:pt x="282" y="925"/>
                  <a:pt x="270" y="961"/>
                  <a:pt x="271" y="939"/>
                </a:cubicBezTo>
                <a:cubicBezTo>
                  <a:pt x="266" y="944"/>
                  <a:pt x="264" y="953"/>
                  <a:pt x="264" y="963"/>
                </a:cubicBezTo>
                <a:cubicBezTo>
                  <a:pt x="256" y="964"/>
                  <a:pt x="260" y="952"/>
                  <a:pt x="254" y="951"/>
                </a:cubicBezTo>
                <a:cubicBezTo>
                  <a:pt x="256" y="979"/>
                  <a:pt x="237" y="1002"/>
                  <a:pt x="237" y="1039"/>
                </a:cubicBezTo>
                <a:cubicBezTo>
                  <a:pt x="226" y="1034"/>
                  <a:pt x="227" y="1036"/>
                  <a:pt x="223" y="1047"/>
                </a:cubicBezTo>
                <a:cubicBezTo>
                  <a:pt x="204" y="1032"/>
                  <a:pt x="243" y="995"/>
                  <a:pt x="217" y="983"/>
                </a:cubicBezTo>
                <a:cubicBezTo>
                  <a:pt x="214" y="965"/>
                  <a:pt x="228" y="967"/>
                  <a:pt x="230" y="955"/>
                </a:cubicBezTo>
                <a:cubicBezTo>
                  <a:pt x="195" y="940"/>
                  <a:pt x="227" y="1033"/>
                  <a:pt x="200" y="1059"/>
                </a:cubicBezTo>
                <a:cubicBezTo>
                  <a:pt x="204" y="1020"/>
                  <a:pt x="187" y="1016"/>
                  <a:pt x="190" y="987"/>
                </a:cubicBezTo>
                <a:cubicBezTo>
                  <a:pt x="175" y="990"/>
                  <a:pt x="181" y="1019"/>
                  <a:pt x="180" y="1039"/>
                </a:cubicBezTo>
                <a:cubicBezTo>
                  <a:pt x="164" y="1027"/>
                  <a:pt x="181" y="981"/>
                  <a:pt x="176" y="963"/>
                </a:cubicBezTo>
                <a:cubicBezTo>
                  <a:pt x="169" y="969"/>
                  <a:pt x="172" y="987"/>
                  <a:pt x="166" y="995"/>
                </a:cubicBezTo>
                <a:cubicBezTo>
                  <a:pt x="155" y="981"/>
                  <a:pt x="148" y="981"/>
                  <a:pt x="136" y="983"/>
                </a:cubicBezTo>
                <a:cubicBezTo>
                  <a:pt x="136" y="971"/>
                  <a:pt x="138" y="949"/>
                  <a:pt x="139" y="927"/>
                </a:cubicBezTo>
                <a:cubicBezTo>
                  <a:pt x="134" y="940"/>
                  <a:pt x="130" y="953"/>
                  <a:pt x="129" y="971"/>
                </a:cubicBezTo>
                <a:cubicBezTo>
                  <a:pt x="125" y="969"/>
                  <a:pt x="122" y="966"/>
                  <a:pt x="122" y="959"/>
                </a:cubicBezTo>
                <a:cubicBezTo>
                  <a:pt x="106" y="961"/>
                  <a:pt x="124" y="991"/>
                  <a:pt x="129" y="979"/>
                </a:cubicBezTo>
                <a:cubicBezTo>
                  <a:pt x="136" y="1021"/>
                  <a:pt x="129" y="1055"/>
                  <a:pt x="136" y="1094"/>
                </a:cubicBezTo>
                <a:cubicBezTo>
                  <a:pt x="122" y="1102"/>
                  <a:pt x="115" y="1098"/>
                  <a:pt x="109" y="1118"/>
                </a:cubicBezTo>
                <a:cubicBezTo>
                  <a:pt x="95" y="1108"/>
                  <a:pt x="77" y="1134"/>
                  <a:pt x="79" y="1166"/>
                </a:cubicBezTo>
                <a:cubicBezTo>
                  <a:pt x="74" y="1166"/>
                  <a:pt x="70" y="1166"/>
                  <a:pt x="65" y="1166"/>
                </a:cubicBezTo>
                <a:cubicBezTo>
                  <a:pt x="59" y="1161"/>
                  <a:pt x="65" y="1142"/>
                  <a:pt x="55" y="1142"/>
                </a:cubicBezTo>
                <a:cubicBezTo>
                  <a:pt x="44" y="1137"/>
                  <a:pt x="53" y="1155"/>
                  <a:pt x="42" y="1150"/>
                </a:cubicBezTo>
                <a:cubicBezTo>
                  <a:pt x="0" y="1101"/>
                  <a:pt x="30" y="973"/>
                  <a:pt x="15" y="895"/>
                </a:cubicBezTo>
                <a:cubicBezTo>
                  <a:pt x="21" y="894"/>
                  <a:pt x="23" y="887"/>
                  <a:pt x="32" y="887"/>
                </a:cubicBezTo>
                <a:cubicBezTo>
                  <a:pt x="29" y="938"/>
                  <a:pt x="18" y="986"/>
                  <a:pt x="28" y="1023"/>
                </a:cubicBezTo>
                <a:cubicBezTo>
                  <a:pt x="40" y="962"/>
                  <a:pt x="32" y="890"/>
                  <a:pt x="62" y="844"/>
                </a:cubicBezTo>
                <a:cubicBezTo>
                  <a:pt x="83" y="870"/>
                  <a:pt x="85" y="815"/>
                  <a:pt x="102" y="812"/>
                </a:cubicBezTo>
                <a:cubicBezTo>
                  <a:pt x="93" y="849"/>
                  <a:pt x="97" y="876"/>
                  <a:pt x="99" y="935"/>
                </a:cubicBezTo>
                <a:cubicBezTo>
                  <a:pt x="121" y="922"/>
                  <a:pt x="114" y="876"/>
                  <a:pt x="126" y="852"/>
                </a:cubicBezTo>
                <a:cubicBezTo>
                  <a:pt x="133" y="851"/>
                  <a:pt x="127" y="866"/>
                  <a:pt x="129" y="871"/>
                </a:cubicBezTo>
                <a:cubicBezTo>
                  <a:pt x="170" y="816"/>
                  <a:pt x="164" y="705"/>
                  <a:pt x="213" y="660"/>
                </a:cubicBezTo>
                <a:cubicBezTo>
                  <a:pt x="222" y="661"/>
                  <a:pt x="209" y="667"/>
                  <a:pt x="213" y="676"/>
                </a:cubicBezTo>
                <a:cubicBezTo>
                  <a:pt x="217" y="676"/>
                  <a:pt x="219" y="677"/>
                  <a:pt x="220" y="680"/>
                </a:cubicBezTo>
                <a:cubicBezTo>
                  <a:pt x="241" y="660"/>
                  <a:pt x="242" y="630"/>
                  <a:pt x="267" y="625"/>
                </a:cubicBezTo>
                <a:cubicBezTo>
                  <a:pt x="264" y="643"/>
                  <a:pt x="265" y="652"/>
                  <a:pt x="257" y="672"/>
                </a:cubicBezTo>
                <a:cubicBezTo>
                  <a:pt x="285" y="636"/>
                  <a:pt x="312" y="597"/>
                  <a:pt x="345" y="565"/>
                </a:cubicBezTo>
                <a:cubicBezTo>
                  <a:pt x="319" y="576"/>
                  <a:pt x="305" y="601"/>
                  <a:pt x="284" y="617"/>
                </a:cubicBezTo>
                <a:cubicBezTo>
                  <a:pt x="305" y="578"/>
                  <a:pt x="326" y="551"/>
                  <a:pt x="371" y="525"/>
                </a:cubicBezTo>
                <a:cubicBezTo>
                  <a:pt x="368" y="502"/>
                  <a:pt x="380" y="499"/>
                  <a:pt x="388" y="489"/>
                </a:cubicBezTo>
                <a:cubicBezTo>
                  <a:pt x="363" y="497"/>
                  <a:pt x="317" y="514"/>
                  <a:pt x="294" y="537"/>
                </a:cubicBezTo>
                <a:cubicBezTo>
                  <a:pt x="287" y="524"/>
                  <a:pt x="331" y="497"/>
                  <a:pt x="318" y="489"/>
                </a:cubicBezTo>
                <a:cubicBezTo>
                  <a:pt x="318" y="486"/>
                  <a:pt x="321" y="485"/>
                  <a:pt x="321" y="481"/>
                </a:cubicBezTo>
                <a:cubicBezTo>
                  <a:pt x="325" y="482"/>
                  <a:pt x="327" y="480"/>
                  <a:pt x="328" y="477"/>
                </a:cubicBezTo>
                <a:cubicBezTo>
                  <a:pt x="338" y="480"/>
                  <a:pt x="324" y="486"/>
                  <a:pt x="328" y="493"/>
                </a:cubicBezTo>
                <a:cubicBezTo>
                  <a:pt x="348" y="498"/>
                  <a:pt x="376" y="474"/>
                  <a:pt x="392" y="489"/>
                </a:cubicBezTo>
                <a:cubicBezTo>
                  <a:pt x="412" y="464"/>
                  <a:pt x="453" y="463"/>
                  <a:pt x="466" y="430"/>
                </a:cubicBezTo>
                <a:cubicBezTo>
                  <a:pt x="453" y="427"/>
                  <a:pt x="446" y="442"/>
                  <a:pt x="439" y="433"/>
                </a:cubicBezTo>
                <a:cubicBezTo>
                  <a:pt x="438" y="403"/>
                  <a:pt x="465" y="416"/>
                  <a:pt x="482" y="402"/>
                </a:cubicBezTo>
                <a:cubicBezTo>
                  <a:pt x="492" y="411"/>
                  <a:pt x="469" y="414"/>
                  <a:pt x="469" y="426"/>
                </a:cubicBezTo>
                <a:cubicBezTo>
                  <a:pt x="483" y="426"/>
                  <a:pt x="488" y="416"/>
                  <a:pt x="496" y="410"/>
                </a:cubicBezTo>
                <a:cubicBezTo>
                  <a:pt x="514" y="426"/>
                  <a:pt x="480" y="431"/>
                  <a:pt x="479" y="449"/>
                </a:cubicBezTo>
                <a:cubicBezTo>
                  <a:pt x="441" y="462"/>
                  <a:pt x="412" y="486"/>
                  <a:pt x="385" y="513"/>
                </a:cubicBezTo>
                <a:cubicBezTo>
                  <a:pt x="386" y="516"/>
                  <a:pt x="388" y="517"/>
                  <a:pt x="388" y="521"/>
                </a:cubicBezTo>
                <a:cubicBezTo>
                  <a:pt x="399" y="524"/>
                  <a:pt x="395" y="510"/>
                  <a:pt x="405" y="513"/>
                </a:cubicBezTo>
                <a:cubicBezTo>
                  <a:pt x="391" y="536"/>
                  <a:pt x="361" y="540"/>
                  <a:pt x="348" y="565"/>
                </a:cubicBezTo>
                <a:cubicBezTo>
                  <a:pt x="375" y="559"/>
                  <a:pt x="388" y="538"/>
                  <a:pt x="419" y="537"/>
                </a:cubicBezTo>
                <a:cubicBezTo>
                  <a:pt x="416" y="544"/>
                  <a:pt x="410" y="549"/>
                  <a:pt x="408" y="557"/>
                </a:cubicBezTo>
                <a:cubicBezTo>
                  <a:pt x="437" y="551"/>
                  <a:pt x="456" y="557"/>
                  <a:pt x="469" y="537"/>
                </a:cubicBezTo>
                <a:cubicBezTo>
                  <a:pt x="479" y="541"/>
                  <a:pt x="465" y="548"/>
                  <a:pt x="466" y="553"/>
                </a:cubicBezTo>
                <a:cubicBezTo>
                  <a:pt x="479" y="556"/>
                  <a:pt x="485" y="549"/>
                  <a:pt x="496" y="549"/>
                </a:cubicBezTo>
                <a:cubicBezTo>
                  <a:pt x="504" y="558"/>
                  <a:pt x="491" y="556"/>
                  <a:pt x="493" y="569"/>
                </a:cubicBezTo>
                <a:cubicBezTo>
                  <a:pt x="506" y="574"/>
                  <a:pt x="521" y="554"/>
                  <a:pt x="533" y="557"/>
                </a:cubicBezTo>
                <a:cubicBezTo>
                  <a:pt x="521" y="546"/>
                  <a:pt x="539" y="540"/>
                  <a:pt x="526" y="537"/>
                </a:cubicBezTo>
                <a:cubicBezTo>
                  <a:pt x="555" y="514"/>
                  <a:pt x="588" y="534"/>
                  <a:pt x="627" y="517"/>
                </a:cubicBezTo>
                <a:cubicBezTo>
                  <a:pt x="626" y="524"/>
                  <a:pt x="630" y="525"/>
                  <a:pt x="634" y="525"/>
                </a:cubicBezTo>
                <a:cubicBezTo>
                  <a:pt x="633" y="533"/>
                  <a:pt x="619" y="526"/>
                  <a:pt x="620" y="537"/>
                </a:cubicBezTo>
                <a:cubicBezTo>
                  <a:pt x="641" y="539"/>
                  <a:pt x="682" y="530"/>
                  <a:pt x="688" y="501"/>
                </a:cubicBezTo>
                <a:cubicBezTo>
                  <a:pt x="680" y="502"/>
                  <a:pt x="675" y="507"/>
                  <a:pt x="664" y="505"/>
                </a:cubicBezTo>
                <a:cubicBezTo>
                  <a:pt x="666" y="508"/>
                  <a:pt x="668" y="512"/>
                  <a:pt x="668" y="517"/>
                </a:cubicBezTo>
                <a:cubicBezTo>
                  <a:pt x="657" y="510"/>
                  <a:pt x="660" y="511"/>
                  <a:pt x="644" y="513"/>
                </a:cubicBezTo>
                <a:cubicBezTo>
                  <a:pt x="653" y="503"/>
                  <a:pt x="639" y="510"/>
                  <a:pt x="641" y="497"/>
                </a:cubicBezTo>
                <a:cubicBezTo>
                  <a:pt x="645" y="494"/>
                  <a:pt x="650" y="492"/>
                  <a:pt x="657" y="493"/>
                </a:cubicBezTo>
                <a:cubicBezTo>
                  <a:pt x="662" y="480"/>
                  <a:pt x="647" y="490"/>
                  <a:pt x="651" y="477"/>
                </a:cubicBezTo>
                <a:cubicBezTo>
                  <a:pt x="667" y="479"/>
                  <a:pt x="679" y="463"/>
                  <a:pt x="671" y="437"/>
                </a:cubicBezTo>
                <a:cubicBezTo>
                  <a:pt x="677" y="436"/>
                  <a:pt x="679" y="429"/>
                  <a:pt x="688" y="430"/>
                </a:cubicBezTo>
                <a:cubicBezTo>
                  <a:pt x="679" y="419"/>
                  <a:pt x="672" y="425"/>
                  <a:pt x="681" y="410"/>
                </a:cubicBezTo>
                <a:cubicBezTo>
                  <a:pt x="680" y="406"/>
                  <a:pt x="678" y="406"/>
                  <a:pt x="678" y="402"/>
                </a:cubicBezTo>
                <a:cubicBezTo>
                  <a:pt x="667" y="401"/>
                  <a:pt x="663" y="409"/>
                  <a:pt x="651" y="406"/>
                </a:cubicBezTo>
                <a:cubicBezTo>
                  <a:pt x="653" y="393"/>
                  <a:pt x="663" y="391"/>
                  <a:pt x="674" y="390"/>
                </a:cubicBezTo>
                <a:cubicBezTo>
                  <a:pt x="655" y="379"/>
                  <a:pt x="640" y="388"/>
                  <a:pt x="614" y="386"/>
                </a:cubicBezTo>
                <a:cubicBezTo>
                  <a:pt x="616" y="373"/>
                  <a:pt x="607" y="373"/>
                  <a:pt x="614" y="366"/>
                </a:cubicBezTo>
                <a:cubicBezTo>
                  <a:pt x="636" y="391"/>
                  <a:pt x="667" y="341"/>
                  <a:pt x="691" y="370"/>
                </a:cubicBezTo>
                <a:cubicBezTo>
                  <a:pt x="704" y="366"/>
                  <a:pt x="707" y="351"/>
                  <a:pt x="721" y="350"/>
                </a:cubicBezTo>
                <a:cubicBezTo>
                  <a:pt x="717" y="338"/>
                  <a:pt x="720" y="332"/>
                  <a:pt x="732" y="330"/>
                </a:cubicBezTo>
                <a:cubicBezTo>
                  <a:pt x="734" y="341"/>
                  <a:pt x="725" y="338"/>
                  <a:pt x="725" y="346"/>
                </a:cubicBezTo>
                <a:cubicBezTo>
                  <a:pt x="742" y="347"/>
                  <a:pt x="729" y="327"/>
                  <a:pt x="735" y="322"/>
                </a:cubicBezTo>
                <a:cubicBezTo>
                  <a:pt x="749" y="321"/>
                  <a:pt x="752" y="308"/>
                  <a:pt x="765" y="306"/>
                </a:cubicBezTo>
                <a:cubicBezTo>
                  <a:pt x="753" y="336"/>
                  <a:pt x="733" y="353"/>
                  <a:pt x="725" y="378"/>
                </a:cubicBezTo>
                <a:cubicBezTo>
                  <a:pt x="773" y="381"/>
                  <a:pt x="794" y="351"/>
                  <a:pt x="822" y="310"/>
                </a:cubicBezTo>
                <a:cubicBezTo>
                  <a:pt x="805" y="314"/>
                  <a:pt x="800" y="323"/>
                  <a:pt x="782" y="318"/>
                </a:cubicBezTo>
                <a:cubicBezTo>
                  <a:pt x="792" y="297"/>
                  <a:pt x="820" y="297"/>
                  <a:pt x="819" y="262"/>
                </a:cubicBezTo>
                <a:cubicBezTo>
                  <a:pt x="831" y="265"/>
                  <a:pt x="836" y="258"/>
                  <a:pt x="853" y="250"/>
                </a:cubicBezTo>
                <a:cubicBezTo>
                  <a:pt x="854" y="244"/>
                  <a:pt x="834" y="244"/>
                  <a:pt x="836" y="250"/>
                </a:cubicBezTo>
                <a:cubicBezTo>
                  <a:pt x="855" y="205"/>
                  <a:pt x="905" y="232"/>
                  <a:pt x="940" y="195"/>
                </a:cubicBezTo>
                <a:cubicBezTo>
                  <a:pt x="940" y="183"/>
                  <a:pt x="915" y="200"/>
                  <a:pt x="920" y="183"/>
                </a:cubicBezTo>
                <a:cubicBezTo>
                  <a:pt x="890" y="196"/>
                  <a:pt x="845" y="192"/>
                  <a:pt x="832" y="234"/>
                </a:cubicBezTo>
                <a:cubicBezTo>
                  <a:pt x="800" y="221"/>
                  <a:pt x="799" y="252"/>
                  <a:pt x="775" y="258"/>
                </a:cubicBezTo>
                <a:cubicBezTo>
                  <a:pt x="777" y="272"/>
                  <a:pt x="784" y="263"/>
                  <a:pt x="779" y="278"/>
                </a:cubicBezTo>
                <a:cubicBezTo>
                  <a:pt x="770" y="256"/>
                  <a:pt x="762" y="278"/>
                  <a:pt x="748" y="282"/>
                </a:cubicBezTo>
                <a:cubicBezTo>
                  <a:pt x="757" y="261"/>
                  <a:pt x="780" y="256"/>
                  <a:pt x="785" y="230"/>
                </a:cubicBezTo>
                <a:cubicBezTo>
                  <a:pt x="773" y="211"/>
                  <a:pt x="769" y="245"/>
                  <a:pt x="748" y="238"/>
                </a:cubicBezTo>
                <a:cubicBezTo>
                  <a:pt x="767" y="211"/>
                  <a:pt x="801" y="182"/>
                  <a:pt x="819" y="167"/>
                </a:cubicBezTo>
                <a:cubicBezTo>
                  <a:pt x="810" y="148"/>
                  <a:pt x="835" y="147"/>
                  <a:pt x="836" y="127"/>
                </a:cubicBezTo>
                <a:cubicBezTo>
                  <a:pt x="848" y="146"/>
                  <a:pt x="869" y="120"/>
                  <a:pt x="873" y="103"/>
                </a:cubicBezTo>
                <a:cubicBezTo>
                  <a:pt x="883" y="106"/>
                  <a:pt x="870" y="112"/>
                  <a:pt x="873" y="119"/>
                </a:cubicBezTo>
                <a:cubicBezTo>
                  <a:pt x="883" y="113"/>
                  <a:pt x="895" y="108"/>
                  <a:pt x="900" y="95"/>
                </a:cubicBezTo>
                <a:cubicBezTo>
                  <a:pt x="921" y="111"/>
                  <a:pt x="955" y="84"/>
                  <a:pt x="964" y="59"/>
                </a:cubicBezTo>
                <a:cubicBezTo>
                  <a:pt x="979" y="62"/>
                  <a:pt x="984" y="54"/>
                  <a:pt x="997" y="55"/>
                </a:cubicBezTo>
                <a:cubicBezTo>
                  <a:pt x="998" y="71"/>
                  <a:pt x="982" y="66"/>
                  <a:pt x="981" y="79"/>
                </a:cubicBezTo>
                <a:cubicBezTo>
                  <a:pt x="994" y="81"/>
                  <a:pt x="993" y="65"/>
                  <a:pt x="1004" y="63"/>
                </a:cubicBezTo>
                <a:cubicBezTo>
                  <a:pt x="996" y="72"/>
                  <a:pt x="1010" y="76"/>
                  <a:pt x="1021" y="75"/>
                </a:cubicBezTo>
                <a:cubicBezTo>
                  <a:pt x="1015" y="80"/>
                  <a:pt x="1012" y="88"/>
                  <a:pt x="1011" y="99"/>
                </a:cubicBezTo>
                <a:cubicBezTo>
                  <a:pt x="1028" y="90"/>
                  <a:pt x="1046" y="82"/>
                  <a:pt x="1065" y="75"/>
                </a:cubicBezTo>
                <a:cubicBezTo>
                  <a:pt x="1067" y="64"/>
                  <a:pt x="1060" y="65"/>
                  <a:pt x="1061" y="55"/>
                </a:cubicBezTo>
                <a:cubicBezTo>
                  <a:pt x="1065" y="52"/>
                  <a:pt x="1070" y="50"/>
                  <a:pt x="1078" y="51"/>
                </a:cubicBezTo>
                <a:cubicBezTo>
                  <a:pt x="1075" y="58"/>
                  <a:pt x="1070" y="63"/>
                  <a:pt x="1068" y="71"/>
                </a:cubicBezTo>
                <a:cubicBezTo>
                  <a:pt x="1072" y="77"/>
                  <a:pt x="1085" y="60"/>
                  <a:pt x="1092" y="55"/>
                </a:cubicBezTo>
                <a:cubicBezTo>
                  <a:pt x="1101" y="60"/>
                  <a:pt x="1086" y="67"/>
                  <a:pt x="1085" y="71"/>
                </a:cubicBezTo>
                <a:cubicBezTo>
                  <a:pt x="1111" y="84"/>
                  <a:pt x="1125" y="60"/>
                  <a:pt x="1159" y="63"/>
                </a:cubicBezTo>
                <a:cubicBezTo>
                  <a:pt x="1158" y="45"/>
                  <a:pt x="1137" y="61"/>
                  <a:pt x="1129" y="59"/>
                </a:cubicBezTo>
                <a:cubicBezTo>
                  <a:pt x="1133" y="40"/>
                  <a:pt x="1173" y="44"/>
                  <a:pt x="1162" y="67"/>
                </a:cubicBezTo>
                <a:cubicBezTo>
                  <a:pt x="1164" y="76"/>
                  <a:pt x="1167" y="62"/>
                  <a:pt x="1172" y="71"/>
                </a:cubicBezTo>
                <a:cubicBezTo>
                  <a:pt x="1159" y="89"/>
                  <a:pt x="1141" y="66"/>
                  <a:pt x="1122" y="79"/>
                </a:cubicBezTo>
                <a:cubicBezTo>
                  <a:pt x="1137" y="86"/>
                  <a:pt x="1109" y="101"/>
                  <a:pt x="1102" y="91"/>
                </a:cubicBezTo>
                <a:cubicBezTo>
                  <a:pt x="1092" y="93"/>
                  <a:pt x="1092" y="106"/>
                  <a:pt x="1088" y="115"/>
                </a:cubicBezTo>
                <a:cubicBezTo>
                  <a:pt x="1111" y="111"/>
                  <a:pt x="1128" y="98"/>
                  <a:pt x="1152" y="107"/>
                </a:cubicBezTo>
                <a:cubicBezTo>
                  <a:pt x="1150" y="92"/>
                  <a:pt x="1142" y="109"/>
                  <a:pt x="1135" y="99"/>
                </a:cubicBezTo>
                <a:cubicBezTo>
                  <a:pt x="1140" y="91"/>
                  <a:pt x="1151" y="91"/>
                  <a:pt x="1152" y="79"/>
                </a:cubicBezTo>
                <a:cubicBezTo>
                  <a:pt x="1158" y="85"/>
                  <a:pt x="1171" y="83"/>
                  <a:pt x="1176" y="91"/>
                </a:cubicBezTo>
                <a:cubicBezTo>
                  <a:pt x="1198" y="67"/>
                  <a:pt x="1237" y="59"/>
                  <a:pt x="1277" y="59"/>
                </a:cubicBezTo>
                <a:cubicBezTo>
                  <a:pt x="1264" y="67"/>
                  <a:pt x="1276" y="74"/>
                  <a:pt x="1287" y="67"/>
                </a:cubicBezTo>
                <a:cubicBezTo>
                  <a:pt x="1281" y="100"/>
                  <a:pt x="1221" y="79"/>
                  <a:pt x="1193" y="79"/>
                </a:cubicBezTo>
                <a:cubicBezTo>
                  <a:pt x="1192" y="86"/>
                  <a:pt x="1197" y="88"/>
                  <a:pt x="1196" y="95"/>
                </a:cubicBezTo>
                <a:cubicBezTo>
                  <a:pt x="1204" y="80"/>
                  <a:pt x="1209" y="101"/>
                  <a:pt x="1196" y="103"/>
                </a:cubicBezTo>
                <a:cubicBezTo>
                  <a:pt x="1223" y="112"/>
                  <a:pt x="1235" y="96"/>
                  <a:pt x="1263" y="107"/>
                </a:cubicBezTo>
                <a:cubicBezTo>
                  <a:pt x="1265" y="108"/>
                  <a:pt x="1257" y="113"/>
                  <a:pt x="1256" y="111"/>
                </a:cubicBezTo>
                <a:cubicBezTo>
                  <a:pt x="1258" y="129"/>
                  <a:pt x="1327" y="120"/>
                  <a:pt x="1341" y="103"/>
                </a:cubicBezTo>
                <a:cubicBezTo>
                  <a:pt x="1353" y="118"/>
                  <a:pt x="1364" y="110"/>
                  <a:pt x="1374" y="127"/>
                </a:cubicBezTo>
                <a:cubicBezTo>
                  <a:pt x="1397" y="114"/>
                  <a:pt x="1413" y="114"/>
                  <a:pt x="1448" y="123"/>
                </a:cubicBezTo>
                <a:cubicBezTo>
                  <a:pt x="1434" y="125"/>
                  <a:pt x="1450" y="135"/>
                  <a:pt x="1462" y="139"/>
                </a:cubicBezTo>
                <a:cubicBezTo>
                  <a:pt x="1475" y="113"/>
                  <a:pt x="1430" y="111"/>
                  <a:pt x="1415" y="103"/>
                </a:cubicBezTo>
                <a:cubicBezTo>
                  <a:pt x="1428" y="114"/>
                  <a:pt x="1413" y="107"/>
                  <a:pt x="1408" y="115"/>
                </a:cubicBezTo>
                <a:cubicBezTo>
                  <a:pt x="1403" y="109"/>
                  <a:pt x="1399" y="101"/>
                  <a:pt x="1391" y="99"/>
                </a:cubicBezTo>
                <a:cubicBezTo>
                  <a:pt x="1391" y="95"/>
                  <a:pt x="1395" y="96"/>
                  <a:pt x="1398" y="95"/>
                </a:cubicBezTo>
                <a:cubicBezTo>
                  <a:pt x="1384" y="77"/>
                  <a:pt x="1373" y="77"/>
                  <a:pt x="1344" y="75"/>
                </a:cubicBezTo>
                <a:cubicBezTo>
                  <a:pt x="1347" y="48"/>
                  <a:pt x="1304" y="53"/>
                  <a:pt x="1290" y="59"/>
                </a:cubicBezTo>
                <a:cubicBezTo>
                  <a:pt x="1287" y="42"/>
                  <a:pt x="1259" y="53"/>
                  <a:pt x="1256" y="35"/>
                </a:cubicBezTo>
                <a:cubicBezTo>
                  <a:pt x="1261" y="24"/>
                  <a:pt x="1274" y="35"/>
                  <a:pt x="1273" y="43"/>
                </a:cubicBezTo>
                <a:cubicBezTo>
                  <a:pt x="1281" y="42"/>
                  <a:pt x="1281" y="33"/>
                  <a:pt x="1273" y="31"/>
                </a:cubicBezTo>
                <a:cubicBezTo>
                  <a:pt x="1294" y="27"/>
                  <a:pt x="1304" y="25"/>
                  <a:pt x="1334" y="27"/>
                </a:cubicBezTo>
                <a:cubicBezTo>
                  <a:pt x="1331" y="32"/>
                  <a:pt x="1329" y="38"/>
                  <a:pt x="1330" y="47"/>
                </a:cubicBezTo>
                <a:cubicBezTo>
                  <a:pt x="1352" y="41"/>
                  <a:pt x="1366" y="51"/>
                  <a:pt x="1384" y="43"/>
                </a:cubicBezTo>
                <a:cubicBezTo>
                  <a:pt x="1382" y="29"/>
                  <a:pt x="1350" y="24"/>
                  <a:pt x="1367" y="11"/>
                </a:cubicBezTo>
                <a:cubicBezTo>
                  <a:pt x="1353" y="14"/>
                  <a:pt x="1361" y="27"/>
                  <a:pt x="1344" y="19"/>
                </a:cubicBezTo>
                <a:cubicBezTo>
                  <a:pt x="1341" y="10"/>
                  <a:pt x="1359" y="7"/>
                  <a:pt x="1347" y="0"/>
                </a:cubicBezTo>
                <a:cubicBezTo>
                  <a:pt x="1368" y="3"/>
                  <a:pt x="1398" y="30"/>
                  <a:pt x="1421" y="23"/>
                </a:cubicBezTo>
                <a:cubicBezTo>
                  <a:pt x="1408" y="37"/>
                  <a:pt x="1429" y="29"/>
                  <a:pt x="1435" y="39"/>
                </a:cubicBezTo>
                <a:cubicBezTo>
                  <a:pt x="1425" y="48"/>
                  <a:pt x="1438" y="60"/>
                  <a:pt x="1418" y="59"/>
                </a:cubicBezTo>
                <a:cubicBezTo>
                  <a:pt x="1430" y="69"/>
                  <a:pt x="1438" y="70"/>
                  <a:pt x="1455" y="67"/>
                </a:cubicBezTo>
                <a:cubicBezTo>
                  <a:pt x="1452" y="75"/>
                  <a:pt x="1442" y="76"/>
                  <a:pt x="1431" y="75"/>
                </a:cubicBezTo>
                <a:cubicBezTo>
                  <a:pt x="1450" y="89"/>
                  <a:pt x="1468" y="76"/>
                  <a:pt x="1495" y="87"/>
                </a:cubicBezTo>
                <a:cubicBezTo>
                  <a:pt x="1485" y="79"/>
                  <a:pt x="1469" y="70"/>
                  <a:pt x="1465" y="67"/>
                </a:cubicBezTo>
                <a:cubicBezTo>
                  <a:pt x="1466" y="53"/>
                  <a:pt x="1495" y="67"/>
                  <a:pt x="1505" y="67"/>
                </a:cubicBezTo>
                <a:cubicBezTo>
                  <a:pt x="1505" y="57"/>
                  <a:pt x="1493" y="61"/>
                  <a:pt x="1489" y="55"/>
                </a:cubicBezTo>
                <a:cubicBezTo>
                  <a:pt x="1489" y="48"/>
                  <a:pt x="1494" y="46"/>
                  <a:pt x="1502" y="47"/>
                </a:cubicBezTo>
                <a:cubicBezTo>
                  <a:pt x="1503" y="37"/>
                  <a:pt x="1495" y="37"/>
                  <a:pt x="1489" y="35"/>
                </a:cubicBezTo>
                <a:cubicBezTo>
                  <a:pt x="1498" y="26"/>
                  <a:pt x="1522" y="37"/>
                  <a:pt x="1529" y="51"/>
                </a:cubicBezTo>
                <a:cubicBezTo>
                  <a:pt x="1559" y="43"/>
                  <a:pt x="1596" y="48"/>
                  <a:pt x="1593" y="79"/>
                </a:cubicBezTo>
                <a:cubicBezTo>
                  <a:pt x="1584" y="75"/>
                  <a:pt x="1575" y="71"/>
                  <a:pt x="1563" y="71"/>
                </a:cubicBezTo>
                <a:cubicBezTo>
                  <a:pt x="1561" y="75"/>
                  <a:pt x="1562" y="97"/>
                  <a:pt x="1556" y="107"/>
                </a:cubicBezTo>
                <a:cubicBezTo>
                  <a:pt x="1549" y="92"/>
                  <a:pt x="1520" y="91"/>
                  <a:pt x="1512" y="107"/>
                </a:cubicBezTo>
                <a:cubicBezTo>
                  <a:pt x="1502" y="106"/>
                  <a:pt x="1498" y="97"/>
                  <a:pt x="1492" y="91"/>
                </a:cubicBezTo>
                <a:cubicBezTo>
                  <a:pt x="1491" y="104"/>
                  <a:pt x="1461" y="94"/>
                  <a:pt x="1442" y="95"/>
                </a:cubicBezTo>
                <a:cubicBezTo>
                  <a:pt x="1455" y="124"/>
                  <a:pt x="1486" y="115"/>
                  <a:pt x="1509" y="123"/>
                </a:cubicBezTo>
                <a:cubicBezTo>
                  <a:pt x="1514" y="121"/>
                  <a:pt x="1507" y="118"/>
                  <a:pt x="1509" y="111"/>
                </a:cubicBezTo>
                <a:cubicBezTo>
                  <a:pt x="1516" y="108"/>
                  <a:pt x="1520" y="122"/>
                  <a:pt x="1519" y="107"/>
                </a:cubicBezTo>
                <a:cubicBezTo>
                  <a:pt x="1531" y="125"/>
                  <a:pt x="1533" y="131"/>
                  <a:pt x="1563" y="131"/>
                </a:cubicBezTo>
                <a:cubicBezTo>
                  <a:pt x="1563" y="117"/>
                  <a:pt x="1545" y="125"/>
                  <a:pt x="1546" y="111"/>
                </a:cubicBezTo>
                <a:cubicBezTo>
                  <a:pt x="1550" y="114"/>
                  <a:pt x="1555" y="116"/>
                  <a:pt x="1563" y="115"/>
                </a:cubicBezTo>
                <a:cubicBezTo>
                  <a:pt x="1552" y="128"/>
                  <a:pt x="1572" y="124"/>
                  <a:pt x="1576" y="131"/>
                </a:cubicBezTo>
                <a:cubicBezTo>
                  <a:pt x="1572" y="103"/>
                  <a:pt x="1597" y="145"/>
                  <a:pt x="1600" y="115"/>
                </a:cubicBezTo>
                <a:cubicBezTo>
                  <a:pt x="1608" y="115"/>
                  <a:pt x="1630" y="142"/>
                  <a:pt x="1630" y="115"/>
                </a:cubicBezTo>
                <a:cubicBezTo>
                  <a:pt x="1641" y="125"/>
                  <a:pt x="1650" y="147"/>
                  <a:pt x="1670" y="135"/>
                </a:cubicBezTo>
                <a:cubicBezTo>
                  <a:pt x="1668" y="138"/>
                  <a:pt x="1666" y="142"/>
                  <a:pt x="1670" y="143"/>
                </a:cubicBezTo>
                <a:cubicBezTo>
                  <a:pt x="1672" y="151"/>
                  <a:pt x="1666" y="150"/>
                  <a:pt x="1660" y="151"/>
                </a:cubicBezTo>
                <a:cubicBezTo>
                  <a:pt x="1675" y="155"/>
                  <a:pt x="1671" y="152"/>
                  <a:pt x="1684" y="159"/>
                </a:cubicBezTo>
                <a:cubicBezTo>
                  <a:pt x="1691" y="155"/>
                  <a:pt x="1676" y="145"/>
                  <a:pt x="1680" y="131"/>
                </a:cubicBezTo>
                <a:cubicBezTo>
                  <a:pt x="1694" y="129"/>
                  <a:pt x="1687" y="152"/>
                  <a:pt x="1701" y="151"/>
                </a:cubicBezTo>
                <a:cubicBezTo>
                  <a:pt x="1707" y="146"/>
                  <a:pt x="1693" y="147"/>
                  <a:pt x="1701" y="135"/>
                </a:cubicBezTo>
                <a:cubicBezTo>
                  <a:pt x="1707" y="144"/>
                  <a:pt x="1724" y="157"/>
                  <a:pt x="1731" y="143"/>
                </a:cubicBezTo>
                <a:cubicBezTo>
                  <a:pt x="1750" y="163"/>
                  <a:pt x="1772" y="169"/>
                  <a:pt x="1791" y="163"/>
                </a:cubicBezTo>
                <a:cubicBezTo>
                  <a:pt x="1798" y="185"/>
                  <a:pt x="1808" y="205"/>
                  <a:pt x="1828" y="211"/>
                </a:cubicBezTo>
                <a:cubicBezTo>
                  <a:pt x="1827" y="195"/>
                  <a:pt x="1815" y="192"/>
                  <a:pt x="1805" y="187"/>
                </a:cubicBezTo>
                <a:cubicBezTo>
                  <a:pt x="1811" y="168"/>
                  <a:pt x="1823" y="192"/>
                  <a:pt x="1832" y="195"/>
                </a:cubicBezTo>
                <a:cubicBezTo>
                  <a:pt x="1837" y="248"/>
                  <a:pt x="1886" y="250"/>
                  <a:pt x="1919" y="270"/>
                </a:cubicBezTo>
                <a:cubicBezTo>
                  <a:pt x="1914" y="258"/>
                  <a:pt x="1895" y="262"/>
                  <a:pt x="1896" y="242"/>
                </a:cubicBezTo>
                <a:cubicBezTo>
                  <a:pt x="1915" y="259"/>
                  <a:pt x="1933" y="254"/>
                  <a:pt x="1956" y="266"/>
                </a:cubicBezTo>
                <a:cubicBezTo>
                  <a:pt x="1961" y="262"/>
                  <a:pt x="1960" y="253"/>
                  <a:pt x="1950" y="250"/>
                </a:cubicBezTo>
                <a:cubicBezTo>
                  <a:pt x="1952" y="241"/>
                  <a:pt x="1969" y="249"/>
                  <a:pt x="1977" y="246"/>
                </a:cubicBezTo>
                <a:cubicBezTo>
                  <a:pt x="1974" y="243"/>
                  <a:pt x="1972" y="239"/>
                  <a:pt x="1977" y="238"/>
                </a:cubicBezTo>
                <a:cubicBezTo>
                  <a:pt x="1964" y="227"/>
                  <a:pt x="1952" y="214"/>
                  <a:pt x="1936" y="207"/>
                </a:cubicBezTo>
                <a:cubicBezTo>
                  <a:pt x="1938" y="203"/>
                  <a:pt x="1976" y="224"/>
                  <a:pt x="1987" y="215"/>
                </a:cubicBezTo>
                <a:cubicBezTo>
                  <a:pt x="1975" y="221"/>
                  <a:pt x="1988" y="236"/>
                  <a:pt x="2003" y="242"/>
                </a:cubicBezTo>
                <a:cubicBezTo>
                  <a:pt x="2005" y="236"/>
                  <a:pt x="1999" y="232"/>
                  <a:pt x="2007" y="218"/>
                </a:cubicBezTo>
                <a:cubicBezTo>
                  <a:pt x="2001" y="213"/>
                  <a:pt x="1998" y="205"/>
                  <a:pt x="1987" y="207"/>
                </a:cubicBezTo>
                <a:cubicBezTo>
                  <a:pt x="1999" y="197"/>
                  <a:pt x="2014" y="219"/>
                  <a:pt x="2027" y="222"/>
                </a:cubicBezTo>
                <a:cubicBezTo>
                  <a:pt x="2029" y="231"/>
                  <a:pt x="2022" y="230"/>
                  <a:pt x="2017" y="230"/>
                </a:cubicBezTo>
                <a:cubicBezTo>
                  <a:pt x="2015" y="243"/>
                  <a:pt x="2029" y="236"/>
                  <a:pt x="2020" y="246"/>
                </a:cubicBezTo>
                <a:cubicBezTo>
                  <a:pt x="2041" y="267"/>
                  <a:pt x="2059" y="268"/>
                  <a:pt x="2088" y="282"/>
                </a:cubicBezTo>
                <a:cubicBezTo>
                  <a:pt x="2093" y="270"/>
                  <a:pt x="2065" y="261"/>
                  <a:pt x="2071" y="246"/>
                </a:cubicBezTo>
                <a:cubicBezTo>
                  <a:pt x="2041" y="250"/>
                  <a:pt x="2042" y="217"/>
                  <a:pt x="2020" y="211"/>
                </a:cubicBezTo>
                <a:cubicBezTo>
                  <a:pt x="2022" y="185"/>
                  <a:pt x="2049" y="213"/>
                  <a:pt x="2057" y="195"/>
                </a:cubicBezTo>
                <a:cubicBezTo>
                  <a:pt x="2063" y="215"/>
                  <a:pt x="2077" y="227"/>
                  <a:pt x="2098" y="230"/>
                </a:cubicBezTo>
                <a:cubicBezTo>
                  <a:pt x="2076" y="243"/>
                  <a:pt x="2102" y="253"/>
                  <a:pt x="2118" y="254"/>
                </a:cubicBezTo>
                <a:cubicBezTo>
                  <a:pt x="2116" y="279"/>
                  <a:pt x="2132" y="282"/>
                  <a:pt x="2148" y="286"/>
                </a:cubicBezTo>
                <a:cubicBezTo>
                  <a:pt x="2152" y="298"/>
                  <a:pt x="2141" y="293"/>
                  <a:pt x="2135" y="294"/>
                </a:cubicBezTo>
                <a:cubicBezTo>
                  <a:pt x="2133" y="322"/>
                  <a:pt x="2165" y="311"/>
                  <a:pt x="2175" y="326"/>
                </a:cubicBezTo>
                <a:cubicBezTo>
                  <a:pt x="2173" y="334"/>
                  <a:pt x="2154" y="330"/>
                  <a:pt x="2152" y="326"/>
                </a:cubicBezTo>
                <a:cubicBezTo>
                  <a:pt x="2144" y="327"/>
                  <a:pt x="2152" y="341"/>
                  <a:pt x="2155" y="342"/>
                </a:cubicBezTo>
                <a:cubicBezTo>
                  <a:pt x="2136" y="352"/>
                  <a:pt x="2121" y="351"/>
                  <a:pt x="2118" y="370"/>
                </a:cubicBezTo>
                <a:cubicBezTo>
                  <a:pt x="2122" y="380"/>
                  <a:pt x="2134" y="380"/>
                  <a:pt x="2131" y="398"/>
                </a:cubicBezTo>
                <a:cubicBezTo>
                  <a:pt x="2145" y="390"/>
                  <a:pt x="2160" y="397"/>
                  <a:pt x="2168" y="406"/>
                </a:cubicBezTo>
                <a:cubicBezTo>
                  <a:pt x="2167" y="391"/>
                  <a:pt x="2153" y="392"/>
                  <a:pt x="2155" y="374"/>
                </a:cubicBezTo>
                <a:cubicBezTo>
                  <a:pt x="2163" y="375"/>
                  <a:pt x="2168" y="380"/>
                  <a:pt x="2178" y="378"/>
                </a:cubicBezTo>
                <a:cubicBezTo>
                  <a:pt x="2180" y="384"/>
                  <a:pt x="2183" y="388"/>
                  <a:pt x="2185" y="394"/>
                </a:cubicBezTo>
                <a:cubicBezTo>
                  <a:pt x="2183" y="406"/>
                  <a:pt x="2178" y="414"/>
                  <a:pt x="2165" y="414"/>
                </a:cubicBezTo>
                <a:cubicBezTo>
                  <a:pt x="2169" y="425"/>
                  <a:pt x="2178" y="430"/>
                  <a:pt x="2185" y="437"/>
                </a:cubicBezTo>
                <a:cubicBezTo>
                  <a:pt x="2190" y="432"/>
                  <a:pt x="2192" y="425"/>
                  <a:pt x="2199" y="433"/>
                </a:cubicBezTo>
                <a:cubicBezTo>
                  <a:pt x="2200" y="422"/>
                  <a:pt x="2191" y="421"/>
                  <a:pt x="2192" y="410"/>
                </a:cubicBezTo>
                <a:cubicBezTo>
                  <a:pt x="2204" y="408"/>
                  <a:pt x="2201" y="426"/>
                  <a:pt x="2215" y="422"/>
                </a:cubicBezTo>
                <a:cubicBezTo>
                  <a:pt x="2210" y="401"/>
                  <a:pt x="2174" y="397"/>
                  <a:pt x="2185" y="370"/>
                </a:cubicBezTo>
                <a:cubicBezTo>
                  <a:pt x="2190" y="376"/>
                  <a:pt x="2195" y="382"/>
                  <a:pt x="2199" y="390"/>
                </a:cubicBezTo>
                <a:cubicBezTo>
                  <a:pt x="2210" y="382"/>
                  <a:pt x="2221" y="386"/>
                  <a:pt x="2222" y="402"/>
                </a:cubicBezTo>
                <a:cubicBezTo>
                  <a:pt x="2225" y="394"/>
                  <a:pt x="2231" y="391"/>
                  <a:pt x="2232" y="382"/>
                </a:cubicBezTo>
                <a:cubicBezTo>
                  <a:pt x="2246" y="383"/>
                  <a:pt x="2253" y="398"/>
                  <a:pt x="2259" y="398"/>
                </a:cubicBezTo>
                <a:cubicBezTo>
                  <a:pt x="2264" y="396"/>
                  <a:pt x="2262" y="388"/>
                  <a:pt x="2263" y="382"/>
                </a:cubicBezTo>
                <a:cubicBezTo>
                  <a:pt x="2259" y="374"/>
                  <a:pt x="2245" y="379"/>
                  <a:pt x="2249" y="362"/>
                </a:cubicBezTo>
                <a:cubicBezTo>
                  <a:pt x="2243" y="394"/>
                  <a:pt x="2212" y="354"/>
                  <a:pt x="2209" y="382"/>
                </a:cubicBezTo>
                <a:cubicBezTo>
                  <a:pt x="2206" y="381"/>
                  <a:pt x="2205" y="378"/>
                  <a:pt x="2202" y="378"/>
                </a:cubicBezTo>
                <a:cubicBezTo>
                  <a:pt x="2203" y="374"/>
                  <a:pt x="2201" y="374"/>
                  <a:pt x="2199" y="374"/>
                </a:cubicBezTo>
                <a:cubicBezTo>
                  <a:pt x="2205" y="365"/>
                  <a:pt x="2229" y="362"/>
                  <a:pt x="2239" y="370"/>
                </a:cubicBezTo>
                <a:cubicBezTo>
                  <a:pt x="2240" y="361"/>
                  <a:pt x="2238" y="355"/>
                  <a:pt x="2236" y="350"/>
                </a:cubicBezTo>
                <a:cubicBezTo>
                  <a:pt x="2232" y="351"/>
                  <a:pt x="2233" y="357"/>
                  <a:pt x="2232" y="362"/>
                </a:cubicBezTo>
                <a:cubicBezTo>
                  <a:pt x="2226" y="357"/>
                  <a:pt x="2216" y="357"/>
                  <a:pt x="2219" y="342"/>
                </a:cubicBezTo>
                <a:cubicBezTo>
                  <a:pt x="2227" y="357"/>
                  <a:pt x="2246" y="332"/>
                  <a:pt x="2263" y="346"/>
                </a:cubicBezTo>
                <a:cubicBezTo>
                  <a:pt x="2268" y="343"/>
                  <a:pt x="2267" y="333"/>
                  <a:pt x="2269" y="326"/>
                </a:cubicBezTo>
                <a:cubicBezTo>
                  <a:pt x="2274" y="330"/>
                  <a:pt x="2285" y="342"/>
                  <a:pt x="2283" y="322"/>
                </a:cubicBezTo>
                <a:cubicBezTo>
                  <a:pt x="2297" y="326"/>
                  <a:pt x="2303" y="321"/>
                  <a:pt x="2310" y="338"/>
                </a:cubicBezTo>
                <a:cubicBezTo>
                  <a:pt x="2325" y="313"/>
                  <a:pt x="2355" y="346"/>
                  <a:pt x="2370" y="330"/>
                </a:cubicBezTo>
                <a:cubicBezTo>
                  <a:pt x="2363" y="345"/>
                  <a:pt x="2386" y="370"/>
                  <a:pt x="2397" y="362"/>
                </a:cubicBezTo>
                <a:cubicBezTo>
                  <a:pt x="2399" y="363"/>
                  <a:pt x="2391" y="386"/>
                  <a:pt x="2384" y="390"/>
                </a:cubicBezTo>
                <a:cubicBezTo>
                  <a:pt x="2386" y="409"/>
                  <a:pt x="2412" y="401"/>
                  <a:pt x="2411" y="426"/>
                </a:cubicBezTo>
                <a:cubicBezTo>
                  <a:pt x="2414" y="423"/>
                  <a:pt x="2417" y="421"/>
                  <a:pt x="2417" y="426"/>
                </a:cubicBezTo>
                <a:cubicBezTo>
                  <a:pt x="2422" y="424"/>
                  <a:pt x="2420" y="416"/>
                  <a:pt x="2421" y="410"/>
                </a:cubicBezTo>
                <a:cubicBezTo>
                  <a:pt x="2429" y="415"/>
                  <a:pt x="2432" y="426"/>
                  <a:pt x="2448" y="422"/>
                </a:cubicBezTo>
                <a:cubicBezTo>
                  <a:pt x="2447" y="427"/>
                  <a:pt x="2447" y="433"/>
                  <a:pt x="2451" y="433"/>
                </a:cubicBezTo>
                <a:cubicBezTo>
                  <a:pt x="2446" y="451"/>
                  <a:pt x="2439" y="424"/>
                  <a:pt x="2434" y="441"/>
                </a:cubicBezTo>
                <a:cubicBezTo>
                  <a:pt x="2421" y="442"/>
                  <a:pt x="2418" y="429"/>
                  <a:pt x="2404" y="430"/>
                </a:cubicBezTo>
                <a:cubicBezTo>
                  <a:pt x="2399" y="443"/>
                  <a:pt x="2384" y="443"/>
                  <a:pt x="2380" y="457"/>
                </a:cubicBezTo>
                <a:cubicBezTo>
                  <a:pt x="2381" y="469"/>
                  <a:pt x="2388" y="472"/>
                  <a:pt x="2394" y="477"/>
                </a:cubicBezTo>
                <a:cubicBezTo>
                  <a:pt x="2402" y="476"/>
                  <a:pt x="2389" y="470"/>
                  <a:pt x="2394" y="461"/>
                </a:cubicBezTo>
                <a:cubicBezTo>
                  <a:pt x="2397" y="464"/>
                  <a:pt x="2409" y="477"/>
                  <a:pt x="2414" y="465"/>
                </a:cubicBezTo>
                <a:cubicBezTo>
                  <a:pt x="2420" y="472"/>
                  <a:pt x="2428" y="475"/>
                  <a:pt x="2427" y="489"/>
                </a:cubicBezTo>
                <a:cubicBezTo>
                  <a:pt x="2440" y="478"/>
                  <a:pt x="2432" y="473"/>
                  <a:pt x="2451" y="469"/>
                </a:cubicBezTo>
                <a:cubicBezTo>
                  <a:pt x="2452" y="460"/>
                  <a:pt x="2450" y="454"/>
                  <a:pt x="2444" y="453"/>
                </a:cubicBezTo>
                <a:cubicBezTo>
                  <a:pt x="2463" y="442"/>
                  <a:pt x="2461" y="490"/>
                  <a:pt x="2485" y="485"/>
                </a:cubicBezTo>
                <a:cubicBezTo>
                  <a:pt x="2497" y="514"/>
                  <a:pt x="2499" y="510"/>
                  <a:pt x="2518" y="533"/>
                </a:cubicBezTo>
                <a:cubicBezTo>
                  <a:pt x="2507" y="544"/>
                  <a:pt x="2493" y="513"/>
                  <a:pt x="2475" y="509"/>
                </a:cubicBezTo>
                <a:cubicBezTo>
                  <a:pt x="2472" y="524"/>
                  <a:pt x="2482" y="524"/>
                  <a:pt x="2481" y="537"/>
                </a:cubicBezTo>
                <a:cubicBezTo>
                  <a:pt x="2471" y="531"/>
                  <a:pt x="2469" y="536"/>
                  <a:pt x="2458" y="537"/>
                </a:cubicBezTo>
                <a:cubicBezTo>
                  <a:pt x="2449" y="515"/>
                  <a:pt x="2440" y="494"/>
                  <a:pt x="2414" y="493"/>
                </a:cubicBezTo>
                <a:cubicBezTo>
                  <a:pt x="2418" y="509"/>
                  <a:pt x="2419" y="505"/>
                  <a:pt x="2421" y="521"/>
                </a:cubicBezTo>
                <a:cubicBezTo>
                  <a:pt x="2413" y="509"/>
                  <a:pt x="2405" y="498"/>
                  <a:pt x="2397" y="485"/>
                </a:cubicBezTo>
                <a:cubicBezTo>
                  <a:pt x="2390" y="495"/>
                  <a:pt x="2406" y="519"/>
                  <a:pt x="2397" y="533"/>
                </a:cubicBezTo>
                <a:cubicBezTo>
                  <a:pt x="2420" y="515"/>
                  <a:pt x="2427" y="559"/>
                  <a:pt x="2448" y="545"/>
                </a:cubicBezTo>
                <a:cubicBezTo>
                  <a:pt x="2446" y="559"/>
                  <a:pt x="2426" y="549"/>
                  <a:pt x="2438" y="569"/>
                </a:cubicBezTo>
                <a:cubicBezTo>
                  <a:pt x="2427" y="572"/>
                  <a:pt x="2425" y="565"/>
                  <a:pt x="2421" y="561"/>
                </a:cubicBezTo>
                <a:cubicBezTo>
                  <a:pt x="2432" y="560"/>
                  <a:pt x="2424" y="551"/>
                  <a:pt x="2414" y="545"/>
                </a:cubicBezTo>
                <a:cubicBezTo>
                  <a:pt x="2417" y="562"/>
                  <a:pt x="2416" y="578"/>
                  <a:pt x="2431" y="589"/>
                </a:cubicBezTo>
                <a:cubicBezTo>
                  <a:pt x="2435" y="588"/>
                  <a:pt x="2434" y="581"/>
                  <a:pt x="2434" y="577"/>
                </a:cubicBezTo>
                <a:cubicBezTo>
                  <a:pt x="2440" y="591"/>
                  <a:pt x="2443" y="631"/>
                  <a:pt x="2468" y="621"/>
                </a:cubicBezTo>
                <a:cubicBezTo>
                  <a:pt x="2464" y="634"/>
                  <a:pt x="2471" y="653"/>
                  <a:pt x="2478" y="664"/>
                </a:cubicBezTo>
                <a:cubicBezTo>
                  <a:pt x="2467" y="659"/>
                  <a:pt x="2442" y="677"/>
                  <a:pt x="2427" y="664"/>
                </a:cubicBezTo>
                <a:cubicBezTo>
                  <a:pt x="2425" y="676"/>
                  <a:pt x="2432" y="675"/>
                  <a:pt x="2431" y="684"/>
                </a:cubicBezTo>
                <a:cubicBezTo>
                  <a:pt x="2447" y="657"/>
                  <a:pt x="2463" y="739"/>
                  <a:pt x="2478" y="700"/>
                </a:cubicBezTo>
                <a:cubicBezTo>
                  <a:pt x="2488" y="726"/>
                  <a:pt x="2489" y="738"/>
                  <a:pt x="2495" y="768"/>
                </a:cubicBezTo>
                <a:cubicBezTo>
                  <a:pt x="2491" y="763"/>
                  <a:pt x="2477" y="760"/>
                  <a:pt x="2481" y="776"/>
                </a:cubicBezTo>
                <a:cubicBezTo>
                  <a:pt x="2476" y="748"/>
                  <a:pt x="2440" y="732"/>
                  <a:pt x="2434" y="692"/>
                </a:cubicBezTo>
                <a:cubicBezTo>
                  <a:pt x="2427" y="729"/>
                  <a:pt x="2434" y="766"/>
                  <a:pt x="2444" y="800"/>
                </a:cubicBezTo>
                <a:cubicBezTo>
                  <a:pt x="2441" y="797"/>
                  <a:pt x="2441" y="791"/>
                  <a:pt x="2434" y="792"/>
                </a:cubicBezTo>
                <a:cubicBezTo>
                  <a:pt x="2429" y="813"/>
                  <a:pt x="2438" y="829"/>
                  <a:pt x="2441" y="856"/>
                </a:cubicBezTo>
                <a:cubicBezTo>
                  <a:pt x="2435" y="857"/>
                  <a:pt x="2435" y="852"/>
                  <a:pt x="2431" y="852"/>
                </a:cubicBezTo>
                <a:cubicBezTo>
                  <a:pt x="2433" y="874"/>
                  <a:pt x="2438" y="893"/>
                  <a:pt x="2448" y="907"/>
                </a:cubicBezTo>
                <a:cubicBezTo>
                  <a:pt x="2444" y="919"/>
                  <a:pt x="2439" y="903"/>
                  <a:pt x="2434" y="903"/>
                </a:cubicBezTo>
                <a:cubicBezTo>
                  <a:pt x="2428" y="922"/>
                  <a:pt x="2451" y="962"/>
                  <a:pt x="2444" y="999"/>
                </a:cubicBezTo>
                <a:cubicBezTo>
                  <a:pt x="2463" y="982"/>
                  <a:pt x="2459" y="940"/>
                  <a:pt x="2454" y="915"/>
                </a:cubicBezTo>
                <a:cubicBezTo>
                  <a:pt x="2481" y="930"/>
                  <a:pt x="2464" y="974"/>
                  <a:pt x="2471" y="1011"/>
                </a:cubicBezTo>
                <a:cubicBezTo>
                  <a:pt x="2490" y="996"/>
                  <a:pt x="2475" y="941"/>
                  <a:pt x="2485" y="915"/>
                </a:cubicBezTo>
                <a:cubicBezTo>
                  <a:pt x="2499" y="934"/>
                  <a:pt x="2496" y="974"/>
                  <a:pt x="2508" y="995"/>
                </a:cubicBezTo>
                <a:cubicBezTo>
                  <a:pt x="2499" y="995"/>
                  <a:pt x="2501" y="988"/>
                  <a:pt x="2495" y="995"/>
                </a:cubicBezTo>
                <a:cubicBezTo>
                  <a:pt x="2493" y="1014"/>
                  <a:pt x="2505" y="1017"/>
                  <a:pt x="2505" y="1035"/>
                </a:cubicBezTo>
                <a:cubicBezTo>
                  <a:pt x="2497" y="1019"/>
                  <a:pt x="2499" y="1037"/>
                  <a:pt x="2491" y="1043"/>
                </a:cubicBezTo>
                <a:cubicBezTo>
                  <a:pt x="2494" y="1047"/>
                  <a:pt x="2499" y="1047"/>
                  <a:pt x="2498" y="1055"/>
                </a:cubicBezTo>
                <a:cubicBezTo>
                  <a:pt x="2494" y="1050"/>
                  <a:pt x="2493" y="1053"/>
                  <a:pt x="2488" y="1055"/>
                </a:cubicBezTo>
                <a:cubicBezTo>
                  <a:pt x="2494" y="1068"/>
                  <a:pt x="2483" y="1072"/>
                  <a:pt x="2481" y="1086"/>
                </a:cubicBezTo>
                <a:cubicBezTo>
                  <a:pt x="2485" y="1098"/>
                  <a:pt x="2496" y="1085"/>
                  <a:pt x="2501" y="1086"/>
                </a:cubicBezTo>
                <a:cubicBezTo>
                  <a:pt x="2500" y="1133"/>
                  <a:pt x="2473" y="1148"/>
                  <a:pt x="2458" y="1178"/>
                </a:cubicBezTo>
                <a:cubicBezTo>
                  <a:pt x="2457" y="1156"/>
                  <a:pt x="2482" y="1130"/>
                  <a:pt x="2485" y="1098"/>
                </a:cubicBezTo>
                <a:cubicBezTo>
                  <a:pt x="2465" y="1125"/>
                  <a:pt x="2453" y="1161"/>
                  <a:pt x="2438" y="1194"/>
                </a:cubicBezTo>
                <a:cubicBezTo>
                  <a:pt x="2442" y="1206"/>
                  <a:pt x="2454" y="1177"/>
                  <a:pt x="2458" y="1198"/>
                </a:cubicBezTo>
                <a:cubicBezTo>
                  <a:pt x="2461" y="1212"/>
                  <a:pt x="2443" y="1202"/>
                  <a:pt x="2441" y="1210"/>
                </a:cubicBezTo>
                <a:cubicBezTo>
                  <a:pt x="2452" y="1216"/>
                  <a:pt x="2460" y="1235"/>
                  <a:pt x="2471" y="1234"/>
                </a:cubicBezTo>
                <a:cubicBezTo>
                  <a:pt x="2475" y="1241"/>
                  <a:pt x="2468" y="1246"/>
                  <a:pt x="2468" y="1258"/>
                </a:cubicBezTo>
                <a:cubicBezTo>
                  <a:pt x="2469" y="1266"/>
                  <a:pt x="2486" y="1261"/>
                  <a:pt x="2485" y="1254"/>
                </a:cubicBezTo>
                <a:cubicBezTo>
                  <a:pt x="2483" y="1274"/>
                  <a:pt x="2441" y="1299"/>
                  <a:pt x="2444" y="1325"/>
                </a:cubicBezTo>
                <a:cubicBezTo>
                  <a:pt x="2430" y="1328"/>
                  <a:pt x="2426" y="1344"/>
                  <a:pt x="2411" y="1345"/>
                </a:cubicBezTo>
                <a:cubicBezTo>
                  <a:pt x="2417" y="1340"/>
                  <a:pt x="2423" y="1321"/>
                  <a:pt x="2431" y="1329"/>
                </a:cubicBezTo>
                <a:cubicBezTo>
                  <a:pt x="2419" y="1320"/>
                  <a:pt x="2442" y="1312"/>
                  <a:pt x="2431" y="1305"/>
                </a:cubicBezTo>
                <a:cubicBezTo>
                  <a:pt x="2431" y="1306"/>
                  <a:pt x="2456" y="1299"/>
                  <a:pt x="2438" y="1293"/>
                </a:cubicBezTo>
                <a:cubicBezTo>
                  <a:pt x="2445" y="1290"/>
                  <a:pt x="2457" y="1294"/>
                  <a:pt x="2461" y="1278"/>
                </a:cubicBezTo>
                <a:cubicBezTo>
                  <a:pt x="2451" y="1264"/>
                  <a:pt x="2462" y="1237"/>
                  <a:pt x="2441" y="1230"/>
                </a:cubicBezTo>
                <a:cubicBezTo>
                  <a:pt x="2436" y="1235"/>
                  <a:pt x="2438" y="1247"/>
                  <a:pt x="2424" y="1242"/>
                </a:cubicBezTo>
                <a:cubicBezTo>
                  <a:pt x="2428" y="1231"/>
                  <a:pt x="2428" y="1214"/>
                  <a:pt x="2427" y="1198"/>
                </a:cubicBezTo>
                <a:cubicBezTo>
                  <a:pt x="2401" y="1209"/>
                  <a:pt x="2413" y="1229"/>
                  <a:pt x="2404" y="1250"/>
                </a:cubicBezTo>
                <a:cubicBezTo>
                  <a:pt x="2390" y="1233"/>
                  <a:pt x="2390" y="1212"/>
                  <a:pt x="2387" y="1190"/>
                </a:cubicBezTo>
                <a:cubicBezTo>
                  <a:pt x="2394" y="1185"/>
                  <a:pt x="2407" y="1187"/>
                  <a:pt x="2407" y="1174"/>
                </a:cubicBezTo>
                <a:cubicBezTo>
                  <a:pt x="2414" y="1176"/>
                  <a:pt x="2420" y="1180"/>
                  <a:pt x="2417" y="1194"/>
                </a:cubicBezTo>
                <a:cubicBezTo>
                  <a:pt x="2427" y="1180"/>
                  <a:pt x="2432" y="1168"/>
                  <a:pt x="2427" y="1146"/>
                </a:cubicBezTo>
                <a:cubicBezTo>
                  <a:pt x="2442" y="1134"/>
                  <a:pt x="2460" y="1105"/>
                  <a:pt x="2451" y="1078"/>
                </a:cubicBezTo>
                <a:cubicBezTo>
                  <a:pt x="2441" y="1095"/>
                  <a:pt x="2453" y="1115"/>
                  <a:pt x="2427" y="1126"/>
                </a:cubicBezTo>
                <a:cubicBezTo>
                  <a:pt x="2428" y="1099"/>
                  <a:pt x="2445" y="1091"/>
                  <a:pt x="2441" y="1059"/>
                </a:cubicBezTo>
                <a:cubicBezTo>
                  <a:pt x="2433" y="1080"/>
                  <a:pt x="2422" y="1100"/>
                  <a:pt x="2424" y="1122"/>
                </a:cubicBezTo>
                <a:cubicBezTo>
                  <a:pt x="2418" y="1123"/>
                  <a:pt x="2417" y="1117"/>
                  <a:pt x="2411" y="1118"/>
                </a:cubicBezTo>
                <a:cubicBezTo>
                  <a:pt x="2412" y="1122"/>
                  <a:pt x="2414" y="1125"/>
                  <a:pt x="2417" y="1126"/>
                </a:cubicBezTo>
                <a:cubicBezTo>
                  <a:pt x="2395" y="1140"/>
                  <a:pt x="2383" y="1168"/>
                  <a:pt x="2374" y="1198"/>
                </a:cubicBezTo>
                <a:cubicBezTo>
                  <a:pt x="2362" y="1187"/>
                  <a:pt x="2352" y="1205"/>
                  <a:pt x="2353" y="1222"/>
                </a:cubicBezTo>
                <a:cubicBezTo>
                  <a:pt x="2336" y="1194"/>
                  <a:pt x="2342" y="1235"/>
                  <a:pt x="2337" y="1254"/>
                </a:cubicBezTo>
                <a:cubicBezTo>
                  <a:pt x="2332" y="1232"/>
                  <a:pt x="2314" y="1250"/>
                  <a:pt x="2306" y="1258"/>
                </a:cubicBezTo>
                <a:cubicBezTo>
                  <a:pt x="2310" y="1270"/>
                  <a:pt x="2330" y="1263"/>
                  <a:pt x="2320" y="1282"/>
                </a:cubicBezTo>
                <a:cubicBezTo>
                  <a:pt x="2327" y="1283"/>
                  <a:pt x="2326" y="1276"/>
                  <a:pt x="2327" y="1270"/>
                </a:cubicBezTo>
                <a:cubicBezTo>
                  <a:pt x="2333" y="1285"/>
                  <a:pt x="2344" y="1303"/>
                  <a:pt x="2343" y="1325"/>
                </a:cubicBezTo>
                <a:cubicBezTo>
                  <a:pt x="2339" y="1329"/>
                  <a:pt x="2333" y="1318"/>
                  <a:pt x="2327" y="1333"/>
                </a:cubicBezTo>
                <a:cubicBezTo>
                  <a:pt x="2318" y="1329"/>
                  <a:pt x="2328" y="1302"/>
                  <a:pt x="2320" y="1297"/>
                </a:cubicBezTo>
                <a:cubicBezTo>
                  <a:pt x="2314" y="1313"/>
                  <a:pt x="2317" y="1339"/>
                  <a:pt x="2296" y="1337"/>
                </a:cubicBezTo>
                <a:cubicBezTo>
                  <a:pt x="2300" y="1353"/>
                  <a:pt x="2308" y="1338"/>
                  <a:pt x="2320" y="1341"/>
                </a:cubicBezTo>
                <a:cubicBezTo>
                  <a:pt x="2308" y="1353"/>
                  <a:pt x="2314" y="1351"/>
                  <a:pt x="2330" y="1349"/>
                </a:cubicBezTo>
                <a:cubicBezTo>
                  <a:pt x="2329" y="1356"/>
                  <a:pt x="2334" y="1358"/>
                  <a:pt x="2333" y="1365"/>
                </a:cubicBezTo>
                <a:cubicBezTo>
                  <a:pt x="2331" y="1363"/>
                  <a:pt x="2328" y="1361"/>
                  <a:pt x="2323" y="1361"/>
                </a:cubicBezTo>
                <a:cubicBezTo>
                  <a:pt x="2331" y="1384"/>
                  <a:pt x="2319" y="1400"/>
                  <a:pt x="2320" y="1425"/>
                </a:cubicBezTo>
                <a:cubicBezTo>
                  <a:pt x="2331" y="1428"/>
                  <a:pt x="2333" y="1419"/>
                  <a:pt x="2343" y="1421"/>
                </a:cubicBezTo>
                <a:cubicBezTo>
                  <a:pt x="2350" y="1429"/>
                  <a:pt x="2337" y="1437"/>
                  <a:pt x="2337" y="1449"/>
                </a:cubicBezTo>
                <a:cubicBezTo>
                  <a:pt x="2325" y="1446"/>
                  <a:pt x="2322" y="1456"/>
                  <a:pt x="2316" y="1449"/>
                </a:cubicBezTo>
                <a:cubicBezTo>
                  <a:pt x="2307" y="1461"/>
                  <a:pt x="2305" y="1481"/>
                  <a:pt x="2286" y="1481"/>
                </a:cubicBezTo>
                <a:cubicBezTo>
                  <a:pt x="2288" y="1489"/>
                  <a:pt x="2303" y="1482"/>
                  <a:pt x="2310" y="1485"/>
                </a:cubicBezTo>
                <a:cubicBezTo>
                  <a:pt x="2310" y="1504"/>
                  <a:pt x="2308" y="1520"/>
                  <a:pt x="2300" y="1528"/>
                </a:cubicBezTo>
                <a:cubicBezTo>
                  <a:pt x="2290" y="1525"/>
                  <a:pt x="2306" y="1514"/>
                  <a:pt x="2296" y="1508"/>
                </a:cubicBezTo>
                <a:cubicBezTo>
                  <a:pt x="2292" y="1516"/>
                  <a:pt x="2273" y="1507"/>
                  <a:pt x="2273" y="1520"/>
                </a:cubicBezTo>
                <a:cubicBezTo>
                  <a:pt x="2274" y="1526"/>
                  <a:pt x="2277" y="1519"/>
                  <a:pt x="2283" y="1520"/>
                </a:cubicBezTo>
                <a:cubicBezTo>
                  <a:pt x="2268" y="1526"/>
                  <a:pt x="2255" y="1552"/>
                  <a:pt x="2236" y="1540"/>
                </a:cubicBezTo>
                <a:cubicBezTo>
                  <a:pt x="2233" y="1527"/>
                  <a:pt x="2247" y="1535"/>
                  <a:pt x="2249" y="1528"/>
                </a:cubicBezTo>
                <a:cubicBezTo>
                  <a:pt x="2224" y="1515"/>
                  <a:pt x="2210" y="1549"/>
                  <a:pt x="2202" y="1572"/>
                </a:cubicBezTo>
                <a:cubicBezTo>
                  <a:pt x="2205" y="1584"/>
                  <a:pt x="2213" y="1570"/>
                  <a:pt x="2219" y="1572"/>
                </a:cubicBezTo>
                <a:cubicBezTo>
                  <a:pt x="2219" y="1580"/>
                  <a:pt x="2210" y="1577"/>
                  <a:pt x="2212" y="1588"/>
                </a:cubicBezTo>
                <a:cubicBezTo>
                  <a:pt x="2227" y="1588"/>
                  <a:pt x="2228" y="1572"/>
                  <a:pt x="2242" y="1572"/>
                </a:cubicBezTo>
                <a:cubicBezTo>
                  <a:pt x="2244" y="1563"/>
                  <a:pt x="2227" y="1574"/>
                  <a:pt x="2232" y="1560"/>
                </a:cubicBezTo>
                <a:cubicBezTo>
                  <a:pt x="2242" y="1545"/>
                  <a:pt x="2271" y="1578"/>
                  <a:pt x="2293" y="1560"/>
                </a:cubicBezTo>
                <a:cubicBezTo>
                  <a:pt x="2295" y="1548"/>
                  <a:pt x="2281" y="1550"/>
                  <a:pt x="2289" y="1540"/>
                </a:cubicBezTo>
                <a:cubicBezTo>
                  <a:pt x="2317" y="1539"/>
                  <a:pt x="2327" y="1518"/>
                  <a:pt x="2347" y="1508"/>
                </a:cubicBezTo>
                <a:cubicBezTo>
                  <a:pt x="2341" y="1501"/>
                  <a:pt x="2348" y="1486"/>
                  <a:pt x="2350" y="1477"/>
                </a:cubicBezTo>
                <a:cubicBezTo>
                  <a:pt x="2356" y="1483"/>
                  <a:pt x="2370" y="1480"/>
                  <a:pt x="2380" y="1481"/>
                </a:cubicBezTo>
                <a:cubicBezTo>
                  <a:pt x="2376" y="1486"/>
                  <a:pt x="2376" y="1491"/>
                  <a:pt x="2380" y="1497"/>
                </a:cubicBezTo>
                <a:cubicBezTo>
                  <a:pt x="2390" y="1494"/>
                  <a:pt x="2394" y="1487"/>
                  <a:pt x="2404" y="1485"/>
                </a:cubicBezTo>
                <a:cubicBezTo>
                  <a:pt x="2405" y="1493"/>
                  <a:pt x="2401" y="1497"/>
                  <a:pt x="2394" y="1497"/>
                </a:cubicBezTo>
                <a:cubicBezTo>
                  <a:pt x="2412" y="1507"/>
                  <a:pt x="2429" y="1483"/>
                  <a:pt x="2448" y="1481"/>
                </a:cubicBezTo>
                <a:cubicBezTo>
                  <a:pt x="2435" y="1475"/>
                  <a:pt x="2477" y="1448"/>
                  <a:pt x="2488" y="1433"/>
                </a:cubicBezTo>
                <a:cubicBezTo>
                  <a:pt x="2485" y="1427"/>
                  <a:pt x="2477" y="1428"/>
                  <a:pt x="2475" y="1421"/>
                </a:cubicBezTo>
                <a:cubicBezTo>
                  <a:pt x="2480" y="1406"/>
                  <a:pt x="2496" y="1404"/>
                  <a:pt x="2501" y="1389"/>
                </a:cubicBezTo>
                <a:cubicBezTo>
                  <a:pt x="2476" y="1402"/>
                  <a:pt x="2445" y="1444"/>
                  <a:pt x="2407" y="1457"/>
                </a:cubicBezTo>
                <a:cubicBezTo>
                  <a:pt x="2438" y="1432"/>
                  <a:pt x="2465" y="1402"/>
                  <a:pt x="2498" y="1381"/>
                </a:cubicBezTo>
                <a:cubicBezTo>
                  <a:pt x="2498" y="1374"/>
                  <a:pt x="2498" y="1368"/>
                  <a:pt x="2498" y="1361"/>
                </a:cubicBezTo>
                <a:cubicBezTo>
                  <a:pt x="2506" y="1356"/>
                  <a:pt x="2511" y="1347"/>
                  <a:pt x="2525" y="1349"/>
                </a:cubicBezTo>
                <a:cubicBezTo>
                  <a:pt x="2521" y="1360"/>
                  <a:pt x="2518" y="1362"/>
                  <a:pt x="2508" y="1357"/>
                </a:cubicBezTo>
                <a:cubicBezTo>
                  <a:pt x="2516" y="1363"/>
                  <a:pt x="2515" y="1365"/>
                  <a:pt x="2512" y="1377"/>
                </a:cubicBezTo>
                <a:cubicBezTo>
                  <a:pt x="2525" y="1370"/>
                  <a:pt x="2533" y="1357"/>
                  <a:pt x="2549" y="1353"/>
                </a:cubicBezTo>
                <a:cubicBezTo>
                  <a:pt x="2542" y="1332"/>
                  <a:pt x="2558" y="1343"/>
                  <a:pt x="2569" y="1329"/>
                </a:cubicBezTo>
                <a:cubicBezTo>
                  <a:pt x="2563" y="1304"/>
                  <a:pt x="2586" y="1285"/>
                  <a:pt x="2592" y="1262"/>
                </a:cubicBezTo>
                <a:cubicBezTo>
                  <a:pt x="2579" y="1244"/>
                  <a:pt x="2571" y="1281"/>
                  <a:pt x="2555" y="1270"/>
                </a:cubicBezTo>
                <a:cubicBezTo>
                  <a:pt x="2547" y="1277"/>
                  <a:pt x="2542" y="1288"/>
                  <a:pt x="2542" y="1305"/>
                </a:cubicBezTo>
                <a:cubicBezTo>
                  <a:pt x="2533" y="1304"/>
                  <a:pt x="2527" y="1307"/>
                  <a:pt x="2528" y="1317"/>
                </a:cubicBezTo>
                <a:cubicBezTo>
                  <a:pt x="2518" y="1311"/>
                  <a:pt x="2531" y="1300"/>
                  <a:pt x="2528" y="1289"/>
                </a:cubicBezTo>
                <a:cubicBezTo>
                  <a:pt x="2511" y="1290"/>
                  <a:pt x="2493" y="1300"/>
                  <a:pt x="2481" y="1321"/>
                </a:cubicBezTo>
                <a:cubicBezTo>
                  <a:pt x="2482" y="1330"/>
                  <a:pt x="2490" y="1330"/>
                  <a:pt x="2498" y="1329"/>
                </a:cubicBezTo>
                <a:cubicBezTo>
                  <a:pt x="2496" y="1338"/>
                  <a:pt x="2491" y="1342"/>
                  <a:pt x="2488" y="1349"/>
                </a:cubicBezTo>
                <a:cubicBezTo>
                  <a:pt x="2502" y="1343"/>
                  <a:pt x="2510" y="1330"/>
                  <a:pt x="2522" y="1321"/>
                </a:cubicBezTo>
                <a:cubicBezTo>
                  <a:pt x="2520" y="1335"/>
                  <a:pt x="2497" y="1358"/>
                  <a:pt x="2481" y="1369"/>
                </a:cubicBezTo>
                <a:cubicBezTo>
                  <a:pt x="2492" y="1347"/>
                  <a:pt x="2468" y="1346"/>
                  <a:pt x="2478" y="1321"/>
                </a:cubicBezTo>
                <a:cubicBezTo>
                  <a:pt x="2465" y="1327"/>
                  <a:pt x="2454" y="1332"/>
                  <a:pt x="2444" y="1349"/>
                </a:cubicBezTo>
                <a:cubicBezTo>
                  <a:pt x="2452" y="1304"/>
                  <a:pt x="2508" y="1260"/>
                  <a:pt x="2512" y="1210"/>
                </a:cubicBezTo>
                <a:cubicBezTo>
                  <a:pt x="2509" y="1221"/>
                  <a:pt x="2502" y="1228"/>
                  <a:pt x="2498" y="1238"/>
                </a:cubicBezTo>
                <a:cubicBezTo>
                  <a:pt x="2485" y="1234"/>
                  <a:pt x="2500" y="1213"/>
                  <a:pt x="2501" y="1202"/>
                </a:cubicBezTo>
                <a:cubicBezTo>
                  <a:pt x="2530" y="1211"/>
                  <a:pt x="2543" y="1160"/>
                  <a:pt x="2549" y="1118"/>
                </a:cubicBezTo>
                <a:cubicBezTo>
                  <a:pt x="2531" y="1113"/>
                  <a:pt x="2533" y="1132"/>
                  <a:pt x="2518" y="1130"/>
                </a:cubicBezTo>
                <a:cubicBezTo>
                  <a:pt x="2521" y="1106"/>
                  <a:pt x="2529" y="1064"/>
                  <a:pt x="2528" y="1027"/>
                </a:cubicBezTo>
                <a:cubicBezTo>
                  <a:pt x="2537" y="1033"/>
                  <a:pt x="2537" y="1049"/>
                  <a:pt x="2545" y="1047"/>
                </a:cubicBezTo>
                <a:cubicBezTo>
                  <a:pt x="2545" y="1065"/>
                  <a:pt x="2530" y="1065"/>
                  <a:pt x="2532" y="1086"/>
                </a:cubicBezTo>
                <a:cubicBezTo>
                  <a:pt x="2538" y="1086"/>
                  <a:pt x="2546" y="1095"/>
                  <a:pt x="2539" y="1110"/>
                </a:cubicBezTo>
                <a:cubicBezTo>
                  <a:pt x="2572" y="1111"/>
                  <a:pt x="2548" y="1045"/>
                  <a:pt x="2569" y="1031"/>
                </a:cubicBezTo>
                <a:cubicBezTo>
                  <a:pt x="2562" y="1090"/>
                  <a:pt x="2554" y="1139"/>
                  <a:pt x="2542" y="1202"/>
                </a:cubicBezTo>
                <a:cubicBezTo>
                  <a:pt x="2543" y="1212"/>
                  <a:pt x="2565" y="1198"/>
                  <a:pt x="2559" y="1218"/>
                </a:cubicBezTo>
                <a:cubicBezTo>
                  <a:pt x="2566" y="1213"/>
                  <a:pt x="2568" y="1190"/>
                  <a:pt x="2579" y="1202"/>
                </a:cubicBezTo>
                <a:cubicBezTo>
                  <a:pt x="2581" y="1181"/>
                  <a:pt x="2583" y="1162"/>
                  <a:pt x="2592" y="1150"/>
                </a:cubicBezTo>
                <a:cubicBezTo>
                  <a:pt x="2600" y="1148"/>
                  <a:pt x="2597" y="1158"/>
                  <a:pt x="2602" y="1158"/>
                </a:cubicBezTo>
                <a:cubicBezTo>
                  <a:pt x="2600" y="1177"/>
                  <a:pt x="2591" y="1187"/>
                  <a:pt x="2589" y="1206"/>
                </a:cubicBezTo>
                <a:cubicBezTo>
                  <a:pt x="2613" y="1195"/>
                  <a:pt x="2619" y="1136"/>
                  <a:pt x="2609" y="1110"/>
                </a:cubicBezTo>
                <a:cubicBezTo>
                  <a:pt x="2595" y="1115"/>
                  <a:pt x="2609" y="1127"/>
                  <a:pt x="2609" y="1138"/>
                </a:cubicBezTo>
                <a:cubicBezTo>
                  <a:pt x="2592" y="1135"/>
                  <a:pt x="2589" y="1128"/>
                  <a:pt x="2572" y="1142"/>
                </a:cubicBezTo>
                <a:cubicBezTo>
                  <a:pt x="2564" y="1130"/>
                  <a:pt x="2582" y="1103"/>
                  <a:pt x="2569" y="1106"/>
                </a:cubicBezTo>
                <a:cubicBezTo>
                  <a:pt x="2570" y="1093"/>
                  <a:pt x="2573" y="1041"/>
                  <a:pt x="2576" y="1027"/>
                </a:cubicBezTo>
                <a:cubicBezTo>
                  <a:pt x="2575" y="981"/>
                  <a:pt x="2581" y="1024"/>
                  <a:pt x="2579" y="1047"/>
                </a:cubicBezTo>
                <a:cubicBezTo>
                  <a:pt x="2583" y="1052"/>
                  <a:pt x="2586" y="1048"/>
                  <a:pt x="2596" y="1047"/>
                </a:cubicBezTo>
                <a:cubicBezTo>
                  <a:pt x="2598" y="1059"/>
                  <a:pt x="2590" y="1058"/>
                  <a:pt x="2592" y="1071"/>
                </a:cubicBezTo>
                <a:cubicBezTo>
                  <a:pt x="2599" y="1073"/>
                  <a:pt x="2600" y="1063"/>
                  <a:pt x="2596" y="1063"/>
                </a:cubicBezTo>
                <a:cubicBezTo>
                  <a:pt x="2599" y="1049"/>
                  <a:pt x="2603" y="1062"/>
                  <a:pt x="2609" y="1055"/>
                </a:cubicBezTo>
                <a:cubicBezTo>
                  <a:pt x="2607" y="1032"/>
                  <a:pt x="2614" y="1021"/>
                  <a:pt x="2613" y="999"/>
                </a:cubicBezTo>
                <a:cubicBezTo>
                  <a:pt x="2618" y="998"/>
                  <a:pt x="2621" y="1006"/>
                  <a:pt x="2623" y="999"/>
                </a:cubicBezTo>
                <a:cubicBezTo>
                  <a:pt x="2630" y="1000"/>
                  <a:pt x="2624" y="1016"/>
                  <a:pt x="2629" y="1019"/>
                </a:cubicBezTo>
                <a:cubicBezTo>
                  <a:pt x="2649" y="1008"/>
                  <a:pt x="2661" y="1001"/>
                  <a:pt x="2676" y="995"/>
                </a:cubicBezTo>
                <a:cubicBezTo>
                  <a:pt x="2672" y="990"/>
                  <a:pt x="2673" y="978"/>
                  <a:pt x="2673" y="967"/>
                </a:cubicBezTo>
                <a:cubicBezTo>
                  <a:pt x="2670" y="955"/>
                  <a:pt x="2668" y="976"/>
                  <a:pt x="2660" y="971"/>
                </a:cubicBezTo>
                <a:cubicBezTo>
                  <a:pt x="2660" y="960"/>
                  <a:pt x="2661" y="948"/>
                  <a:pt x="2656" y="943"/>
                </a:cubicBezTo>
                <a:cubicBezTo>
                  <a:pt x="2644" y="946"/>
                  <a:pt x="2657" y="956"/>
                  <a:pt x="2653" y="971"/>
                </a:cubicBezTo>
                <a:cubicBezTo>
                  <a:pt x="2645" y="956"/>
                  <a:pt x="2624" y="957"/>
                  <a:pt x="2623" y="935"/>
                </a:cubicBezTo>
                <a:cubicBezTo>
                  <a:pt x="2633" y="932"/>
                  <a:pt x="2627" y="948"/>
                  <a:pt x="2636" y="947"/>
                </a:cubicBezTo>
                <a:cubicBezTo>
                  <a:pt x="2647" y="900"/>
                  <a:pt x="2630" y="885"/>
                  <a:pt x="2633" y="848"/>
                </a:cubicBezTo>
                <a:cubicBezTo>
                  <a:pt x="2642" y="843"/>
                  <a:pt x="2670" y="870"/>
                  <a:pt x="2673" y="844"/>
                </a:cubicBezTo>
                <a:cubicBezTo>
                  <a:pt x="2724" y="845"/>
                  <a:pt x="2695" y="915"/>
                  <a:pt x="2713" y="939"/>
                </a:cubicBezTo>
                <a:cubicBezTo>
                  <a:pt x="2713" y="957"/>
                  <a:pt x="2709" y="971"/>
                  <a:pt x="2693" y="971"/>
                </a:cubicBezTo>
                <a:cubicBezTo>
                  <a:pt x="2694" y="934"/>
                  <a:pt x="2710" y="896"/>
                  <a:pt x="2680" y="883"/>
                </a:cubicBezTo>
                <a:cubicBezTo>
                  <a:pt x="2677" y="884"/>
                  <a:pt x="2676" y="887"/>
                  <a:pt x="2673" y="887"/>
                </a:cubicBezTo>
                <a:cubicBezTo>
                  <a:pt x="2677" y="908"/>
                  <a:pt x="2677" y="933"/>
                  <a:pt x="2690" y="943"/>
                </a:cubicBezTo>
                <a:cubicBezTo>
                  <a:pt x="2676" y="950"/>
                  <a:pt x="2697" y="974"/>
                  <a:pt x="2676" y="975"/>
                </a:cubicBezTo>
                <a:cubicBezTo>
                  <a:pt x="2692" y="1001"/>
                  <a:pt x="2679" y="1010"/>
                  <a:pt x="2676" y="1043"/>
                </a:cubicBezTo>
                <a:cubicBezTo>
                  <a:pt x="2679" y="1046"/>
                  <a:pt x="2683" y="1049"/>
                  <a:pt x="2687" y="1051"/>
                </a:cubicBezTo>
                <a:cubicBezTo>
                  <a:pt x="2694" y="1041"/>
                  <a:pt x="2688" y="1015"/>
                  <a:pt x="2690" y="999"/>
                </a:cubicBezTo>
                <a:cubicBezTo>
                  <a:pt x="2725" y="1017"/>
                  <a:pt x="2683" y="1056"/>
                  <a:pt x="2680" y="1078"/>
                </a:cubicBezTo>
                <a:cubicBezTo>
                  <a:pt x="2696" y="1064"/>
                  <a:pt x="2707" y="1081"/>
                  <a:pt x="2710" y="1063"/>
                </a:cubicBezTo>
                <a:cubicBezTo>
                  <a:pt x="2724" y="1073"/>
                  <a:pt x="2707" y="1133"/>
                  <a:pt x="2683" y="1122"/>
                </a:cubicBezTo>
                <a:cubicBezTo>
                  <a:pt x="2681" y="1138"/>
                  <a:pt x="2688" y="1143"/>
                  <a:pt x="2693" y="1150"/>
                </a:cubicBezTo>
                <a:cubicBezTo>
                  <a:pt x="2688" y="1160"/>
                  <a:pt x="2688" y="1175"/>
                  <a:pt x="2680" y="1182"/>
                </a:cubicBezTo>
                <a:cubicBezTo>
                  <a:pt x="2695" y="1226"/>
                  <a:pt x="2642" y="1243"/>
                  <a:pt x="2653" y="1293"/>
                </a:cubicBezTo>
                <a:cubicBezTo>
                  <a:pt x="2638" y="1301"/>
                  <a:pt x="2643" y="1309"/>
                  <a:pt x="2636" y="1325"/>
                </a:cubicBezTo>
                <a:cubicBezTo>
                  <a:pt x="2613" y="1327"/>
                  <a:pt x="2597" y="1316"/>
                  <a:pt x="2582" y="1329"/>
                </a:cubicBezTo>
                <a:cubicBezTo>
                  <a:pt x="2591" y="1339"/>
                  <a:pt x="2605" y="1342"/>
                  <a:pt x="2616" y="1349"/>
                </a:cubicBezTo>
                <a:cubicBezTo>
                  <a:pt x="2619" y="1350"/>
                  <a:pt x="2619" y="1348"/>
                  <a:pt x="2619" y="1345"/>
                </a:cubicBezTo>
                <a:cubicBezTo>
                  <a:pt x="2603" y="1366"/>
                  <a:pt x="2576" y="1408"/>
                  <a:pt x="2545" y="1425"/>
                </a:cubicBezTo>
                <a:close/>
                <a:moveTo>
                  <a:pt x="2582" y="1385"/>
                </a:moveTo>
                <a:cubicBezTo>
                  <a:pt x="2577" y="1379"/>
                  <a:pt x="2563" y="1384"/>
                  <a:pt x="2565" y="1369"/>
                </a:cubicBezTo>
                <a:cubicBezTo>
                  <a:pt x="2548" y="1386"/>
                  <a:pt x="2538" y="1384"/>
                  <a:pt x="2522" y="1401"/>
                </a:cubicBezTo>
                <a:cubicBezTo>
                  <a:pt x="2543" y="1412"/>
                  <a:pt x="2569" y="1396"/>
                  <a:pt x="2582" y="1385"/>
                </a:cubicBezTo>
                <a:close/>
                <a:moveTo>
                  <a:pt x="681" y="525"/>
                </a:moveTo>
                <a:cubicBezTo>
                  <a:pt x="698" y="527"/>
                  <a:pt x="717" y="511"/>
                  <a:pt x="708" y="497"/>
                </a:cubicBezTo>
                <a:cubicBezTo>
                  <a:pt x="708" y="499"/>
                  <a:pt x="705" y="502"/>
                  <a:pt x="705" y="497"/>
                </a:cubicBezTo>
                <a:cubicBezTo>
                  <a:pt x="693" y="502"/>
                  <a:pt x="687" y="513"/>
                  <a:pt x="681" y="525"/>
                </a:cubicBezTo>
                <a:close/>
                <a:moveTo>
                  <a:pt x="917" y="159"/>
                </a:moveTo>
                <a:cubicBezTo>
                  <a:pt x="922" y="158"/>
                  <a:pt x="929" y="160"/>
                  <a:pt x="930" y="155"/>
                </a:cubicBezTo>
                <a:cubicBezTo>
                  <a:pt x="918" y="149"/>
                  <a:pt x="938" y="149"/>
                  <a:pt x="933" y="139"/>
                </a:cubicBezTo>
                <a:cubicBezTo>
                  <a:pt x="905" y="161"/>
                  <a:pt x="853" y="163"/>
                  <a:pt x="843" y="199"/>
                </a:cubicBezTo>
                <a:cubicBezTo>
                  <a:pt x="865" y="182"/>
                  <a:pt x="898" y="197"/>
                  <a:pt x="917" y="159"/>
                </a:cubicBezTo>
                <a:close/>
                <a:moveTo>
                  <a:pt x="2088" y="378"/>
                </a:moveTo>
                <a:cubicBezTo>
                  <a:pt x="2101" y="375"/>
                  <a:pt x="2107" y="382"/>
                  <a:pt x="2118" y="382"/>
                </a:cubicBezTo>
                <a:cubicBezTo>
                  <a:pt x="2120" y="358"/>
                  <a:pt x="2090" y="357"/>
                  <a:pt x="2088" y="378"/>
                </a:cubicBezTo>
                <a:close/>
                <a:moveTo>
                  <a:pt x="2673" y="1146"/>
                </a:moveTo>
                <a:cubicBezTo>
                  <a:pt x="2679" y="1138"/>
                  <a:pt x="2677" y="1121"/>
                  <a:pt x="2680" y="1110"/>
                </a:cubicBezTo>
                <a:cubicBezTo>
                  <a:pt x="2672" y="1112"/>
                  <a:pt x="2658" y="1143"/>
                  <a:pt x="2673" y="1146"/>
                </a:cubicBezTo>
                <a:close/>
                <a:moveTo>
                  <a:pt x="2660" y="1182"/>
                </a:moveTo>
                <a:cubicBezTo>
                  <a:pt x="2657" y="1190"/>
                  <a:pt x="2648" y="1199"/>
                  <a:pt x="2660" y="1202"/>
                </a:cubicBezTo>
                <a:cubicBezTo>
                  <a:pt x="2662" y="1194"/>
                  <a:pt x="2671" y="1185"/>
                  <a:pt x="2660" y="1182"/>
                </a:cubicBezTo>
                <a:close/>
                <a:moveTo>
                  <a:pt x="2646" y="856"/>
                </a:moveTo>
                <a:cubicBezTo>
                  <a:pt x="2650" y="881"/>
                  <a:pt x="2641" y="899"/>
                  <a:pt x="2653" y="911"/>
                </a:cubicBezTo>
                <a:cubicBezTo>
                  <a:pt x="2654" y="908"/>
                  <a:pt x="2656" y="907"/>
                  <a:pt x="2660" y="907"/>
                </a:cubicBezTo>
                <a:cubicBezTo>
                  <a:pt x="2658" y="882"/>
                  <a:pt x="2663" y="867"/>
                  <a:pt x="2646" y="856"/>
                </a:cubicBezTo>
                <a:close/>
                <a:moveTo>
                  <a:pt x="2646" y="1106"/>
                </a:moveTo>
                <a:cubicBezTo>
                  <a:pt x="2633" y="1109"/>
                  <a:pt x="2627" y="1153"/>
                  <a:pt x="2623" y="1178"/>
                </a:cubicBezTo>
                <a:cubicBezTo>
                  <a:pt x="2634" y="1161"/>
                  <a:pt x="2649" y="1128"/>
                  <a:pt x="2646" y="1106"/>
                </a:cubicBezTo>
                <a:close/>
                <a:moveTo>
                  <a:pt x="2609" y="1222"/>
                </a:moveTo>
                <a:cubicBezTo>
                  <a:pt x="2614" y="1215"/>
                  <a:pt x="2631" y="1187"/>
                  <a:pt x="2619" y="1186"/>
                </a:cubicBezTo>
                <a:cubicBezTo>
                  <a:pt x="2619" y="1199"/>
                  <a:pt x="2600" y="1211"/>
                  <a:pt x="2609" y="1222"/>
                </a:cubicBezTo>
                <a:close/>
                <a:moveTo>
                  <a:pt x="2542" y="1242"/>
                </a:moveTo>
                <a:cubicBezTo>
                  <a:pt x="2526" y="1240"/>
                  <a:pt x="2528" y="1260"/>
                  <a:pt x="2525" y="1274"/>
                </a:cubicBezTo>
                <a:cubicBezTo>
                  <a:pt x="2533" y="1268"/>
                  <a:pt x="2538" y="1284"/>
                  <a:pt x="2539" y="1274"/>
                </a:cubicBezTo>
                <a:cubicBezTo>
                  <a:pt x="2538" y="1268"/>
                  <a:pt x="2541" y="1255"/>
                  <a:pt x="2542" y="1242"/>
                </a:cubicBezTo>
                <a:close/>
                <a:moveTo>
                  <a:pt x="2501" y="1266"/>
                </a:moveTo>
                <a:cubicBezTo>
                  <a:pt x="2512" y="1255"/>
                  <a:pt x="2527" y="1251"/>
                  <a:pt x="2528" y="1230"/>
                </a:cubicBezTo>
                <a:cubicBezTo>
                  <a:pt x="2518" y="1237"/>
                  <a:pt x="2499" y="1256"/>
                  <a:pt x="2501" y="1266"/>
                </a:cubicBezTo>
                <a:close/>
                <a:moveTo>
                  <a:pt x="2461" y="1035"/>
                </a:moveTo>
                <a:cubicBezTo>
                  <a:pt x="2472" y="1036"/>
                  <a:pt x="2469" y="1020"/>
                  <a:pt x="2475" y="1015"/>
                </a:cubicBezTo>
                <a:cubicBezTo>
                  <a:pt x="2465" y="1016"/>
                  <a:pt x="2455" y="1027"/>
                  <a:pt x="2461" y="1035"/>
                </a:cubicBezTo>
                <a:close/>
                <a:moveTo>
                  <a:pt x="2397" y="720"/>
                </a:moveTo>
                <a:cubicBezTo>
                  <a:pt x="2407" y="726"/>
                  <a:pt x="2402" y="748"/>
                  <a:pt x="2417" y="748"/>
                </a:cubicBezTo>
                <a:cubicBezTo>
                  <a:pt x="2422" y="743"/>
                  <a:pt x="2421" y="731"/>
                  <a:pt x="2421" y="720"/>
                </a:cubicBezTo>
                <a:cubicBezTo>
                  <a:pt x="2411" y="717"/>
                  <a:pt x="2412" y="726"/>
                  <a:pt x="2404" y="724"/>
                </a:cubicBezTo>
                <a:cubicBezTo>
                  <a:pt x="2403" y="720"/>
                  <a:pt x="2398" y="715"/>
                  <a:pt x="2397" y="720"/>
                </a:cubicBezTo>
                <a:close/>
                <a:moveTo>
                  <a:pt x="2380" y="788"/>
                </a:moveTo>
                <a:cubicBezTo>
                  <a:pt x="2388" y="757"/>
                  <a:pt x="2354" y="733"/>
                  <a:pt x="2350" y="696"/>
                </a:cubicBezTo>
                <a:cubicBezTo>
                  <a:pt x="2334" y="695"/>
                  <a:pt x="2332" y="718"/>
                  <a:pt x="2320" y="700"/>
                </a:cubicBezTo>
                <a:cubicBezTo>
                  <a:pt x="2311" y="732"/>
                  <a:pt x="2340" y="760"/>
                  <a:pt x="2353" y="764"/>
                </a:cubicBezTo>
                <a:cubicBezTo>
                  <a:pt x="2350" y="763"/>
                  <a:pt x="2342" y="749"/>
                  <a:pt x="2350" y="748"/>
                </a:cubicBezTo>
                <a:cubicBezTo>
                  <a:pt x="2376" y="774"/>
                  <a:pt x="2385" y="827"/>
                  <a:pt x="2414" y="859"/>
                </a:cubicBezTo>
                <a:cubicBezTo>
                  <a:pt x="2406" y="832"/>
                  <a:pt x="2398" y="804"/>
                  <a:pt x="2380" y="788"/>
                </a:cubicBezTo>
                <a:close/>
                <a:moveTo>
                  <a:pt x="2377" y="871"/>
                </a:moveTo>
                <a:cubicBezTo>
                  <a:pt x="2381" y="896"/>
                  <a:pt x="2390" y="914"/>
                  <a:pt x="2407" y="923"/>
                </a:cubicBezTo>
                <a:cubicBezTo>
                  <a:pt x="2417" y="895"/>
                  <a:pt x="2392" y="884"/>
                  <a:pt x="2384" y="867"/>
                </a:cubicBezTo>
                <a:cubicBezTo>
                  <a:pt x="2374" y="849"/>
                  <a:pt x="2378" y="825"/>
                  <a:pt x="2364" y="804"/>
                </a:cubicBezTo>
                <a:cubicBezTo>
                  <a:pt x="2362" y="817"/>
                  <a:pt x="2365" y="826"/>
                  <a:pt x="2367" y="836"/>
                </a:cubicBezTo>
                <a:cubicBezTo>
                  <a:pt x="2358" y="835"/>
                  <a:pt x="2362" y="820"/>
                  <a:pt x="2353" y="820"/>
                </a:cubicBezTo>
                <a:cubicBezTo>
                  <a:pt x="2351" y="832"/>
                  <a:pt x="2359" y="831"/>
                  <a:pt x="2357" y="844"/>
                </a:cubicBezTo>
                <a:cubicBezTo>
                  <a:pt x="2364" y="849"/>
                  <a:pt x="2369" y="833"/>
                  <a:pt x="2370" y="844"/>
                </a:cubicBezTo>
                <a:cubicBezTo>
                  <a:pt x="2362" y="863"/>
                  <a:pt x="2369" y="899"/>
                  <a:pt x="2377" y="871"/>
                </a:cubicBezTo>
                <a:close/>
                <a:moveTo>
                  <a:pt x="2370" y="887"/>
                </a:moveTo>
                <a:cubicBezTo>
                  <a:pt x="2372" y="905"/>
                  <a:pt x="2366" y="912"/>
                  <a:pt x="2360" y="919"/>
                </a:cubicBezTo>
                <a:cubicBezTo>
                  <a:pt x="2351" y="907"/>
                  <a:pt x="2361" y="895"/>
                  <a:pt x="2350" y="887"/>
                </a:cubicBezTo>
                <a:cubicBezTo>
                  <a:pt x="2350" y="892"/>
                  <a:pt x="2349" y="897"/>
                  <a:pt x="2343" y="895"/>
                </a:cubicBezTo>
                <a:cubicBezTo>
                  <a:pt x="2342" y="921"/>
                  <a:pt x="2367" y="936"/>
                  <a:pt x="2364" y="951"/>
                </a:cubicBezTo>
                <a:cubicBezTo>
                  <a:pt x="2359" y="951"/>
                  <a:pt x="2360" y="944"/>
                  <a:pt x="2357" y="943"/>
                </a:cubicBezTo>
                <a:cubicBezTo>
                  <a:pt x="2355" y="951"/>
                  <a:pt x="2347" y="950"/>
                  <a:pt x="2350" y="963"/>
                </a:cubicBezTo>
                <a:cubicBezTo>
                  <a:pt x="2366" y="952"/>
                  <a:pt x="2372" y="958"/>
                  <a:pt x="2377" y="979"/>
                </a:cubicBezTo>
                <a:cubicBezTo>
                  <a:pt x="2385" y="973"/>
                  <a:pt x="2390" y="989"/>
                  <a:pt x="2390" y="979"/>
                </a:cubicBezTo>
                <a:cubicBezTo>
                  <a:pt x="2381" y="957"/>
                  <a:pt x="2392" y="908"/>
                  <a:pt x="2370" y="887"/>
                </a:cubicBezTo>
                <a:close/>
                <a:moveTo>
                  <a:pt x="2384" y="676"/>
                </a:moveTo>
                <a:cubicBezTo>
                  <a:pt x="2385" y="692"/>
                  <a:pt x="2387" y="707"/>
                  <a:pt x="2401" y="708"/>
                </a:cubicBezTo>
                <a:cubicBezTo>
                  <a:pt x="2399" y="692"/>
                  <a:pt x="2394" y="681"/>
                  <a:pt x="2384" y="676"/>
                </a:cubicBezTo>
                <a:close/>
                <a:moveTo>
                  <a:pt x="2390" y="844"/>
                </a:moveTo>
                <a:cubicBezTo>
                  <a:pt x="2389" y="856"/>
                  <a:pt x="2395" y="860"/>
                  <a:pt x="2401" y="863"/>
                </a:cubicBezTo>
                <a:cubicBezTo>
                  <a:pt x="2400" y="853"/>
                  <a:pt x="2400" y="843"/>
                  <a:pt x="2390" y="844"/>
                </a:cubicBezTo>
                <a:close/>
                <a:moveTo>
                  <a:pt x="2377" y="473"/>
                </a:moveTo>
                <a:cubicBezTo>
                  <a:pt x="2377" y="480"/>
                  <a:pt x="2377" y="487"/>
                  <a:pt x="2377" y="493"/>
                </a:cubicBezTo>
                <a:cubicBezTo>
                  <a:pt x="2383" y="492"/>
                  <a:pt x="2384" y="498"/>
                  <a:pt x="2390" y="497"/>
                </a:cubicBezTo>
                <a:cubicBezTo>
                  <a:pt x="2389" y="485"/>
                  <a:pt x="2385" y="478"/>
                  <a:pt x="2377" y="473"/>
                </a:cubicBezTo>
                <a:close/>
                <a:moveTo>
                  <a:pt x="2364" y="1520"/>
                </a:moveTo>
                <a:cubicBezTo>
                  <a:pt x="2376" y="1519"/>
                  <a:pt x="2387" y="1516"/>
                  <a:pt x="2390" y="1504"/>
                </a:cubicBezTo>
                <a:cubicBezTo>
                  <a:pt x="2378" y="1505"/>
                  <a:pt x="2369" y="1511"/>
                  <a:pt x="2364" y="1520"/>
                </a:cubicBezTo>
                <a:close/>
                <a:moveTo>
                  <a:pt x="2377" y="569"/>
                </a:moveTo>
                <a:cubicBezTo>
                  <a:pt x="2370" y="568"/>
                  <a:pt x="2370" y="574"/>
                  <a:pt x="2367" y="577"/>
                </a:cubicBezTo>
                <a:cubicBezTo>
                  <a:pt x="2363" y="576"/>
                  <a:pt x="2359" y="570"/>
                  <a:pt x="2357" y="577"/>
                </a:cubicBezTo>
                <a:cubicBezTo>
                  <a:pt x="2366" y="582"/>
                  <a:pt x="2369" y="595"/>
                  <a:pt x="2384" y="593"/>
                </a:cubicBezTo>
                <a:cubicBezTo>
                  <a:pt x="2387" y="578"/>
                  <a:pt x="2375" y="581"/>
                  <a:pt x="2377" y="569"/>
                </a:cubicBezTo>
                <a:close/>
                <a:moveTo>
                  <a:pt x="2370" y="517"/>
                </a:moveTo>
                <a:cubicBezTo>
                  <a:pt x="2371" y="512"/>
                  <a:pt x="2376" y="513"/>
                  <a:pt x="2380" y="513"/>
                </a:cubicBezTo>
                <a:cubicBezTo>
                  <a:pt x="2382" y="499"/>
                  <a:pt x="2363" y="490"/>
                  <a:pt x="2360" y="505"/>
                </a:cubicBezTo>
                <a:cubicBezTo>
                  <a:pt x="2364" y="507"/>
                  <a:pt x="2368" y="509"/>
                  <a:pt x="2370" y="513"/>
                </a:cubicBezTo>
                <a:cubicBezTo>
                  <a:pt x="2365" y="513"/>
                  <a:pt x="2368" y="525"/>
                  <a:pt x="2370" y="517"/>
                </a:cubicBezTo>
                <a:close/>
                <a:moveTo>
                  <a:pt x="2347" y="621"/>
                </a:moveTo>
                <a:cubicBezTo>
                  <a:pt x="2362" y="621"/>
                  <a:pt x="2361" y="641"/>
                  <a:pt x="2374" y="645"/>
                </a:cubicBezTo>
                <a:cubicBezTo>
                  <a:pt x="2377" y="626"/>
                  <a:pt x="2370" y="620"/>
                  <a:pt x="2377" y="605"/>
                </a:cubicBezTo>
                <a:cubicBezTo>
                  <a:pt x="2368" y="589"/>
                  <a:pt x="2345" y="589"/>
                  <a:pt x="2343" y="565"/>
                </a:cubicBezTo>
                <a:cubicBezTo>
                  <a:pt x="2350" y="558"/>
                  <a:pt x="2358" y="553"/>
                  <a:pt x="2357" y="537"/>
                </a:cubicBezTo>
                <a:cubicBezTo>
                  <a:pt x="2349" y="535"/>
                  <a:pt x="2339" y="534"/>
                  <a:pt x="2340" y="521"/>
                </a:cubicBezTo>
                <a:cubicBezTo>
                  <a:pt x="2347" y="530"/>
                  <a:pt x="2350" y="519"/>
                  <a:pt x="2360" y="521"/>
                </a:cubicBezTo>
                <a:cubicBezTo>
                  <a:pt x="2351" y="497"/>
                  <a:pt x="2352" y="483"/>
                  <a:pt x="2337" y="465"/>
                </a:cubicBezTo>
                <a:cubicBezTo>
                  <a:pt x="2338" y="474"/>
                  <a:pt x="2344" y="487"/>
                  <a:pt x="2333" y="489"/>
                </a:cubicBezTo>
                <a:cubicBezTo>
                  <a:pt x="2321" y="477"/>
                  <a:pt x="2301" y="474"/>
                  <a:pt x="2289" y="461"/>
                </a:cubicBezTo>
                <a:cubicBezTo>
                  <a:pt x="2285" y="476"/>
                  <a:pt x="2299" y="469"/>
                  <a:pt x="2296" y="481"/>
                </a:cubicBezTo>
                <a:cubicBezTo>
                  <a:pt x="2287" y="471"/>
                  <a:pt x="2280" y="483"/>
                  <a:pt x="2273" y="485"/>
                </a:cubicBezTo>
                <a:cubicBezTo>
                  <a:pt x="2269" y="483"/>
                  <a:pt x="2265" y="481"/>
                  <a:pt x="2263" y="477"/>
                </a:cubicBezTo>
                <a:cubicBezTo>
                  <a:pt x="2268" y="477"/>
                  <a:pt x="2274" y="478"/>
                  <a:pt x="2273" y="469"/>
                </a:cubicBezTo>
                <a:cubicBezTo>
                  <a:pt x="2257" y="455"/>
                  <a:pt x="2228" y="434"/>
                  <a:pt x="2215" y="430"/>
                </a:cubicBezTo>
                <a:cubicBezTo>
                  <a:pt x="2227" y="447"/>
                  <a:pt x="2245" y="455"/>
                  <a:pt x="2256" y="473"/>
                </a:cubicBezTo>
                <a:cubicBezTo>
                  <a:pt x="2251" y="468"/>
                  <a:pt x="2243" y="465"/>
                  <a:pt x="2236" y="461"/>
                </a:cubicBezTo>
                <a:cubicBezTo>
                  <a:pt x="2237" y="482"/>
                  <a:pt x="2250" y="490"/>
                  <a:pt x="2256" y="505"/>
                </a:cubicBezTo>
                <a:cubicBezTo>
                  <a:pt x="2236" y="491"/>
                  <a:pt x="2224" y="445"/>
                  <a:pt x="2202" y="445"/>
                </a:cubicBezTo>
                <a:cubicBezTo>
                  <a:pt x="2220" y="475"/>
                  <a:pt x="2232" y="510"/>
                  <a:pt x="2252" y="537"/>
                </a:cubicBezTo>
                <a:cubicBezTo>
                  <a:pt x="2279" y="522"/>
                  <a:pt x="2306" y="582"/>
                  <a:pt x="2333" y="581"/>
                </a:cubicBezTo>
                <a:cubicBezTo>
                  <a:pt x="2320" y="577"/>
                  <a:pt x="2323" y="592"/>
                  <a:pt x="2320" y="601"/>
                </a:cubicBezTo>
                <a:cubicBezTo>
                  <a:pt x="2324" y="612"/>
                  <a:pt x="2336" y="616"/>
                  <a:pt x="2340" y="629"/>
                </a:cubicBezTo>
                <a:cubicBezTo>
                  <a:pt x="2325" y="618"/>
                  <a:pt x="2309" y="607"/>
                  <a:pt x="2296" y="593"/>
                </a:cubicBezTo>
                <a:cubicBezTo>
                  <a:pt x="2296" y="572"/>
                  <a:pt x="2288" y="560"/>
                  <a:pt x="2273" y="557"/>
                </a:cubicBezTo>
                <a:cubicBezTo>
                  <a:pt x="2273" y="569"/>
                  <a:pt x="2290" y="582"/>
                  <a:pt x="2283" y="589"/>
                </a:cubicBezTo>
                <a:cubicBezTo>
                  <a:pt x="2275" y="588"/>
                  <a:pt x="2277" y="575"/>
                  <a:pt x="2266" y="577"/>
                </a:cubicBezTo>
                <a:cubicBezTo>
                  <a:pt x="2266" y="594"/>
                  <a:pt x="2273" y="603"/>
                  <a:pt x="2276" y="617"/>
                </a:cubicBezTo>
                <a:cubicBezTo>
                  <a:pt x="2282" y="611"/>
                  <a:pt x="2281" y="596"/>
                  <a:pt x="2293" y="597"/>
                </a:cubicBezTo>
                <a:cubicBezTo>
                  <a:pt x="2294" y="614"/>
                  <a:pt x="2307" y="617"/>
                  <a:pt x="2310" y="633"/>
                </a:cubicBezTo>
                <a:cubicBezTo>
                  <a:pt x="2303" y="631"/>
                  <a:pt x="2301" y="624"/>
                  <a:pt x="2293" y="625"/>
                </a:cubicBezTo>
                <a:cubicBezTo>
                  <a:pt x="2306" y="649"/>
                  <a:pt x="2323" y="669"/>
                  <a:pt x="2333" y="696"/>
                </a:cubicBezTo>
                <a:cubicBezTo>
                  <a:pt x="2338" y="684"/>
                  <a:pt x="2332" y="682"/>
                  <a:pt x="2333" y="664"/>
                </a:cubicBezTo>
                <a:cubicBezTo>
                  <a:pt x="2338" y="664"/>
                  <a:pt x="2343" y="681"/>
                  <a:pt x="2347" y="668"/>
                </a:cubicBezTo>
                <a:cubicBezTo>
                  <a:pt x="2340" y="654"/>
                  <a:pt x="2310" y="649"/>
                  <a:pt x="2316" y="633"/>
                </a:cubicBezTo>
                <a:cubicBezTo>
                  <a:pt x="2329" y="642"/>
                  <a:pt x="2333" y="638"/>
                  <a:pt x="2347" y="648"/>
                </a:cubicBezTo>
                <a:cubicBezTo>
                  <a:pt x="2357" y="641"/>
                  <a:pt x="2339" y="624"/>
                  <a:pt x="2347" y="621"/>
                </a:cubicBezTo>
                <a:close/>
                <a:moveTo>
                  <a:pt x="2343" y="1182"/>
                </a:moveTo>
                <a:cubicBezTo>
                  <a:pt x="2359" y="1177"/>
                  <a:pt x="2366" y="1161"/>
                  <a:pt x="2370" y="1142"/>
                </a:cubicBezTo>
                <a:cubicBezTo>
                  <a:pt x="2349" y="1147"/>
                  <a:pt x="2371" y="1127"/>
                  <a:pt x="2360" y="1122"/>
                </a:cubicBezTo>
                <a:cubicBezTo>
                  <a:pt x="2359" y="1145"/>
                  <a:pt x="2348" y="1155"/>
                  <a:pt x="2333" y="1162"/>
                </a:cubicBezTo>
                <a:cubicBezTo>
                  <a:pt x="2332" y="1150"/>
                  <a:pt x="2316" y="1155"/>
                  <a:pt x="2306" y="1154"/>
                </a:cubicBezTo>
                <a:cubicBezTo>
                  <a:pt x="2312" y="1173"/>
                  <a:pt x="2301" y="1176"/>
                  <a:pt x="2306" y="1186"/>
                </a:cubicBezTo>
                <a:cubicBezTo>
                  <a:pt x="2311" y="1182"/>
                  <a:pt x="2326" y="1200"/>
                  <a:pt x="2333" y="1206"/>
                </a:cubicBezTo>
                <a:cubicBezTo>
                  <a:pt x="2347" y="1192"/>
                  <a:pt x="2334" y="1170"/>
                  <a:pt x="2353" y="1162"/>
                </a:cubicBezTo>
                <a:cubicBezTo>
                  <a:pt x="2353" y="1173"/>
                  <a:pt x="2343" y="1171"/>
                  <a:pt x="2343" y="1182"/>
                </a:cubicBezTo>
                <a:close/>
                <a:moveTo>
                  <a:pt x="2323" y="422"/>
                </a:moveTo>
                <a:cubicBezTo>
                  <a:pt x="2324" y="414"/>
                  <a:pt x="2319" y="414"/>
                  <a:pt x="2316" y="410"/>
                </a:cubicBezTo>
                <a:cubicBezTo>
                  <a:pt x="2327" y="399"/>
                  <a:pt x="2337" y="414"/>
                  <a:pt x="2347" y="418"/>
                </a:cubicBezTo>
                <a:cubicBezTo>
                  <a:pt x="2351" y="408"/>
                  <a:pt x="2339" y="398"/>
                  <a:pt x="2347" y="398"/>
                </a:cubicBezTo>
                <a:cubicBezTo>
                  <a:pt x="2350" y="403"/>
                  <a:pt x="2352" y="410"/>
                  <a:pt x="2360" y="410"/>
                </a:cubicBezTo>
                <a:cubicBezTo>
                  <a:pt x="2363" y="392"/>
                  <a:pt x="2350" y="392"/>
                  <a:pt x="2350" y="378"/>
                </a:cubicBezTo>
                <a:cubicBezTo>
                  <a:pt x="2357" y="377"/>
                  <a:pt x="2357" y="383"/>
                  <a:pt x="2360" y="386"/>
                </a:cubicBezTo>
                <a:cubicBezTo>
                  <a:pt x="2363" y="373"/>
                  <a:pt x="2355" y="373"/>
                  <a:pt x="2353" y="366"/>
                </a:cubicBezTo>
                <a:cubicBezTo>
                  <a:pt x="2333" y="379"/>
                  <a:pt x="2314" y="365"/>
                  <a:pt x="2296" y="366"/>
                </a:cubicBezTo>
                <a:cubicBezTo>
                  <a:pt x="2290" y="368"/>
                  <a:pt x="2296" y="385"/>
                  <a:pt x="2289" y="386"/>
                </a:cubicBezTo>
                <a:cubicBezTo>
                  <a:pt x="2283" y="377"/>
                  <a:pt x="2280" y="365"/>
                  <a:pt x="2266" y="366"/>
                </a:cubicBezTo>
                <a:cubicBezTo>
                  <a:pt x="2264" y="373"/>
                  <a:pt x="2270" y="399"/>
                  <a:pt x="2279" y="406"/>
                </a:cubicBezTo>
                <a:cubicBezTo>
                  <a:pt x="2281" y="386"/>
                  <a:pt x="2281" y="410"/>
                  <a:pt x="2289" y="406"/>
                </a:cubicBezTo>
                <a:cubicBezTo>
                  <a:pt x="2296" y="405"/>
                  <a:pt x="2292" y="392"/>
                  <a:pt x="2300" y="394"/>
                </a:cubicBezTo>
                <a:cubicBezTo>
                  <a:pt x="2297" y="399"/>
                  <a:pt x="2310" y="436"/>
                  <a:pt x="2316" y="430"/>
                </a:cubicBezTo>
                <a:cubicBezTo>
                  <a:pt x="2306" y="425"/>
                  <a:pt x="2318" y="411"/>
                  <a:pt x="2323" y="422"/>
                </a:cubicBezTo>
                <a:close/>
                <a:moveTo>
                  <a:pt x="2300" y="720"/>
                </a:moveTo>
                <a:cubicBezTo>
                  <a:pt x="2300" y="723"/>
                  <a:pt x="2300" y="725"/>
                  <a:pt x="2300" y="728"/>
                </a:cubicBezTo>
                <a:cubicBezTo>
                  <a:pt x="2298" y="728"/>
                  <a:pt x="2296" y="729"/>
                  <a:pt x="2296" y="732"/>
                </a:cubicBezTo>
                <a:cubicBezTo>
                  <a:pt x="2318" y="737"/>
                  <a:pt x="2314" y="772"/>
                  <a:pt x="2333" y="788"/>
                </a:cubicBezTo>
                <a:cubicBezTo>
                  <a:pt x="2332" y="764"/>
                  <a:pt x="2324" y="729"/>
                  <a:pt x="2300" y="720"/>
                </a:cubicBezTo>
                <a:close/>
                <a:moveTo>
                  <a:pt x="2286" y="1409"/>
                </a:moveTo>
                <a:cubicBezTo>
                  <a:pt x="2298" y="1410"/>
                  <a:pt x="2306" y="1406"/>
                  <a:pt x="2310" y="1397"/>
                </a:cubicBezTo>
                <a:cubicBezTo>
                  <a:pt x="2299" y="1391"/>
                  <a:pt x="2291" y="1398"/>
                  <a:pt x="2286" y="1409"/>
                </a:cubicBezTo>
                <a:close/>
                <a:moveTo>
                  <a:pt x="2269" y="645"/>
                </a:moveTo>
                <a:cubicBezTo>
                  <a:pt x="2276" y="652"/>
                  <a:pt x="2281" y="684"/>
                  <a:pt x="2296" y="668"/>
                </a:cubicBezTo>
                <a:cubicBezTo>
                  <a:pt x="2286" y="666"/>
                  <a:pt x="2267" y="636"/>
                  <a:pt x="2269" y="645"/>
                </a:cubicBezTo>
                <a:close/>
                <a:moveTo>
                  <a:pt x="2259" y="716"/>
                </a:moveTo>
                <a:cubicBezTo>
                  <a:pt x="2255" y="732"/>
                  <a:pt x="2269" y="726"/>
                  <a:pt x="2269" y="736"/>
                </a:cubicBezTo>
                <a:cubicBezTo>
                  <a:pt x="2263" y="740"/>
                  <a:pt x="2258" y="724"/>
                  <a:pt x="2256" y="736"/>
                </a:cubicBezTo>
                <a:cubicBezTo>
                  <a:pt x="2265" y="740"/>
                  <a:pt x="2272" y="746"/>
                  <a:pt x="2279" y="752"/>
                </a:cubicBezTo>
                <a:cubicBezTo>
                  <a:pt x="2280" y="755"/>
                  <a:pt x="2279" y="760"/>
                  <a:pt x="2283" y="760"/>
                </a:cubicBezTo>
                <a:cubicBezTo>
                  <a:pt x="2283" y="754"/>
                  <a:pt x="2282" y="746"/>
                  <a:pt x="2289" y="748"/>
                </a:cubicBezTo>
                <a:cubicBezTo>
                  <a:pt x="2286" y="733"/>
                  <a:pt x="2288" y="713"/>
                  <a:pt x="2273" y="712"/>
                </a:cubicBezTo>
                <a:cubicBezTo>
                  <a:pt x="2283" y="706"/>
                  <a:pt x="2284" y="715"/>
                  <a:pt x="2293" y="708"/>
                </a:cubicBezTo>
                <a:cubicBezTo>
                  <a:pt x="2295" y="694"/>
                  <a:pt x="2277" y="695"/>
                  <a:pt x="2286" y="684"/>
                </a:cubicBezTo>
                <a:cubicBezTo>
                  <a:pt x="2272" y="678"/>
                  <a:pt x="2286" y="705"/>
                  <a:pt x="2276" y="704"/>
                </a:cubicBezTo>
                <a:cubicBezTo>
                  <a:pt x="2275" y="688"/>
                  <a:pt x="2253" y="676"/>
                  <a:pt x="2246" y="680"/>
                </a:cubicBezTo>
                <a:cubicBezTo>
                  <a:pt x="2250" y="683"/>
                  <a:pt x="2244" y="691"/>
                  <a:pt x="2249" y="700"/>
                </a:cubicBezTo>
                <a:cubicBezTo>
                  <a:pt x="2244" y="711"/>
                  <a:pt x="2235" y="693"/>
                  <a:pt x="2232" y="704"/>
                </a:cubicBezTo>
                <a:cubicBezTo>
                  <a:pt x="2240" y="707"/>
                  <a:pt x="2241" y="717"/>
                  <a:pt x="2249" y="720"/>
                </a:cubicBezTo>
                <a:cubicBezTo>
                  <a:pt x="2248" y="714"/>
                  <a:pt x="2254" y="709"/>
                  <a:pt x="2256" y="716"/>
                </a:cubicBezTo>
                <a:cubicBezTo>
                  <a:pt x="2251" y="718"/>
                  <a:pt x="2255" y="721"/>
                  <a:pt x="2259" y="716"/>
                </a:cubicBezTo>
                <a:close/>
                <a:moveTo>
                  <a:pt x="2289" y="1365"/>
                </a:moveTo>
                <a:cubicBezTo>
                  <a:pt x="2287" y="1354"/>
                  <a:pt x="2294" y="1355"/>
                  <a:pt x="2293" y="1345"/>
                </a:cubicBezTo>
                <a:cubicBezTo>
                  <a:pt x="2280" y="1344"/>
                  <a:pt x="2275" y="1364"/>
                  <a:pt x="2289" y="1365"/>
                </a:cubicBezTo>
                <a:close/>
                <a:moveTo>
                  <a:pt x="2236" y="430"/>
                </a:moveTo>
                <a:cubicBezTo>
                  <a:pt x="2241" y="434"/>
                  <a:pt x="2244" y="441"/>
                  <a:pt x="2249" y="445"/>
                </a:cubicBezTo>
                <a:cubicBezTo>
                  <a:pt x="2258" y="435"/>
                  <a:pt x="2280" y="465"/>
                  <a:pt x="2289" y="453"/>
                </a:cubicBezTo>
                <a:cubicBezTo>
                  <a:pt x="2272" y="443"/>
                  <a:pt x="2246" y="426"/>
                  <a:pt x="2236" y="430"/>
                </a:cubicBezTo>
                <a:close/>
                <a:moveTo>
                  <a:pt x="2269" y="808"/>
                </a:moveTo>
                <a:cubicBezTo>
                  <a:pt x="2280" y="806"/>
                  <a:pt x="2283" y="817"/>
                  <a:pt x="2286" y="804"/>
                </a:cubicBezTo>
                <a:cubicBezTo>
                  <a:pt x="2280" y="793"/>
                  <a:pt x="2275" y="803"/>
                  <a:pt x="2269" y="796"/>
                </a:cubicBezTo>
                <a:cubicBezTo>
                  <a:pt x="2278" y="784"/>
                  <a:pt x="2261" y="776"/>
                  <a:pt x="2263" y="760"/>
                </a:cubicBezTo>
                <a:cubicBezTo>
                  <a:pt x="2236" y="761"/>
                  <a:pt x="2254" y="733"/>
                  <a:pt x="2229" y="732"/>
                </a:cubicBezTo>
                <a:cubicBezTo>
                  <a:pt x="2228" y="745"/>
                  <a:pt x="2238" y="745"/>
                  <a:pt x="2236" y="760"/>
                </a:cubicBezTo>
                <a:cubicBezTo>
                  <a:pt x="2280" y="774"/>
                  <a:pt x="2252" y="848"/>
                  <a:pt x="2286" y="875"/>
                </a:cubicBezTo>
                <a:cubicBezTo>
                  <a:pt x="2289" y="844"/>
                  <a:pt x="2276" y="823"/>
                  <a:pt x="2269" y="808"/>
                </a:cubicBezTo>
                <a:close/>
                <a:moveTo>
                  <a:pt x="2276" y="1182"/>
                </a:moveTo>
                <a:cubicBezTo>
                  <a:pt x="2276" y="1187"/>
                  <a:pt x="2277" y="1193"/>
                  <a:pt x="2273" y="1194"/>
                </a:cubicBezTo>
                <a:cubicBezTo>
                  <a:pt x="2265" y="1193"/>
                  <a:pt x="2262" y="1197"/>
                  <a:pt x="2263" y="1206"/>
                </a:cubicBezTo>
                <a:cubicBezTo>
                  <a:pt x="2280" y="1215"/>
                  <a:pt x="2275" y="1204"/>
                  <a:pt x="2289" y="1214"/>
                </a:cubicBezTo>
                <a:cubicBezTo>
                  <a:pt x="2284" y="1200"/>
                  <a:pt x="2295" y="1184"/>
                  <a:pt x="2276" y="1182"/>
                </a:cubicBezTo>
                <a:close/>
                <a:moveTo>
                  <a:pt x="2259" y="1504"/>
                </a:moveTo>
                <a:cubicBezTo>
                  <a:pt x="2271" y="1503"/>
                  <a:pt x="2274" y="1490"/>
                  <a:pt x="2283" y="1485"/>
                </a:cubicBezTo>
                <a:cubicBezTo>
                  <a:pt x="2271" y="1486"/>
                  <a:pt x="2264" y="1495"/>
                  <a:pt x="2259" y="1504"/>
                </a:cubicBezTo>
                <a:close/>
                <a:moveTo>
                  <a:pt x="2252" y="1457"/>
                </a:moveTo>
                <a:cubicBezTo>
                  <a:pt x="2257" y="1445"/>
                  <a:pt x="2264" y="1436"/>
                  <a:pt x="2269" y="1425"/>
                </a:cubicBezTo>
                <a:cubicBezTo>
                  <a:pt x="2265" y="1425"/>
                  <a:pt x="2260" y="1425"/>
                  <a:pt x="2256" y="1425"/>
                </a:cubicBezTo>
                <a:cubicBezTo>
                  <a:pt x="2252" y="1437"/>
                  <a:pt x="2250" y="1452"/>
                  <a:pt x="2242" y="1461"/>
                </a:cubicBezTo>
                <a:cubicBezTo>
                  <a:pt x="2250" y="1460"/>
                  <a:pt x="2255" y="1462"/>
                  <a:pt x="2256" y="1469"/>
                </a:cubicBezTo>
                <a:cubicBezTo>
                  <a:pt x="2247" y="1458"/>
                  <a:pt x="2240" y="1470"/>
                  <a:pt x="2236" y="1477"/>
                </a:cubicBezTo>
                <a:cubicBezTo>
                  <a:pt x="2237" y="1451"/>
                  <a:pt x="2226" y="1440"/>
                  <a:pt x="2242" y="1429"/>
                </a:cubicBezTo>
                <a:cubicBezTo>
                  <a:pt x="2241" y="1410"/>
                  <a:pt x="2236" y="1404"/>
                  <a:pt x="2236" y="1393"/>
                </a:cubicBezTo>
                <a:cubicBezTo>
                  <a:pt x="2230" y="1401"/>
                  <a:pt x="2228" y="1413"/>
                  <a:pt x="2219" y="1417"/>
                </a:cubicBezTo>
                <a:cubicBezTo>
                  <a:pt x="2217" y="1404"/>
                  <a:pt x="2226" y="1401"/>
                  <a:pt x="2219" y="1393"/>
                </a:cubicBezTo>
                <a:cubicBezTo>
                  <a:pt x="2207" y="1392"/>
                  <a:pt x="2208" y="1407"/>
                  <a:pt x="2202" y="1413"/>
                </a:cubicBezTo>
                <a:cubicBezTo>
                  <a:pt x="2206" y="1415"/>
                  <a:pt x="2210" y="1417"/>
                  <a:pt x="2212" y="1421"/>
                </a:cubicBezTo>
                <a:cubicBezTo>
                  <a:pt x="2205" y="1427"/>
                  <a:pt x="2195" y="1441"/>
                  <a:pt x="2209" y="1449"/>
                </a:cubicBezTo>
                <a:cubicBezTo>
                  <a:pt x="2202" y="1450"/>
                  <a:pt x="2201" y="1444"/>
                  <a:pt x="2195" y="1445"/>
                </a:cubicBezTo>
                <a:cubicBezTo>
                  <a:pt x="2194" y="1465"/>
                  <a:pt x="2186" y="1474"/>
                  <a:pt x="2182" y="1481"/>
                </a:cubicBezTo>
                <a:cubicBezTo>
                  <a:pt x="2195" y="1479"/>
                  <a:pt x="2205" y="1473"/>
                  <a:pt x="2212" y="1465"/>
                </a:cubicBezTo>
                <a:cubicBezTo>
                  <a:pt x="2209" y="1486"/>
                  <a:pt x="2234" y="1473"/>
                  <a:pt x="2239" y="1485"/>
                </a:cubicBezTo>
                <a:cubicBezTo>
                  <a:pt x="2229" y="1481"/>
                  <a:pt x="2233" y="1493"/>
                  <a:pt x="2232" y="1500"/>
                </a:cubicBezTo>
                <a:cubicBezTo>
                  <a:pt x="2251" y="1497"/>
                  <a:pt x="2256" y="1478"/>
                  <a:pt x="2269" y="1469"/>
                </a:cubicBezTo>
                <a:cubicBezTo>
                  <a:pt x="2265" y="1463"/>
                  <a:pt x="2253" y="1467"/>
                  <a:pt x="2252" y="1457"/>
                </a:cubicBezTo>
                <a:close/>
                <a:moveTo>
                  <a:pt x="2246" y="1393"/>
                </a:moveTo>
                <a:cubicBezTo>
                  <a:pt x="2248" y="1384"/>
                  <a:pt x="2253" y="1377"/>
                  <a:pt x="2252" y="1365"/>
                </a:cubicBezTo>
                <a:cubicBezTo>
                  <a:pt x="2244" y="1364"/>
                  <a:pt x="2240" y="1390"/>
                  <a:pt x="2246" y="1393"/>
                </a:cubicBezTo>
                <a:close/>
                <a:moveTo>
                  <a:pt x="2246" y="597"/>
                </a:moveTo>
                <a:cubicBezTo>
                  <a:pt x="2234" y="593"/>
                  <a:pt x="2241" y="609"/>
                  <a:pt x="2239" y="617"/>
                </a:cubicBezTo>
                <a:cubicBezTo>
                  <a:pt x="2251" y="615"/>
                  <a:pt x="2248" y="606"/>
                  <a:pt x="2246" y="597"/>
                </a:cubicBezTo>
                <a:close/>
                <a:moveTo>
                  <a:pt x="2239" y="537"/>
                </a:moveTo>
                <a:cubicBezTo>
                  <a:pt x="2232" y="510"/>
                  <a:pt x="2200" y="512"/>
                  <a:pt x="2199" y="477"/>
                </a:cubicBezTo>
                <a:cubicBezTo>
                  <a:pt x="2179" y="472"/>
                  <a:pt x="2166" y="457"/>
                  <a:pt x="2148" y="449"/>
                </a:cubicBezTo>
                <a:cubicBezTo>
                  <a:pt x="2141" y="479"/>
                  <a:pt x="2166" y="482"/>
                  <a:pt x="2178" y="497"/>
                </a:cubicBezTo>
                <a:cubicBezTo>
                  <a:pt x="2185" y="496"/>
                  <a:pt x="2177" y="491"/>
                  <a:pt x="2182" y="489"/>
                </a:cubicBezTo>
                <a:cubicBezTo>
                  <a:pt x="2186" y="493"/>
                  <a:pt x="2191" y="494"/>
                  <a:pt x="2199" y="493"/>
                </a:cubicBezTo>
                <a:cubicBezTo>
                  <a:pt x="2197" y="516"/>
                  <a:pt x="2218" y="510"/>
                  <a:pt x="2222" y="525"/>
                </a:cubicBezTo>
                <a:cubicBezTo>
                  <a:pt x="2212" y="530"/>
                  <a:pt x="2214" y="519"/>
                  <a:pt x="2209" y="517"/>
                </a:cubicBezTo>
                <a:cubicBezTo>
                  <a:pt x="2215" y="528"/>
                  <a:pt x="2222" y="560"/>
                  <a:pt x="2236" y="549"/>
                </a:cubicBezTo>
                <a:cubicBezTo>
                  <a:pt x="2232" y="546"/>
                  <a:pt x="2223" y="530"/>
                  <a:pt x="2229" y="529"/>
                </a:cubicBezTo>
                <a:cubicBezTo>
                  <a:pt x="2230" y="534"/>
                  <a:pt x="2233" y="537"/>
                  <a:pt x="2239" y="537"/>
                </a:cubicBezTo>
                <a:close/>
                <a:moveTo>
                  <a:pt x="2202" y="577"/>
                </a:moveTo>
                <a:cubicBezTo>
                  <a:pt x="2212" y="585"/>
                  <a:pt x="2211" y="606"/>
                  <a:pt x="2232" y="601"/>
                </a:cubicBezTo>
                <a:cubicBezTo>
                  <a:pt x="2233" y="591"/>
                  <a:pt x="2227" y="588"/>
                  <a:pt x="2226" y="581"/>
                </a:cubicBezTo>
                <a:cubicBezTo>
                  <a:pt x="2213" y="588"/>
                  <a:pt x="2205" y="569"/>
                  <a:pt x="2202" y="577"/>
                </a:cubicBezTo>
                <a:close/>
                <a:moveTo>
                  <a:pt x="2178" y="1811"/>
                </a:moveTo>
                <a:cubicBezTo>
                  <a:pt x="2189" y="1806"/>
                  <a:pt x="2201" y="1801"/>
                  <a:pt x="2205" y="1787"/>
                </a:cubicBezTo>
                <a:cubicBezTo>
                  <a:pt x="2190" y="1787"/>
                  <a:pt x="2189" y="1805"/>
                  <a:pt x="2178" y="1811"/>
                </a:cubicBezTo>
                <a:close/>
                <a:moveTo>
                  <a:pt x="2175" y="577"/>
                </a:moveTo>
                <a:cubicBezTo>
                  <a:pt x="2182" y="598"/>
                  <a:pt x="2179" y="620"/>
                  <a:pt x="2202" y="629"/>
                </a:cubicBezTo>
                <a:cubicBezTo>
                  <a:pt x="2201" y="602"/>
                  <a:pt x="2189" y="588"/>
                  <a:pt x="2175" y="577"/>
                </a:cubicBezTo>
                <a:close/>
                <a:moveTo>
                  <a:pt x="2178" y="1425"/>
                </a:moveTo>
                <a:cubicBezTo>
                  <a:pt x="2175" y="1421"/>
                  <a:pt x="2159" y="1413"/>
                  <a:pt x="2158" y="1421"/>
                </a:cubicBezTo>
                <a:cubicBezTo>
                  <a:pt x="2163" y="1429"/>
                  <a:pt x="2122" y="1482"/>
                  <a:pt x="2138" y="1445"/>
                </a:cubicBezTo>
                <a:cubicBezTo>
                  <a:pt x="2128" y="1447"/>
                  <a:pt x="2119" y="1451"/>
                  <a:pt x="2118" y="1465"/>
                </a:cubicBezTo>
                <a:cubicBezTo>
                  <a:pt x="2142" y="1466"/>
                  <a:pt x="2110" y="1481"/>
                  <a:pt x="2121" y="1489"/>
                </a:cubicBezTo>
                <a:cubicBezTo>
                  <a:pt x="2152" y="1467"/>
                  <a:pt x="2169" y="1444"/>
                  <a:pt x="2199" y="1429"/>
                </a:cubicBezTo>
                <a:cubicBezTo>
                  <a:pt x="2197" y="1421"/>
                  <a:pt x="2203" y="1403"/>
                  <a:pt x="2195" y="1401"/>
                </a:cubicBezTo>
                <a:cubicBezTo>
                  <a:pt x="2191" y="1418"/>
                  <a:pt x="2188" y="1413"/>
                  <a:pt x="2178" y="1425"/>
                </a:cubicBezTo>
                <a:close/>
                <a:moveTo>
                  <a:pt x="2162" y="1493"/>
                </a:moveTo>
                <a:cubicBezTo>
                  <a:pt x="2171" y="1492"/>
                  <a:pt x="2176" y="1486"/>
                  <a:pt x="2175" y="1473"/>
                </a:cubicBezTo>
                <a:cubicBezTo>
                  <a:pt x="2166" y="1474"/>
                  <a:pt x="2164" y="1483"/>
                  <a:pt x="2162" y="1493"/>
                </a:cubicBezTo>
                <a:close/>
                <a:moveTo>
                  <a:pt x="2128" y="541"/>
                </a:moveTo>
                <a:cubicBezTo>
                  <a:pt x="2120" y="544"/>
                  <a:pt x="2114" y="548"/>
                  <a:pt x="2115" y="561"/>
                </a:cubicBezTo>
                <a:cubicBezTo>
                  <a:pt x="2127" y="570"/>
                  <a:pt x="2146" y="593"/>
                  <a:pt x="2162" y="585"/>
                </a:cubicBezTo>
                <a:cubicBezTo>
                  <a:pt x="2152" y="569"/>
                  <a:pt x="2115" y="571"/>
                  <a:pt x="2128" y="541"/>
                </a:cubicBezTo>
                <a:close/>
                <a:moveTo>
                  <a:pt x="2108" y="1883"/>
                </a:moveTo>
                <a:cubicBezTo>
                  <a:pt x="2112" y="1893"/>
                  <a:pt x="2106" y="1895"/>
                  <a:pt x="2111" y="1899"/>
                </a:cubicBezTo>
                <a:cubicBezTo>
                  <a:pt x="2128" y="1883"/>
                  <a:pt x="2128" y="1869"/>
                  <a:pt x="2141" y="1855"/>
                </a:cubicBezTo>
                <a:cubicBezTo>
                  <a:pt x="2127" y="1860"/>
                  <a:pt x="2120" y="1875"/>
                  <a:pt x="2108" y="1883"/>
                </a:cubicBezTo>
                <a:close/>
                <a:moveTo>
                  <a:pt x="2104" y="477"/>
                </a:moveTo>
                <a:cubicBezTo>
                  <a:pt x="2100" y="441"/>
                  <a:pt x="2085" y="415"/>
                  <a:pt x="2057" y="406"/>
                </a:cubicBezTo>
                <a:cubicBezTo>
                  <a:pt x="2064" y="419"/>
                  <a:pt x="2045" y="422"/>
                  <a:pt x="2044" y="414"/>
                </a:cubicBezTo>
                <a:cubicBezTo>
                  <a:pt x="2046" y="414"/>
                  <a:pt x="2048" y="410"/>
                  <a:pt x="2044" y="410"/>
                </a:cubicBezTo>
                <a:cubicBezTo>
                  <a:pt x="2028" y="458"/>
                  <a:pt x="2089" y="457"/>
                  <a:pt x="2104" y="477"/>
                </a:cubicBezTo>
                <a:close/>
                <a:moveTo>
                  <a:pt x="2118" y="461"/>
                </a:moveTo>
                <a:cubicBezTo>
                  <a:pt x="2122" y="437"/>
                  <a:pt x="2110" y="410"/>
                  <a:pt x="2088" y="406"/>
                </a:cubicBezTo>
                <a:cubicBezTo>
                  <a:pt x="2101" y="420"/>
                  <a:pt x="2095" y="458"/>
                  <a:pt x="2118" y="461"/>
                </a:cubicBezTo>
                <a:close/>
                <a:moveTo>
                  <a:pt x="2067" y="310"/>
                </a:moveTo>
                <a:cubicBezTo>
                  <a:pt x="2077" y="326"/>
                  <a:pt x="2097" y="324"/>
                  <a:pt x="2111" y="334"/>
                </a:cubicBezTo>
                <a:cubicBezTo>
                  <a:pt x="2109" y="322"/>
                  <a:pt x="2123" y="329"/>
                  <a:pt x="2118" y="314"/>
                </a:cubicBezTo>
                <a:cubicBezTo>
                  <a:pt x="2101" y="314"/>
                  <a:pt x="2090" y="307"/>
                  <a:pt x="2081" y="298"/>
                </a:cubicBezTo>
                <a:cubicBezTo>
                  <a:pt x="2086" y="298"/>
                  <a:pt x="2083" y="287"/>
                  <a:pt x="2081" y="294"/>
                </a:cubicBezTo>
                <a:cubicBezTo>
                  <a:pt x="2078" y="301"/>
                  <a:pt x="2068" y="301"/>
                  <a:pt x="2067" y="310"/>
                </a:cubicBezTo>
                <a:close/>
                <a:moveTo>
                  <a:pt x="2091" y="525"/>
                </a:moveTo>
                <a:cubicBezTo>
                  <a:pt x="2101" y="521"/>
                  <a:pt x="2097" y="534"/>
                  <a:pt x="2098" y="541"/>
                </a:cubicBezTo>
                <a:cubicBezTo>
                  <a:pt x="2106" y="541"/>
                  <a:pt x="2111" y="535"/>
                  <a:pt x="2111" y="525"/>
                </a:cubicBezTo>
                <a:cubicBezTo>
                  <a:pt x="2109" y="522"/>
                  <a:pt x="2092" y="516"/>
                  <a:pt x="2091" y="525"/>
                </a:cubicBezTo>
                <a:close/>
                <a:moveTo>
                  <a:pt x="2081" y="1927"/>
                </a:moveTo>
                <a:cubicBezTo>
                  <a:pt x="2083" y="1927"/>
                  <a:pt x="2085" y="1927"/>
                  <a:pt x="2088" y="1927"/>
                </a:cubicBezTo>
                <a:cubicBezTo>
                  <a:pt x="2088" y="1929"/>
                  <a:pt x="2088" y="1931"/>
                  <a:pt x="2091" y="1930"/>
                </a:cubicBezTo>
                <a:cubicBezTo>
                  <a:pt x="2089" y="1914"/>
                  <a:pt x="2105" y="1921"/>
                  <a:pt x="2104" y="1907"/>
                </a:cubicBezTo>
                <a:cubicBezTo>
                  <a:pt x="2096" y="1913"/>
                  <a:pt x="2082" y="1911"/>
                  <a:pt x="2081" y="1927"/>
                </a:cubicBezTo>
                <a:close/>
                <a:moveTo>
                  <a:pt x="2057" y="1759"/>
                </a:moveTo>
                <a:cubicBezTo>
                  <a:pt x="2059" y="1749"/>
                  <a:pt x="2079" y="1740"/>
                  <a:pt x="2071" y="1731"/>
                </a:cubicBezTo>
                <a:cubicBezTo>
                  <a:pt x="2066" y="1738"/>
                  <a:pt x="2045" y="1745"/>
                  <a:pt x="2057" y="1759"/>
                </a:cubicBezTo>
                <a:close/>
                <a:moveTo>
                  <a:pt x="2067" y="513"/>
                </a:moveTo>
                <a:cubicBezTo>
                  <a:pt x="2061" y="512"/>
                  <a:pt x="2061" y="518"/>
                  <a:pt x="2057" y="521"/>
                </a:cubicBezTo>
                <a:cubicBezTo>
                  <a:pt x="2052" y="511"/>
                  <a:pt x="2038" y="510"/>
                  <a:pt x="2047" y="493"/>
                </a:cubicBezTo>
                <a:cubicBezTo>
                  <a:pt x="2038" y="489"/>
                  <a:pt x="2033" y="489"/>
                  <a:pt x="2024" y="493"/>
                </a:cubicBezTo>
                <a:cubicBezTo>
                  <a:pt x="2024" y="488"/>
                  <a:pt x="2029" y="485"/>
                  <a:pt x="2020" y="485"/>
                </a:cubicBezTo>
                <a:cubicBezTo>
                  <a:pt x="2019" y="515"/>
                  <a:pt x="2036" y="523"/>
                  <a:pt x="2040" y="545"/>
                </a:cubicBezTo>
                <a:cubicBezTo>
                  <a:pt x="2052" y="540"/>
                  <a:pt x="2053" y="536"/>
                  <a:pt x="2067" y="541"/>
                </a:cubicBezTo>
                <a:cubicBezTo>
                  <a:pt x="2055" y="523"/>
                  <a:pt x="2073" y="527"/>
                  <a:pt x="2067" y="513"/>
                </a:cubicBezTo>
                <a:close/>
                <a:moveTo>
                  <a:pt x="2027" y="441"/>
                </a:moveTo>
                <a:cubicBezTo>
                  <a:pt x="2035" y="427"/>
                  <a:pt x="2026" y="411"/>
                  <a:pt x="2010" y="406"/>
                </a:cubicBezTo>
                <a:cubicBezTo>
                  <a:pt x="2011" y="425"/>
                  <a:pt x="2022" y="407"/>
                  <a:pt x="2024" y="426"/>
                </a:cubicBezTo>
                <a:cubicBezTo>
                  <a:pt x="2003" y="443"/>
                  <a:pt x="2020" y="475"/>
                  <a:pt x="2040" y="477"/>
                </a:cubicBezTo>
                <a:cubicBezTo>
                  <a:pt x="2045" y="468"/>
                  <a:pt x="2032" y="462"/>
                  <a:pt x="2040" y="461"/>
                </a:cubicBezTo>
                <a:cubicBezTo>
                  <a:pt x="2050" y="470"/>
                  <a:pt x="2055" y="484"/>
                  <a:pt x="2067" y="489"/>
                </a:cubicBezTo>
                <a:cubicBezTo>
                  <a:pt x="2056" y="472"/>
                  <a:pt x="2040" y="444"/>
                  <a:pt x="2027" y="441"/>
                </a:cubicBezTo>
                <a:close/>
                <a:moveTo>
                  <a:pt x="2040" y="306"/>
                </a:moveTo>
                <a:cubicBezTo>
                  <a:pt x="2038" y="322"/>
                  <a:pt x="2057" y="331"/>
                  <a:pt x="2061" y="326"/>
                </a:cubicBezTo>
                <a:cubicBezTo>
                  <a:pt x="2050" y="324"/>
                  <a:pt x="2058" y="300"/>
                  <a:pt x="2040" y="306"/>
                </a:cubicBezTo>
                <a:close/>
                <a:moveTo>
                  <a:pt x="2040" y="334"/>
                </a:moveTo>
                <a:cubicBezTo>
                  <a:pt x="2039" y="346"/>
                  <a:pt x="2043" y="352"/>
                  <a:pt x="2054" y="350"/>
                </a:cubicBezTo>
                <a:cubicBezTo>
                  <a:pt x="2056" y="337"/>
                  <a:pt x="2045" y="339"/>
                  <a:pt x="2040" y="334"/>
                </a:cubicBezTo>
                <a:close/>
                <a:moveTo>
                  <a:pt x="2024" y="266"/>
                </a:moveTo>
                <a:cubicBezTo>
                  <a:pt x="2021" y="265"/>
                  <a:pt x="2020" y="263"/>
                  <a:pt x="2020" y="258"/>
                </a:cubicBezTo>
                <a:cubicBezTo>
                  <a:pt x="1999" y="254"/>
                  <a:pt x="1995" y="257"/>
                  <a:pt x="1980" y="266"/>
                </a:cubicBezTo>
                <a:cubicBezTo>
                  <a:pt x="1989" y="294"/>
                  <a:pt x="2017" y="268"/>
                  <a:pt x="2030" y="298"/>
                </a:cubicBezTo>
                <a:cubicBezTo>
                  <a:pt x="2030" y="283"/>
                  <a:pt x="2009" y="275"/>
                  <a:pt x="2024" y="266"/>
                </a:cubicBezTo>
                <a:close/>
                <a:moveTo>
                  <a:pt x="1970" y="1879"/>
                </a:moveTo>
                <a:cubicBezTo>
                  <a:pt x="1980" y="1860"/>
                  <a:pt x="2020" y="1855"/>
                  <a:pt x="2017" y="1835"/>
                </a:cubicBezTo>
                <a:cubicBezTo>
                  <a:pt x="2007" y="1838"/>
                  <a:pt x="1960" y="1849"/>
                  <a:pt x="1970" y="1879"/>
                </a:cubicBezTo>
                <a:close/>
                <a:moveTo>
                  <a:pt x="2010" y="1807"/>
                </a:moveTo>
                <a:cubicBezTo>
                  <a:pt x="2000" y="1809"/>
                  <a:pt x="1994" y="1814"/>
                  <a:pt x="1990" y="1823"/>
                </a:cubicBezTo>
                <a:cubicBezTo>
                  <a:pt x="2001" y="1823"/>
                  <a:pt x="2008" y="1818"/>
                  <a:pt x="2010" y="1807"/>
                </a:cubicBezTo>
                <a:close/>
                <a:moveTo>
                  <a:pt x="1956" y="310"/>
                </a:moveTo>
                <a:cubicBezTo>
                  <a:pt x="1965" y="305"/>
                  <a:pt x="1974" y="334"/>
                  <a:pt x="1997" y="326"/>
                </a:cubicBezTo>
                <a:cubicBezTo>
                  <a:pt x="1987" y="307"/>
                  <a:pt x="1973" y="293"/>
                  <a:pt x="1960" y="278"/>
                </a:cubicBezTo>
                <a:cubicBezTo>
                  <a:pt x="1957" y="292"/>
                  <a:pt x="1951" y="279"/>
                  <a:pt x="1940" y="282"/>
                </a:cubicBezTo>
                <a:cubicBezTo>
                  <a:pt x="1937" y="300"/>
                  <a:pt x="1957" y="291"/>
                  <a:pt x="1960" y="302"/>
                </a:cubicBezTo>
                <a:cubicBezTo>
                  <a:pt x="1956" y="303"/>
                  <a:pt x="1952" y="309"/>
                  <a:pt x="1956" y="310"/>
                </a:cubicBezTo>
                <a:close/>
                <a:moveTo>
                  <a:pt x="1970" y="2002"/>
                </a:moveTo>
                <a:cubicBezTo>
                  <a:pt x="1972" y="2003"/>
                  <a:pt x="1974" y="2006"/>
                  <a:pt x="1973" y="2010"/>
                </a:cubicBezTo>
                <a:cubicBezTo>
                  <a:pt x="1978" y="2001"/>
                  <a:pt x="1995" y="2007"/>
                  <a:pt x="1997" y="1994"/>
                </a:cubicBezTo>
                <a:cubicBezTo>
                  <a:pt x="1987" y="1999"/>
                  <a:pt x="1974" y="2000"/>
                  <a:pt x="1970" y="2002"/>
                </a:cubicBezTo>
                <a:close/>
                <a:moveTo>
                  <a:pt x="1980" y="1891"/>
                </a:moveTo>
                <a:cubicBezTo>
                  <a:pt x="1960" y="1897"/>
                  <a:pt x="1976" y="1892"/>
                  <a:pt x="1970" y="1883"/>
                </a:cubicBezTo>
                <a:cubicBezTo>
                  <a:pt x="1969" y="1887"/>
                  <a:pt x="1965" y="1887"/>
                  <a:pt x="1960" y="1887"/>
                </a:cubicBezTo>
                <a:cubicBezTo>
                  <a:pt x="1957" y="1915"/>
                  <a:pt x="1918" y="1901"/>
                  <a:pt x="1913" y="1927"/>
                </a:cubicBezTo>
                <a:cubicBezTo>
                  <a:pt x="1932" y="1911"/>
                  <a:pt x="1972" y="1919"/>
                  <a:pt x="1980" y="1891"/>
                </a:cubicBezTo>
                <a:close/>
                <a:moveTo>
                  <a:pt x="1990" y="1895"/>
                </a:moveTo>
                <a:cubicBezTo>
                  <a:pt x="1977" y="1902"/>
                  <a:pt x="1967" y="1912"/>
                  <a:pt x="1956" y="1923"/>
                </a:cubicBezTo>
                <a:cubicBezTo>
                  <a:pt x="1972" y="1918"/>
                  <a:pt x="1982" y="1908"/>
                  <a:pt x="1990" y="1895"/>
                </a:cubicBezTo>
                <a:close/>
                <a:moveTo>
                  <a:pt x="1919" y="2102"/>
                </a:moveTo>
                <a:cubicBezTo>
                  <a:pt x="1925" y="2126"/>
                  <a:pt x="1962" y="2117"/>
                  <a:pt x="1963" y="2094"/>
                </a:cubicBezTo>
                <a:cubicBezTo>
                  <a:pt x="1949" y="2097"/>
                  <a:pt x="1934" y="2099"/>
                  <a:pt x="1919" y="2102"/>
                </a:cubicBezTo>
                <a:close/>
                <a:moveTo>
                  <a:pt x="1903" y="1978"/>
                </a:moveTo>
                <a:cubicBezTo>
                  <a:pt x="1902" y="1993"/>
                  <a:pt x="1919" y="1992"/>
                  <a:pt x="1923" y="1982"/>
                </a:cubicBezTo>
                <a:cubicBezTo>
                  <a:pt x="1919" y="1978"/>
                  <a:pt x="1911" y="1978"/>
                  <a:pt x="1903" y="1978"/>
                </a:cubicBezTo>
                <a:close/>
                <a:moveTo>
                  <a:pt x="1899" y="2114"/>
                </a:moveTo>
                <a:cubicBezTo>
                  <a:pt x="1883" y="2113"/>
                  <a:pt x="1865" y="2131"/>
                  <a:pt x="1852" y="2122"/>
                </a:cubicBezTo>
                <a:cubicBezTo>
                  <a:pt x="1858" y="2123"/>
                  <a:pt x="1861" y="2116"/>
                  <a:pt x="1855" y="2114"/>
                </a:cubicBezTo>
                <a:cubicBezTo>
                  <a:pt x="1834" y="2133"/>
                  <a:pt x="1804" y="2117"/>
                  <a:pt x="1788" y="2141"/>
                </a:cubicBezTo>
                <a:cubicBezTo>
                  <a:pt x="1822" y="2125"/>
                  <a:pt x="1864" y="2145"/>
                  <a:pt x="1899" y="2114"/>
                </a:cubicBezTo>
                <a:close/>
                <a:moveTo>
                  <a:pt x="1818" y="2169"/>
                </a:moveTo>
                <a:cubicBezTo>
                  <a:pt x="1824" y="2182"/>
                  <a:pt x="1827" y="2178"/>
                  <a:pt x="1828" y="2189"/>
                </a:cubicBezTo>
                <a:cubicBezTo>
                  <a:pt x="1864" y="2183"/>
                  <a:pt x="1888" y="2165"/>
                  <a:pt x="1906" y="2138"/>
                </a:cubicBezTo>
                <a:cubicBezTo>
                  <a:pt x="1901" y="2138"/>
                  <a:pt x="1898" y="2136"/>
                  <a:pt x="1896" y="2134"/>
                </a:cubicBezTo>
                <a:cubicBezTo>
                  <a:pt x="1891" y="2136"/>
                  <a:pt x="1895" y="2149"/>
                  <a:pt x="1889" y="2149"/>
                </a:cubicBezTo>
                <a:cubicBezTo>
                  <a:pt x="1871" y="2144"/>
                  <a:pt x="1852" y="2143"/>
                  <a:pt x="1842" y="2138"/>
                </a:cubicBezTo>
                <a:cubicBezTo>
                  <a:pt x="1840" y="2161"/>
                  <a:pt x="1874" y="2150"/>
                  <a:pt x="1876" y="2157"/>
                </a:cubicBezTo>
                <a:cubicBezTo>
                  <a:pt x="1857" y="2171"/>
                  <a:pt x="1839" y="2170"/>
                  <a:pt x="1818" y="2169"/>
                </a:cubicBezTo>
                <a:close/>
                <a:moveTo>
                  <a:pt x="1704" y="215"/>
                </a:moveTo>
                <a:cubicBezTo>
                  <a:pt x="1704" y="209"/>
                  <a:pt x="1708" y="209"/>
                  <a:pt x="1707" y="203"/>
                </a:cubicBezTo>
                <a:cubicBezTo>
                  <a:pt x="1690" y="199"/>
                  <a:pt x="1678" y="188"/>
                  <a:pt x="1680" y="171"/>
                </a:cubicBezTo>
                <a:cubicBezTo>
                  <a:pt x="1668" y="171"/>
                  <a:pt x="1654" y="168"/>
                  <a:pt x="1650" y="179"/>
                </a:cubicBezTo>
                <a:cubicBezTo>
                  <a:pt x="1660" y="187"/>
                  <a:pt x="1680" y="183"/>
                  <a:pt x="1680" y="203"/>
                </a:cubicBezTo>
                <a:cubicBezTo>
                  <a:pt x="1676" y="203"/>
                  <a:pt x="1671" y="202"/>
                  <a:pt x="1670" y="207"/>
                </a:cubicBezTo>
                <a:cubicBezTo>
                  <a:pt x="1674" y="214"/>
                  <a:pt x="1672" y="228"/>
                  <a:pt x="1684" y="234"/>
                </a:cubicBezTo>
                <a:cubicBezTo>
                  <a:pt x="1684" y="230"/>
                  <a:pt x="1683" y="223"/>
                  <a:pt x="1687" y="222"/>
                </a:cubicBezTo>
                <a:cubicBezTo>
                  <a:pt x="1691" y="232"/>
                  <a:pt x="1698" y="239"/>
                  <a:pt x="1711" y="238"/>
                </a:cubicBezTo>
                <a:cubicBezTo>
                  <a:pt x="1711" y="223"/>
                  <a:pt x="1694" y="229"/>
                  <a:pt x="1691" y="218"/>
                </a:cubicBezTo>
                <a:cubicBezTo>
                  <a:pt x="1704" y="217"/>
                  <a:pt x="1687" y="208"/>
                  <a:pt x="1704" y="215"/>
                </a:cubicBezTo>
                <a:close/>
                <a:moveTo>
                  <a:pt x="1593" y="2157"/>
                </a:moveTo>
                <a:cubicBezTo>
                  <a:pt x="1618" y="2157"/>
                  <a:pt x="1659" y="2158"/>
                  <a:pt x="1674" y="2134"/>
                </a:cubicBezTo>
                <a:cubicBezTo>
                  <a:pt x="1654" y="2123"/>
                  <a:pt x="1612" y="2127"/>
                  <a:pt x="1593" y="2157"/>
                </a:cubicBezTo>
                <a:close/>
                <a:moveTo>
                  <a:pt x="1415" y="59"/>
                </a:moveTo>
                <a:cubicBezTo>
                  <a:pt x="1410" y="59"/>
                  <a:pt x="1407" y="61"/>
                  <a:pt x="1405" y="63"/>
                </a:cubicBezTo>
                <a:cubicBezTo>
                  <a:pt x="1405" y="66"/>
                  <a:pt x="1405" y="69"/>
                  <a:pt x="1405" y="71"/>
                </a:cubicBezTo>
                <a:cubicBezTo>
                  <a:pt x="1414" y="72"/>
                  <a:pt x="1419" y="78"/>
                  <a:pt x="1428" y="79"/>
                </a:cubicBezTo>
                <a:cubicBezTo>
                  <a:pt x="1430" y="64"/>
                  <a:pt x="1402" y="75"/>
                  <a:pt x="1415" y="59"/>
                </a:cubicBezTo>
                <a:close/>
                <a:moveTo>
                  <a:pt x="1341" y="2145"/>
                </a:moveTo>
                <a:cubicBezTo>
                  <a:pt x="1346" y="2150"/>
                  <a:pt x="1370" y="2153"/>
                  <a:pt x="1374" y="2145"/>
                </a:cubicBezTo>
                <a:cubicBezTo>
                  <a:pt x="1365" y="2146"/>
                  <a:pt x="1348" y="2134"/>
                  <a:pt x="1341" y="2145"/>
                </a:cubicBezTo>
                <a:close/>
                <a:moveTo>
                  <a:pt x="1287" y="2149"/>
                </a:moveTo>
                <a:cubicBezTo>
                  <a:pt x="1300" y="2152"/>
                  <a:pt x="1324" y="2166"/>
                  <a:pt x="1334" y="2149"/>
                </a:cubicBezTo>
                <a:cubicBezTo>
                  <a:pt x="1315" y="2155"/>
                  <a:pt x="1298" y="2139"/>
                  <a:pt x="1287" y="2149"/>
                </a:cubicBezTo>
                <a:close/>
                <a:moveTo>
                  <a:pt x="1196" y="2118"/>
                </a:moveTo>
                <a:cubicBezTo>
                  <a:pt x="1220" y="2127"/>
                  <a:pt x="1253" y="2144"/>
                  <a:pt x="1280" y="2138"/>
                </a:cubicBezTo>
                <a:cubicBezTo>
                  <a:pt x="1280" y="2132"/>
                  <a:pt x="1284" y="2132"/>
                  <a:pt x="1283" y="2126"/>
                </a:cubicBezTo>
                <a:cubicBezTo>
                  <a:pt x="1249" y="2131"/>
                  <a:pt x="1223" y="2107"/>
                  <a:pt x="1196" y="2118"/>
                </a:cubicBezTo>
                <a:close/>
                <a:moveTo>
                  <a:pt x="1253" y="2161"/>
                </a:moveTo>
                <a:cubicBezTo>
                  <a:pt x="1259" y="2161"/>
                  <a:pt x="1278" y="2174"/>
                  <a:pt x="1277" y="2157"/>
                </a:cubicBezTo>
                <a:cubicBezTo>
                  <a:pt x="1270" y="2160"/>
                  <a:pt x="1255" y="2153"/>
                  <a:pt x="1253" y="2161"/>
                </a:cubicBezTo>
                <a:close/>
                <a:moveTo>
                  <a:pt x="1172" y="163"/>
                </a:moveTo>
                <a:cubicBezTo>
                  <a:pt x="1184" y="155"/>
                  <a:pt x="1183" y="181"/>
                  <a:pt x="1189" y="167"/>
                </a:cubicBezTo>
                <a:cubicBezTo>
                  <a:pt x="1187" y="167"/>
                  <a:pt x="1185" y="166"/>
                  <a:pt x="1186" y="163"/>
                </a:cubicBezTo>
                <a:cubicBezTo>
                  <a:pt x="1188" y="162"/>
                  <a:pt x="1192" y="163"/>
                  <a:pt x="1193" y="159"/>
                </a:cubicBezTo>
                <a:cubicBezTo>
                  <a:pt x="1187" y="152"/>
                  <a:pt x="1175" y="155"/>
                  <a:pt x="1172" y="163"/>
                </a:cubicBezTo>
                <a:close/>
                <a:moveTo>
                  <a:pt x="1166" y="107"/>
                </a:moveTo>
                <a:cubicBezTo>
                  <a:pt x="1171" y="102"/>
                  <a:pt x="1177" y="106"/>
                  <a:pt x="1189" y="107"/>
                </a:cubicBezTo>
                <a:cubicBezTo>
                  <a:pt x="1194" y="92"/>
                  <a:pt x="1150" y="98"/>
                  <a:pt x="1166" y="107"/>
                </a:cubicBezTo>
                <a:close/>
                <a:moveTo>
                  <a:pt x="1007" y="1927"/>
                </a:moveTo>
                <a:cubicBezTo>
                  <a:pt x="1044" y="1955"/>
                  <a:pt x="1085" y="1978"/>
                  <a:pt x="1132" y="1994"/>
                </a:cubicBezTo>
                <a:cubicBezTo>
                  <a:pt x="1127" y="1980"/>
                  <a:pt x="1143" y="1992"/>
                  <a:pt x="1142" y="1982"/>
                </a:cubicBezTo>
                <a:cubicBezTo>
                  <a:pt x="1089" y="1979"/>
                  <a:pt x="1058" y="1929"/>
                  <a:pt x="1007" y="1927"/>
                </a:cubicBezTo>
                <a:close/>
                <a:moveTo>
                  <a:pt x="1058" y="167"/>
                </a:moveTo>
                <a:cubicBezTo>
                  <a:pt x="1057" y="172"/>
                  <a:pt x="1053" y="174"/>
                  <a:pt x="1055" y="183"/>
                </a:cubicBezTo>
                <a:cubicBezTo>
                  <a:pt x="1082" y="167"/>
                  <a:pt x="1110" y="177"/>
                  <a:pt x="1132" y="155"/>
                </a:cubicBezTo>
                <a:cubicBezTo>
                  <a:pt x="1112" y="151"/>
                  <a:pt x="1104" y="156"/>
                  <a:pt x="1088" y="151"/>
                </a:cubicBezTo>
                <a:cubicBezTo>
                  <a:pt x="1084" y="167"/>
                  <a:pt x="1068" y="179"/>
                  <a:pt x="1058" y="167"/>
                </a:cubicBezTo>
                <a:close/>
                <a:moveTo>
                  <a:pt x="1014" y="159"/>
                </a:moveTo>
                <a:cubicBezTo>
                  <a:pt x="1011" y="163"/>
                  <a:pt x="1010" y="169"/>
                  <a:pt x="1011" y="179"/>
                </a:cubicBezTo>
                <a:cubicBezTo>
                  <a:pt x="1024" y="176"/>
                  <a:pt x="1037" y="173"/>
                  <a:pt x="1041" y="159"/>
                </a:cubicBezTo>
                <a:cubicBezTo>
                  <a:pt x="1029" y="160"/>
                  <a:pt x="1025" y="165"/>
                  <a:pt x="1014" y="159"/>
                </a:cubicBezTo>
                <a:close/>
                <a:moveTo>
                  <a:pt x="984" y="222"/>
                </a:moveTo>
                <a:cubicBezTo>
                  <a:pt x="992" y="219"/>
                  <a:pt x="1003" y="219"/>
                  <a:pt x="1004" y="207"/>
                </a:cubicBezTo>
                <a:cubicBezTo>
                  <a:pt x="992" y="205"/>
                  <a:pt x="984" y="210"/>
                  <a:pt x="984" y="222"/>
                </a:cubicBezTo>
                <a:close/>
                <a:moveTo>
                  <a:pt x="900" y="2225"/>
                </a:moveTo>
                <a:cubicBezTo>
                  <a:pt x="928" y="2229"/>
                  <a:pt x="966" y="2263"/>
                  <a:pt x="981" y="2257"/>
                </a:cubicBezTo>
                <a:cubicBezTo>
                  <a:pt x="954" y="2248"/>
                  <a:pt x="933" y="2212"/>
                  <a:pt x="900" y="2225"/>
                </a:cubicBezTo>
                <a:close/>
                <a:moveTo>
                  <a:pt x="927" y="2130"/>
                </a:moveTo>
                <a:cubicBezTo>
                  <a:pt x="943" y="2140"/>
                  <a:pt x="957" y="2153"/>
                  <a:pt x="977" y="2157"/>
                </a:cubicBezTo>
                <a:cubicBezTo>
                  <a:pt x="972" y="2137"/>
                  <a:pt x="939" y="2128"/>
                  <a:pt x="927" y="2130"/>
                </a:cubicBezTo>
                <a:close/>
                <a:moveTo>
                  <a:pt x="944" y="282"/>
                </a:moveTo>
                <a:cubicBezTo>
                  <a:pt x="955" y="283"/>
                  <a:pt x="964" y="280"/>
                  <a:pt x="967" y="270"/>
                </a:cubicBezTo>
                <a:cubicBezTo>
                  <a:pt x="958" y="273"/>
                  <a:pt x="948" y="274"/>
                  <a:pt x="944" y="282"/>
                </a:cubicBezTo>
                <a:close/>
                <a:moveTo>
                  <a:pt x="923" y="246"/>
                </a:moveTo>
                <a:cubicBezTo>
                  <a:pt x="926" y="257"/>
                  <a:pt x="917" y="254"/>
                  <a:pt x="917" y="262"/>
                </a:cubicBezTo>
                <a:cubicBezTo>
                  <a:pt x="940" y="272"/>
                  <a:pt x="938" y="236"/>
                  <a:pt x="954" y="250"/>
                </a:cubicBezTo>
                <a:cubicBezTo>
                  <a:pt x="949" y="222"/>
                  <a:pt x="934" y="259"/>
                  <a:pt x="923" y="246"/>
                </a:cubicBezTo>
                <a:close/>
                <a:moveTo>
                  <a:pt x="728" y="493"/>
                </a:moveTo>
                <a:cubicBezTo>
                  <a:pt x="722" y="488"/>
                  <a:pt x="718" y="471"/>
                  <a:pt x="735" y="477"/>
                </a:cubicBezTo>
                <a:cubicBezTo>
                  <a:pt x="737" y="465"/>
                  <a:pt x="723" y="472"/>
                  <a:pt x="728" y="457"/>
                </a:cubicBezTo>
                <a:cubicBezTo>
                  <a:pt x="739" y="470"/>
                  <a:pt x="758" y="460"/>
                  <a:pt x="752" y="445"/>
                </a:cubicBezTo>
                <a:cubicBezTo>
                  <a:pt x="740" y="442"/>
                  <a:pt x="747" y="462"/>
                  <a:pt x="735" y="457"/>
                </a:cubicBezTo>
                <a:cubicBezTo>
                  <a:pt x="737" y="437"/>
                  <a:pt x="717" y="467"/>
                  <a:pt x="715" y="453"/>
                </a:cubicBezTo>
                <a:cubicBezTo>
                  <a:pt x="730" y="432"/>
                  <a:pt x="757" y="446"/>
                  <a:pt x="769" y="426"/>
                </a:cubicBezTo>
                <a:cubicBezTo>
                  <a:pt x="764" y="421"/>
                  <a:pt x="753" y="422"/>
                  <a:pt x="755" y="410"/>
                </a:cubicBezTo>
                <a:cubicBezTo>
                  <a:pt x="759" y="409"/>
                  <a:pt x="765" y="410"/>
                  <a:pt x="765" y="406"/>
                </a:cubicBezTo>
                <a:cubicBezTo>
                  <a:pt x="757" y="405"/>
                  <a:pt x="757" y="395"/>
                  <a:pt x="762" y="390"/>
                </a:cubicBezTo>
                <a:cubicBezTo>
                  <a:pt x="739" y="401"/>
                  <a:pt x="705" y="437"/>
                  <a:pt x="715" y="461"/>
                </a:cubicBezTo>
                <a:cubicBezTo>
                  <a:pt x="713" y="474"/>
                  <a:pt x="686" y="477"/>
                  <a:pt x="698" y="493"/>
                </a:cubicBezTo>
                <a:cubicBezTo>
                  <a:pt x="707" y="487"/>
                  <a:pt x="716" y="490"/>
                  <a:pt x="728" y="493"/>
                </a:cubicBezTo>
                <a:close/>
                <a:moveTo>
                  <a:pt x="624" y="593"/>
                </a:moveTo>
                <a:cubicBezTo>
                  <a:pt x="651" y="566"/>
                  <a:pt x="707" y="581"/>
                  <a:pt x="725" y="529"/>
                </a:cubicBezTo>
                <a:cubicBezTo>
                  <a:pt x="700" y="520"/>
                  <a:pt x="655" y="540"/>
                  <a:pt x="651" y="565"/>
                </a:cubicBezTo>
                <a:cubicBezTo>
                  <a:pt x="651" y="562"/>
                  <a:pt x="662" y="553"/>
                  <a:pt x="661" y="561"/>
                </a:cubicBezTo>
                <a:cubicBezTo>
                  <a:pt x="655" y="577"/>
                  <a:pt x="621" y="580"/>
                  <a:pt x="624" y="593"/>
                </a:cubicBezTo>
                <a:close/>
                <a:moveTo>
                  <a:pt x="678" y="378"/>
                </a:moveTo>
                <a:cubicBezTo>
                  <a:pt x="688" y="373"/>
                  <a:pt x="686" y="384"/>
                  <a:pt x="691" y="386"/>
                </a:cubicBezTo>
                <a:cubicBezTo>
                  <a:pt x="691" y="379"/>
                  <a:pt x="700" y="383"/>
                  <a:pt x="698" y="374"/>
                </a:cubicBezTo>
                <a:cubicBezTo>
                  <a:pt x="692" y="376"/>
                  <a:pt x="678" y="369"/>
                  <a:pt x="678" y="378"/>
                </a:cubicBezTo>
                <a:close/>
                <a:moveTo>
                  <a:pt x="624" y="577"/>
                </a:moveTo>
                <a:cubicBezTo>
                  <a:pt x="624" y="572"/>
                  <a:pt x="624" y="566"/>
                  <a:pt x="624" y="561"/>
                </a:cubicBezTo>
                <a:cubicBezTo>
                  <a:pt x="611" y="574"/>
                  <a:pt x="611" y="556"/>
                  <a:pt x="600" y="565"/>
                </a:cubicBezTo>
                <a:cubicBezTo>
                  <a:pt x="613" y="562"/>
                  <a:pt x="605" y="581"/>
                  <a:pt x="597" y="577"/>
                </a:cubicBezTo>
                <a:cubicBezTo>
                  <a:pt x="597" y="573"/>
                  <a:pt x="597" y="569"/>
                  <a:pt x="597" y="565"/>
                </a:cubicBezTo>
                <a:cubicBezTo>
                  <a:pt x="585" y="566"/>
                  <a:pt x="580" y="577"/>
                  <a:pt x="577" y="589"/>
                </a:cubicBezTo>
                <a:cubicBezTo>
                  <a:pt x="590" y="575"/>
                  <a:pt x="601" y="584"/>
                  <a:pt x="617" y="577"/>
                </a:cubicBezTo>
                <a:cubicBezTo>
                  <a:pt x="615" y="577"/>
                  <a:pt x="613" y="574"/>
                  <a:pt x="617" y="573"/>
                </a:cubicBezTo>
                <a:cubicBezTo>
                  <a:pt x="618" y="576"/>
                  <a:pt x="620" y="577"/>
                  <a:pt x="624" y="577"/>
                </a:cubicBezTo>
                <a:close/>
                <a:moveTo>
                  <a:pt x="597" y="541"/>
                </a:moveTo>
                <a:cubicBezTo>
                  <a:pt x="601" y="549"/>
                  <a:pt x="623" y="532"/>
                  <a:pt x="614" y="525"/>
                </a:cubicBezTo>
                <a:cubicBezTo>
                  <a:pt x="614" y="537"/>
                  <a:pt x="597" y="529"/>
                  <a:pt x="597" y="541"/>
                </a:cubicBezTo>
                <a:close/>
                <a:moveTo>
                  <a:pt x="617" y="1763"/>
                </a:moveTo>
                <a:cubicBezTo>
                  <a:pt x="611" y="1764"/>
                  <a:pt x="610" y="1759"/>
                  <a:pt x="604" y="1759"/>
                </a:cubicBezTo>
                <a:cubicBezTo>
                  <a:pt x="603" y="1771"/>
                  <a:pt x="613" y="1790"/>
                  <a:pt x="617" y="1783"/>
                </a:cubicBezTo>
                <a:cubicBezTo>
                  <a:pt x="607" y="1780"/>
                  <a:pt x="619" y="1770"/>
                  <a:pt x="617" y="1763"/>
                </a:cubicBezTo>
                <a:close/>
                <a:moveTo>
                  <a:pt x="590" y="609"/>
                </a:moveTo>
                <a:cubicBezTo>
                  <a:pt x="605" y="612"/>
                  <a:pt x="604" y="595"/>
                  <a:pt x="610" y="589"/>
                </a:cubicBezTo>
                <a:cubicBezTo>
                  <a:pt x="603" y="594"/>
                  <a:pt x="589" y="592"/>
                  <a:pt x="590" y="609"/>
                </a:cubicBezTo>
                <a:close/>
                <a:moveTo>
                  <a:pt x="570" y="553"/>
                </a:moveTo>
                <a:cubicBezTo>
                  <a:pt x="582" y="554"/>
                  <a:pt x="590" y="550"/>
                  <a:pt x="594" y="541"/>
                </a:cubicBezTo>
                <a:cubicBezTo>
                  <a:pt x="585" y="544"/>
                  <a:pt x="570" y="540"/>
                  <a:pt x="570" y="553"/>
                </a:cubicBezTo>
                <a:close/>
                <a:moveTo>
                  <a:pt x="560" y="1696"/>
                </a:moveTo>
                <a:cubicBezTo>
                  <a:pt x="563" y="1717"/>
                  <a:pt x="579" y="1744"/>
                  <a:pt x="590" y="1743"/>
                </a:cubicBezTo>
                <a:cubicBezTo>
                  <a:pt x="576" y="1732"/>
                  <a:pt x="573" y="1708"/>
                  <a:pt x="560" y="1696"/>
                </a:cubicBezTo>
                <a:close/>
                <a:moveTo>
                  <a:pt x="550" y="1166"/>
                </a:moveTo>
                <a:cubicBezTo>
                  <a:pt x="548" y="1171"/>
                  <a:pt x="543" y="1173"/>
                  <a:pt x="536" y="1174"/>
                </a:cubicBezTo>
                <a:cubicBezTo>
                  <a:pt x="537" y="1169"/>
                  <a:pt x="541" y="1168"/>
                  <a:pt x="540" y="1162"/>
                </a:cubicBezTo>
                <a:cubicBezTo>
                  <a:pt x="513" y="1171"/>
                  <a:pt x="528" y="1204"/>
                  <a:pt x="536" y="1222"/>
                </a:cubicBezTo>
                <a:cubicBezTo>
                  <a:pt x="546" y="1209"/>
                  <a:pt x="554" y="1195"/>
                  <a:pt x="560" y="1178"/>
                </a:cubicBezTo>
                <a:cubicBezTo>
                  <a:pt x="546" y="1180"/>
                  <a:pt x="563" y="1167"/>
                  <a:pt x="550" y="1166"/>
                </a:cubicBezTo>
                <a:close/>
                <a:moveTo>
                  <a:pt x="536" y="1704"/>
                </a:moveTo>
                <a:cubicBezTo>
                  <a:pt x="546" y="1710"/>
                  <a:pt x="549" y="1744"/>
                  <a:pt x="560" y="1735"/>
                </a:cubicBezTo>
                <a:cubicBezTo>
                  <a:pt x="551" y="1730"/>
                  <a:pt x="554" y="1710"/>
                  <a:pt x="550" y="1700"/>
                </a:cubicBezTo>
                <a:cubicBezTo>
                  <a:pt x="541" y="1705"/>
                  <a:pt x="539" y="1698"/>
                  <a:pt x="536" y="1704"/>
                </a:cubicBezTo>
                <a:close/>
                <a:moveTo>
                  <a:pt x="543" y="1668"/>
                </a:moveTo>
                <a:cubicBezTo>
                  <a:pt x="540" y="1674"/>
                  <a:pt x="542" y="1699"/>
                  <a:pt x="557" y="1696"/>
                </a:cubicBezTo>
                <a:cubicBezTo>
                  <a:pt x="557" y="1681"/>
                  <a:pt x="551" y="1673"/>
                  <a:pt x="543" y="1668"/>
                </a:cubicBezTo>
                <a:close/>
                <a:moveTo>
                  <a:pt x="520" y="1664"/>
                </a:moveTo>
                <a:cubicBezTo>
                  <a:pt x="519" y="1677"/>
                  <a:pt x="529" y="1700"/>
                  <a:pt x="536" y="1692"/>
                </a:cubicBezTo>
                <a:cubicBezTo>
                  <a:pt x="528" y="1685"/>
                  <a:pt x="527" y="1671"/>
                  <a:pt x="520" y="1664"/>
                </a:cubicBezTo>
                <a:close/>
                <a:moveTo>
                  <a:pt x="526" y="1114"/>
                </a:moveTo>
                <a:cubicBezTo>
                  <a:pt x="514" y="1110"/>
                  <a:pt x="517" y="1124"/>
                  <a:pt x="506" y="1122"/>
                </a:cubicBezTo>
                <a:cubicBezTo>
                  <a:pt x="506" y="1117"/>
                  <a:pt x="520" y="1110"/>
                  <a:pt x="509" y="1106"/>
                </a:cubicBezTo>
                <a:cubicBezTo>
                  <a:pt x="509" y="1111"/>
                  <a:pt x="505" y="1109"/>
                  <a:pt x="506" y="1102"/>
                </a:cubicBezTo>
                <a:cubicBezTo>
                  <a:pt x="501" y="1102"/>
                  <a:pt x="499" y="1104"/>
                  <a:pt x="496" y="1106"/>
                </a:cubicBezTo>
                <a:cubicBezTo>
                  <a:pt x="500" y="1101"/>
                  <a:pt x="498" y="1094"/>
                  <a:pt x="493" y="1090"/>
                </a:cubicBezTo>
                <a:cubicBezTo>
                  <a:pt x="482" y="1132"/>
                  <a:pt x="510" y="1152"/>
                  <a:pt x="499" y="1182"/>
                </a:cubicBezTo>
                <a:cubicBezTo>
                  <a:pt x="514" y="1179"/>
                  <a:pt x="502" y="1160"/>
                  <a:pt x="523" y="1158"/>
                </a:cubicBezTo>
                <a:cubicBezTo>
                  <a:pt x="517" y="1156"/>
                  <a:pt x="524" y="1153"/>
                  <a:pt x="523" y="1146"/>
                </a:cubicBezTo>
                <a:cubicBezTo>
                  <a:pt x="515" y="1141"/>
                  <a:pt x="507" y="1155"/>
                  <a:pt x="506" y="1146"/>
                </a:cubicBezTo>
                <a:cubicBezTo>
                  <a:pt x="510" y="1133"/>
                  <a:pt x="520" y="1125"/>
                  <a:pt x="526" y="1114"/>
                </a:cubicBezTo>
                <a:close/>
                <a:moveTo>
                  <a:pt x="496" y="1831"/>
                </a:moveTo>
                <a:cubicBezTo>
                  <a:pt x="503" y="1834"/>
                  <a:pt x="509" y="1857"/>
                  <a:pt x="516" y="1847"/>
                </a:cubicBezTo>
                <a:cubicBezTo>
                  <a:pt x="507" y="1847"/>
                  <a:pt x="505" y="1818"/>
                  <a:pt x="496" y="1831"/>
                </a:cubicBezTo>
                <a:close/>
                <a:moveTo>
                  <a:pt x="499" y="1047"/>
                </a:moveTo>
                <a:cubicBezTo>
                  <a:pt x="491" y="1058"/>
                  <a:pt x="493" y="1077"/>
                  <a:pt x="496" y="1086"/>
                </a:cubicBezTo>
                <a:cubicBezTo>
                  <a:pt x="498" y="1081"/>
                  <a:pt x="501" y="1076"/>
                  <a:pt x="503" y="1071"/>
                </a:cubicBezTo>
                <a:cubicBezTo>
                  <a:pt x="485" y="1073"/>
                  <a:pt x="513" y="1052"/>
                  <a:pt x="499" y="1047"/>
                </a:cubicBezTo>
                <a:close/>
                <a:moveTo>
                  <a:pt x="466" y="1719"/>
                </a:moveTo>
                <a:cubicBezTo>
                  <a:pt x="472" y="1732"/>
                  <a:pt x="479" y="1744"/>
                  <a:pt x="489" y="1751"/>
                </a:cubicBezTo>
                <a:cubicBezTo>
                  <a:pt x="488" y="1735"/>
                  <a:pt x="479" y="1708"/>
                  <a:pt x="466" y="1719"/>
                </a:cubicBezTo>
                <a:close/>
                <a:moveTo>
                  <a:pt x="469" y="1055"/>
                </a:moveTo>
                <a:cubicBezTo>
                  <a:pt x="464" y="1054"/>
                  <a:pt x="462" y="1056"/>
                  <a:pt x="459" y="1059"/>
                </a:cubicBezTo>
                <a:cubicBezTo>
                  <a:pt x="466" y="1078"/>
                  <a:pt x="463" y="1085"/>
                  <a:pt x="459" y="1106"/>
                </a:cubicBezTo>
                <a:cubicBezTo>
                  <a:pt x="481" y="1106"/>
                  <a:pt x="471" y="1072"/>
                  <a:pt x="469" y="1055"/>
                </a:cubicBezTo>
                <a:close/>
                <a:moveTo>
                  <a:pt x="452" y="1680"/>
                </a:moveTo>
                <a:cubicBezTo>
                  <a:pt x="454" y="1690"/>
                  <a:pt x="459" y="1698"/>
                  <a:pt x="466" y="1704"/>
                </a:cubicBezTo>
                <a:cubicBezTo>
                  <a:pt x="465" y="1691"/>
                  <a:pt x="461" y="1682"/>
                  <a:pt x="452" y="1680"/>
                </a:cubicBezTo>
                <a:close/>
                <a:moveTo>
                  <a:pt x="405" y="1405"/>
                </a:moveTo>
                <a:cubicBezTo>
                  <a:pt x="399" y="1427"/>
                  <a:pt x="412" y="1427"/>
                  <a:pt x="425" y="1433"/>
                </a:cubicBezTo>
                <a:cubicBezTo>
                  <a:pt x="429" y="1423"/>
                  <a:pt x="431" y="1410"/>
                  <a:pt x="439" y="1405"/>
                </a:cubicBezTo>
                <a:cubicBezTo>
                  <a:pt x="431" y="1397"/>
                  <a:pt x="413" y="1401"/>
                  <a:pt x="405" y="1405"/>
                </a:cubicBezTo>
                <a:close/>
                <a:moveTo>
                  <a:pt x="378" y="979"/>
                </a:moveTo>
                <a:cubicBezTo>
                  <a:pt x="384" y="979"/>
                  <a:pt x="380" y="990"/>
                  <a:pt x="385" y="991"/>
                </a:cubicBezTo>
                <a:cubicBezTo>
                  <a:pt x="392" y="982"/>
                  <a:pt x="402" y="976"/>
                  <a:pt x="402" y="959"/>
                </a:cubicBezTo>
                <a:cubicBezTo>
                  <a:pt x="387" y="966"/>
                  <a:pt x="388" y="967"/>
                  <a:pt x="378" y="979"/>
                </a:cubicBezTo>
                <a:close/>
                <a:moveTo>
                  <a:pt x="186" y="983"/>
                </a:moveTo>
                <a:cubicBezTo>
                  <a:pt x="191" y="966"/>
                  <a:pt x="204" y="937"/>
                  <a:pt x="193" y="915"/>
                </a:cubicBezTo>
                <a:cubicBezTo>
                  <a:pt x="190" y="935"/>
                  <a:pt x="176" y="961"/>
                  <a:pt x="186" y="983"/>
                </a:cubicBezTo>
                <a:close/>
                <a:moveTo>
                  <a:pt x="136" y="903"/>
                </a:moveTo>
                <a:cubicBezTo>
                  <a:pt x="148" y="906"/>
                  <a:pt x="146" y="892"/>
                  <a:pt x="146" y="879"/>
                </a:cubicBezTo>
                <a:cubicBezTo>
                  <a:pt x="136" y="879"/>
                  <a:pt x="136" y="891"/>
                  <a:pt x="136" y="903"/>
                </a:cubicBezTo>
                <a:close/>
                <a:moveTo>
                  <a:pt x="96" y="967"/>
                </a:moveTo>
                <a:cubicBezTo>
                  <a:pt x="96" y="999"/>
                  <a:pt x="89" y="1031"/>
                  <a:pt x="102" y="1055"/>
                </a:cubicBezTo>
                <a:cubicBezTo>
                  <a:pt x="116" y="1036"/>
                  <a:pt x="116" y="1016"/>
                  <a:pt x="116" y="987"/>
                </a:cubicBezTo>
                <a:cubicBezTo>
                  <a:pt x="104" y="989"/>
                  <a:pt x="103" y="979"/>
                  <a:pt x="96" y="967"/>
                </a:cubicBezTo>
                <a:close/>
                <a:moveTo>
                  <a:pt x="62" y="887"/>
                </a:moveTo>
                <a:cubicBezTo>
                  <a:pt x="65" y="920"/>
                  <a:pt x="55" y="926"/>
                  <a:pt x="48" y="939"/>
                </a:cubicBezTo>
                <a:cubicBezTo>
                  <a:pt x="51" y="945"/>
                  <a:pt x="57" y="948"/>
                  <a:pt x="65" y="947"/>
                </a:cubicBezTo>
                <a:cubicBezTo>
                  <a:pt x="67" y="929"/>
                  <a:pt x="79" y="894"/>
                  <a:pt x="62" y="887"/>
                </a:cubicBezTo>
                <a:close/>
                <a:moveTo>
                  <a:pt x="59" y="1011"/>
                </a:moveTo>
                <a:cubicBezTo>
                  <a:pt x="52" y="1022"/>
                  <a:pt x="56" y="1049"/>
                  <a:pt x="65" y="1055"/>
                </a:cubicBezTo>
                <a:cubicBezTo>
                  <a:pt x="75" y="1043"/>
                  <a:pt x="74" y="1015"/>
                  <a:pt x="59" y="1011"/>
                </a:cubicBezTo>
                <a:close/>
              </a:path>
            </a:pathLst>
          </a:custGeom>
          <a:solidFill>
            <a:schemeClr val="bg1"/>
          </a:solidFill>
          <a:ln>
            <a:noFill/>
          </a:ln>
        </p:spPr>
        <p:txBody>
          <a:bodyPr vert="horz" wrap="square" lIns="91440" tIns="45720" rIns="91440" bIns="45720" numCol="1" anchor="t" anchorCtr="0" compatLnSpc="1"/>
          <a:p>
            <a:endParaRPr lang="zh-CN" altLang="en-US"/>
          </a:p>
        </p:txBody>
      </p:sp>
      <p:sp>
        <p:nvSpPr>
          <p:cNvPr id="1048585" name="矩形 6"/>
          <p:cNvSpPr/>
          <p:nvPr/>
        </p:nvSpPr>
        <p:spPr>
          <a:xfrm>
            <a:off x="3637915" y="1789430"/>
            <a:ext cx="4688840" cy="1568450"/>
          </a:xfrm>
          <a:prstGeom prst="rect">
            <a:avLst/>
          </a:prstGeom>
        </p:spPr>
        <p:txBody>
          <a:bodyPr wrap="square">
            <a:spAutoFit/>
          </a:bodyPr>
          <a:p>
            <a:pPr algn="ctr"/>
            <a:r>
              <a:rPr lang="zh-CN" altLang="en-US" sz="4800" dirty="0">
                <a:latin typeface="华文中宋" panose="02010600040101010101" charset="-122"/>
                <a:ea typeface="华文中宋" panose="02010600040101010101" charset="-122"/>
                <a:cs typeface="华文中宋" panose="02010600040101010101" charset="-122"/>
              </a:rPr>
              <a:t>二三课堂</a:t>
            </a:r>
            <a:endParaRPr lang="zh-CN" altLang="en-US" sz="4800" dirty="0">
              <a:latin typeface="华文中宋" panose="02010600040101010101" charset="-122"/>
              <a:ea typeface="华文中宋" panose="02010600040101010101" charset="-122"/>
              <a:cs typeface="华文中宋" panose="02010600040101010101" charset="-122"/>
            </a:endParaRPr>
          </a:p>
          <a:p>
            <a:pPr algn="ctr"/>
            <a:r>
              <a:rPr lang="zh-CN" altLang="en-US" sz="4800" dirty="0">
                <a:latin typeface="华文中宋" panose="02010600040101010101" charset="-122"/>
                <a:ea typeface="华文中宋" panose="02010600040101010101" charset="-122"/>
                <a:cs typeface="华文中宋" panose="02010600040101010101" charset="-122"/>
              </a:rPr>
              <a:t>培训会</a:t>
            </a:r>
            <a:endParaRPr lang="zh-CN" altLang="en-US" sz="4800" dirty="0">
              <a:latin typeface="华文中宋" panose="02010600040101010101" charset="-122"/>
              <a:ea typeface="华文中宋" panose="02010600040101010101" charset="-122"/>
              <a:cs typeface="华文中宋" panose="02010600040101010101" charset="-122"/>
            </a:endParaRPr>
          </a:p>
        </p:txBody>
      </p:sp>
      <p:sp>
        <p:nvSpPr>
          <p:cNvPr id="1048586" name="矩形 8"/>
          <p:cNvSpPr/>
          <p:nvPr/>
        </p:nvSpPr>
        <p:spPr>
          <a:xfrm>
            <a:off x="4540250" y="4470400"/>
            <a:ext cx="3361690" cy="460375"/>
          </a:xfrm>
          <a:prstGeom prst="rect">
            <a:avLst/>
          </a:prstGeom>
        </p:spPr>
        <p:txBody>
          <a:bodyPr wrap="square">
            <a:spAutoFit/>
          </a:bodyPr>
          <a:p>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a:t>
            </a:r>
            <a:r>
              <a:rPr lang="zh-CN" altLang="en-US" sz="2400" dirty="0">
                <a:latin typeface="华文中宋" panose="02010600040101010101" charset="-122"/>
                <a:ea typeface="华文中宋" panose="02010600040101010101" charset="-122"/>
                <a:cs typeface="华文中宋" panose="02010600040101010101" charset="-122"/>
              </a:rPr>
              <a:t>素质拓展认证中心</a:t>
            </a:r>
            <a:endParaRPr lang="zh-CN" altLang="en-US" sz="2400" dirty="0">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15" name=""/>
        <p:cNvGrpSpPr/>
        <p:nvPr/>
      </p:nvGrpSpPr>
      <p:grpSpPr>
        <a:xfrm>
          <a:off x="0" y="0"/>
          <a:ext cx="0" cy="0"/>
          <a:chOff x="0" y="0"/>
          <a:chExt cx="0" cy="0"/>
        </a:xfrm>
      </p:grpSpPr>
      <p:sp>
        <p:nvSpPr>
          <p:cNvPr id="1048694" name="文本占位符 1"/>
          <p:cNvSpPr>
            <a:spLocks noGrp="1"/>
          </p:cNvSpPr>
          <p:nvPr>
            <p:ph type="body" sz="quarter" idx="13"/>
          </p:nvPr>
        </p:nvSpPr>
        <p:spPr>
          <a:xfrm>
            <a:off x="900479" y="370113"/>
            <a:ext cx="7886700" cy="431800"/>
          </a:xfrm>
        </p:spPr>
        <p:txBody>
          <a:bodyPr/>
          <a:p>
            <a:r>
              <a:rPr lang="zh-CN" altLang="en-US" dirty="0"/>
              <a:t>第二课堂活动记点计分方法</a:t>
            </a:r>
            <a:endParaRPr lang="zh-CN" altLang="en-US" dirty="0"/>
          </a:p>
        </p:txBody>
      </p:sp>
      <p:sp>
        <p:nvSpPr>
          <p:cNvPr id="1048695" name="文本占位符 2"/>
          <p:cNvSpPr>
            <a:spLocks noGrp="1"/>
          </p:cNvSpPr>
          <p:nvPr>
            <p:ph type="body" sz="quarter" idx="14"/>
          </p:nvPr>
        </p:nvSpPr>
        <p:spPr/>
        <p:txBody>
          <a:bodyPr/>
          <a:p>
            <a:r>
              <a:rPr lang="en-US" altLang="zh-CN" dirty="0"/>
              <a:t>INTRODUCTION</a:t>
            </a:r>
            <a:endParaRPr lang="zh-CN" altLang="en-US" dirty="0"/>
          </a:p>
        </p:txBody>
      </p:sp>
      <p:grpSp>
        <p:nvGrpSpPr>
          <p:cNvPr id="116" name="组合 6"/>
          <p:cNvGrpSpPr/>
          <p:nvPr/>
        </p:nvGrpSpPr>
        <p:grpSpPr>
          <a:xfrm>
            <a:off x="752558" y="769144"/>
            <a:ext cx="9551375" cy="2792742"/>
            <a:chOff x="6610580" y="1894169"/>
            <a:chExt cx="2684165" cy="1794940"/>
          </a:xfrm>
        </p:grpSpPr>
        <p:sp>
          <p:nvSpPr>
            <p:cNvPr id="1048696" name="矩形 7"/>
            <p:cNvSpPr/>
            <p:nvPr/>
          </p:nvSpPr>
          <p:spPr>
            <a:xfrm>
              <a:off x="6610580" y="2528402"/>
              <a:ext cx="2684165" cy="1160707"/>
            </a:xfrm>
            <a:prstGeom prst="rect">
              <a:avLst/>
            </a:prstGeom>
          </p:spPr>
          <p:txBody>
            <a:bodyPr wrap="square">
              <a:spAutoFit/>
            </a:bodyPr>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．创新实验包括各类学科实验技术讲座、自主创新实验项目设计与操作、各类学科实验竞赛活动等。</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．各类学科实验竞赛获奖第二课堂记点参照本科生参加学科竞赛相应级别标准执行。</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3</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．自主创新实验项目，学生必须参加</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3</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次实验创新讲座和完成</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次实验技能操作，并制作相应的实验作品后，方可计第二课堂</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1.5—3</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记点。具体计点对照表如下：</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48697" name="矩形 9"/>
            <p:cNvSpPr/>
            <p:nvPr/>
          </p:nvSpPr>
          <p:spPr>
            <a:xfrm>
              <a:off x="7597377" y="1894169"/>
              <a:ext cx="508227" cy="368945"/>
            </a:xfrm>
            <a:prstGeom prst="rect">
              <a:avLst/>
            </a:prstGeom>
          </p:spPr>
          <p:txBody>
            <a:bodyPr wrap="none">
              <a:spAutoFit/>
            </a:bodyPr>
            <a:p>
              <a:pPr algn="ctr">
                <a:lnSpc>
                  <a:spcPct val="130000"/>
                </a:lnSpc>
              </a:pPr>
              <a:r>
                <a:rPr lang="zh-CN" altLang="en-US" sz="3200" dirty="0">
                  <a:solidFill>
                    <a:schemeClr val="accent1"/>
                  </a:solidFill>
                  <a:latin typeface="微软雅黑" panose="020B0503020204020204" pitchFamily="34" charset="-122"/>
                  <a:ea typeface="微软雅黑" panose="020B0503020204020204" pitchFamily="34" charset="-122"/>
                </a:rPr>
                <a:t>创新实验</a:t>
              </a:r>
              <a:endParaRPr lang="zh-CN" altLang="zh-CN" sz="3200" dirty="0">
                <a:solidFill>
                  <a:schemeClr val="accent1"/>
                </a:solidFill>
                <a:latin typeface="微软雅黑" panose="020B0503020204020204" pitchFamily="34" charset="-122"/>
                <a:ea typeface="微软雅黑" panose="020B0503020204020204" pitchFamily="34" charset="-122"/>
              </a:endParaRPr>
            </a:p>
          </p:txBody>
        </p:sp>
      </p:grpSp>
      <p:graphicFrame>
        <p:nvGraphicFramePr>
          <p:cNvPr id="4194307" name="表格 3"/>
          <p:cNvGraphicFramePr>
            <a:graphicFrameLocks noGrp="1"/>
          </p:cNvGraphicFramePr>
          <p:nvPr/>
        </p:nvGraphicFramePr>
        <p:xfrm>
          <a:off x="2944380" y="3833970"/>
          <a:ext cx="5433060" cy="2412492"/>
        </p:xfrm>
        <a:graphic>
          <a:graphicData uri="http://schemas.openxmlformats.org/drawingml/2006/table">
            <a:tbl>
              <a:tblPr firstRow="1" firstCol="1" bandRow="1">
                <a:tableStyleId>{5C22544A-7EE6-4342-B048-85BDC9FD1C3A}</a:tableStyleId>
              </a:tblPr>
              <a:tblGrid>
                <a:gridCol w="3266436"/>
                <a:gridCol w="889750"/>
                <a:gridCol w="1276874"/>
              </a:tblGrid>
              <a:tr h="317871">
                <a:tc>
                  <a:txBody>
                    <a:bodyPr/>
                    <a:p>
                      <a:pPr algn="ctr">
                        <a:lnSpc>
                          <a:spcPts val="3000"/>
                        </a:lnSpc>
                        <a:spcAft>
                          <a:spcPts val="0"/>
                        </a:spcAft>
                        <a:tabLst>
                          <a:tab pos="619125" algn="l"/>
                        </a:tabLst>
                      </a:pPr>
                      <a:r>
                        <a:rPr lang="zh-CN" sz="1600" kern="0" dirty="0">
                          <a:effectLst/>
                        </a:rPr>
                        <a:t>完成内容</a:t>
                      </a:r>
                      <a:endParaRPr lang="zh-CN" sz="105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c>
                  <a:txBody>
                    <a:bodyPr/>
                    <a:p>
                      <a:pPr indent="101600" algn="ctr">
                        <a:lnSpc>
                          <a:spcPts val="3000"/>
                        </a:lnSpc>
                        <a:spcAft>
                          <a:spcPts val="0"/>
                        </a:spcAft>
                        <a:tabLst>
                          <a:tab pos="619125" algn="l"/>
                        </a:tabLst>
                      </a:pPr>
                      <a:r>
                        <a:rPr lang="zh-CN" sz="1600" kern="0">
                          <a:effectLst/>
                        </a:rPr>
                        <a:t>记点数</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c>
                  <a:txBody>
                    <a:bodyPr/>
                    <a:p>
                      <a:pPr algn="ctr">
                        <a:lnSpc>
                          <a:spcPts val="3000"/>
                        </a:lnSpc>
                        <a:spcAft>
                          <a:spcPts val="0"/>
                        </a:spcAft>
                        <a:tabLst>
                          <a:tab pos="619125" algn="l"/>
                        </a:tabLst>
                      </a:pPr>
                      <a:r>
                        <a:rPr lang="zh-CN" sz="1600" kern="0">
                          <a:effectLst/>
                        </a:rPr>
                        <a:t>认定单位</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r>
              <a:tr h="0">
                <a:tc>
                  <a:txBody>
                    <a:bodyPr/>
                    <a:p>
                      <a:pPr algn="ctr">
                        <a:lnSpc>
                          <a:spcPts val="3000"/>
                        </a:lnSpc>
                        <a:spcAft>
                          <a:spcPts val="0"/>
                        </a:spcAft>
                      </a:pPr>
                      <a:r>
                        <a:rPr lang="zh-CN" sz="1600" kern="0">
                          <a:effectLst/>
                        </a:rPr>
                        <a:t>实验作品优秀并具有创新性</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c>
                  <a:txBody>
                    <a:bodyPr/>
                    <a:p>
                      <a:pPr algn="ctr">
                        <a:lnSpc>
                          <a:spcPts val="3000"/>
                        </a:lnSpc>
                        <a:spcAft>
                          <a:spcPts val="0"/>
                        </a:spcAft>
                      </a:pPr>
                      <a:r>
                        <a:rPr lang="en-US" sz="1600" kern="0" dirty="0">
                          <a:effectLst/>
                        </a:rPr>
                        <a:t>2.5</a:t>
                      </a:r>
                      <a:endParaRPr lang="zh-CN" sz="105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c>
                  <a:txBody>
                    <a:bodyPr/>
                    <a:p>
                      <a:pPr algn="ctr">
                        <a:lnSpc>
                          <a:spcPts val="3000"/>
                        </a:lnSpc>
                        <a:spcAft>
                          <a:spcPts val="0"/>
                        </a:spcAft>
                      </a:pPr>
                      <a:r>
                        <a:rPr lang="zh-CN" sz="1600" kern="0">
                          <a:effectLst/>
                        </a:rPr>
                        <a:t>相关实验室</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r>
              <a:tr h="0">
                <a:tc>
                  <a:txBody>
                    <a:bodyPr/>
                    <a:p>
                      <a:pPr algn="ctr">
                        <a:lnSpc>
                          <a:spcPts val="3000"/>
                        </a:lnSpc>
                        <a:spcAft>
                          <a:spcPts val="0"/>
                        </a:spcAft>
                      </a:pPr>
                      <a:r>
                        <a:rPr lang="zh-CN" sz="1600" kern="0">
                          <a:effectLst/>
                        </a:rPr>
                        <a:t>实验作品优秀</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c>
                  <a:txBody>
                    <a:bodyPr/>
                    <a:p>
                      <a:pPr algn="ctr">
                        <a:lnSpc>
                          <a:spcPts val="3000"/>
                        </a:lnSpc>
                        <a:spcAft>
                          <a:spcPts val="0"/>
                        </a:spcAft>
                      </a:pPr>
                      <a:r>
                        <a:rPr lang="en-US" sz="1600" kern="0">
                          <a:effectLst/>
                        </a:rPr>
                        <a:t>2</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c>
                  <a:txBody>
                    <a:bodyPr/>
                    <a:p>
                      <a:pPr algn="ctr">
                        <a:lnSpc>
                          <a:spcPts val="3000"/>
                        </a:lnSpc>
                        <a:spcAft>
                          <a:spcPts val="0"/>
                        </a:spcAft>
                      </a:pPr>
                      <a:r>
                        <a:rPr lang="zh-CN" sz="1600" kern="0">
                          <a:effectLst/>
                        </a:rPr>
                        <a:t>相关实验室</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r>
              <a:tr h="0">
                <a:tc>
                  <a:txBody>
                    <a:bodyPr/>
                    <a:p>
                      <a:pPr algn="ctr">
                        <a:lnSpc>
                          <a:spcPts val="3000"/>
                        </a:lnSpc>
                        <a:spcAft>
                          <a:spcPts val="0"/>
                        </a:spcAft>
                      </a:pPr>
                      <a:r>
                        <a:rPr lang="zh-CN" sz="1600" kern="0">
                          <a:effectLst/>
                        </a:rPr>
                        <a:t>实验作品良好</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c>
                  <a:txBody>
                    <a:bodyPr/>
                    <a:p>
                      <a:pPr algn="ctr">
                        <a:lnSpc>
                          <a:spcPts val="3000"/>
                        </a:lnSpc>
                        <a:spcAft>
                          <a:spcPts val="0"/>
                        </a:spcAft>
                      </a:pPr>
                      <a:r>
                        <a:rPr lang="en-US" sz="1600" kern="0">
                          <a:effectLst/>
                        </a:rPr>
                        <a:t>1.5</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c>
                  <a:txBody>
                    <a:bodyPr/>
                    <a:p>
                      <a:pPr algn="ctr">
                        <a:lnSpc>
                          <a:spcPts val="3000"/>
                        </a:lnSpc>
                        <a:spcAft>
                          <a:spcPts val="0"/>
                        </a:spcAft>
                      </a:pPr>
                      <a:r>
                        <a:rPr lang="zh-CN" sz="1600" kern="0">
                          <a:effectLst/>
                        </a:rPr>
                        <a:t>相关实验室</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r>
              <a:tr h="0">
                <a:tc>
                  <a:txBody>
                    <a:bodyPr/>
                    <a:p>
                      <a:pPr algn="ctr">
                        <a:lnSpc>
                          <a:spcPts val="3000"/>
                        </a:lnSpc>
                        <a:spcAft>
                          <a:spcPts val="0"/>
                        </a:spcAft>
                      </a:pPr>
                      <a:r>
                        <a:rPr lang="zh-CN" sz="1600" kern="0">
                          <a:effectLst/>
                        </a:rPr>
                        <a:t>基本完成实验作品</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c>
                  <a:txBody>
                    <a:bodyPr/>
                    <a:p>
                      <a:pPr algn="ctr">
                        <a:lnSpc>
                          <a:spcPts val="3000"/>
                        </a:lnSpc>
                        <a:spcAft>
                          <a:spcPts val="0"/>
                        </a:spcAft>
                      </a:pPr>
                      <a:r>
                        <a:rPr lang="en-US" sz="1600" kern="0">
                          <a:effectLst/>
                        </a:rPr>
                        <a:t>1</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c>
                  <a:txBody>
                    <a:bodyPr/>
                    <a:p>
                      <a:pPr algn="ctr">
                        <a:lnSpc>
                          <a:spcPts val="3000"/>
                        </a:lnSpc>
                        <a:spcAft>
                          <a:spcPts val="0"/>
                        </a:spcAft>
                      </a:pPr>
                      <a:r>
                        <a:rPr lang="zh-CN" sz="1600" kern="0">
                          <a:effectLst/>
                        </a:rPr>
                        <a:t>相关实验室</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r>
              <a:tr h="0">
                <a:tc>
                  <a:txBody>
                    <a:bodyPr/>
                    <a:p>
                      <a:pPr algn="ctr">
                        <a:lnSpc>
                          <a:spcPts val="3000"/>
                        </a:lnSpc>
                        <a:spcAft>
                          <a:spcPts val="0"/>
                        </a:spcAft>
                      </a:pPr>
                      <a:r>
                        <a:rPr lang="zh-CN" sz="1600" kern="0">
                          <a:effectLst/>
                        </a:rPr>
                        <a:t>参加自主创新实验系列讲座</a:t>
                      </a:r>
                      <a:r>
                        <a:rPr lang="en-US" sz="1600" kern="0">
                          <a:effectLst/>
                        </a:rPr>
                        <a:t>3</a:t>
                      </a:r>
                      <a:r>
                        <a:rPr lang="zh-CN" sz="1600" kern="0">
                          <a:effectLst/>
                        </a:rPr>
                        <a:t>次</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c>
                  <a:txBody>
                    <a:bodyPr/>
                    <a:p>
                      <a:pPr algn="ctr">
                        <a:lnSpc>
                          <a:spcPts val="3000"/>
                        </a:lnSpc>
                        <a:spcAft>
                          <a:spcPts val="0"/>
                        </a:spcAft>
                      </a:pPr>
                      <a:r>
                        <a:rPr lang="en-US" sz="1600" kern="0">
                          <a:effectLst/>
                        </a:rPr>
                        <a:t>0.5</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c>
                  <a:txBody>
                    <a:bodyPr/>
                    <a:p>
                      <a:pPr algn="ctr">
                        <a:lnSpc>
                          <a:spcPts val="3000"/>
                        </a:lnSpc>
                        <a:spcAft>
                          <a:spcPts val="0"/>
                        </a:spcAft>
                      </a:pPr>
                      <a:r>
                        <a:rPr lang="zh-CN" sz="1600" kern="0" dirty="0">
                          <a:effectLst/>
                        </a:rPr>
                        <a:t>学院（系）主管部门</a:t>
                      </a:r>
                      <a:endParaRPr lang="zh-CN" sz="105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17" name=""/>
        <p:cNvGrpSpPr/>
        <p:nvPr/>
      </p:nvGrpSpPr>
      <p:grpSpPr>
        <a:xfrm>
          <a:off x="0" y="0"/>
          <a:ext cx="0" cy="0"/>
          <a:chOff x="0" y="0"/>
          <a:chExt cx="0" cy="0"/>
        </a:xfrm>
      </p:grpSpPr>
      <p:sp>
        <p:nvSpPr>
          <p:cNvPr id="1048698" name="文本占位符 1"/>
          <p:cNvSpPr>
            <a:spLocks noGrp="1"/>
          </p:cNvSpPr>
          <p:nvPr>
            <p:ph type="body" sz="quarter" idx="13"/>
          </p:nvPr>
        </p:nvSpPr>
        <p:spPr>
          <a:xfrm>
            <a:off x="900479" y="370113"/>
            <a:ext cx="7886700" cy="431800"/>
          </a:xfrm>
        </p:spPr>
        <p:txBody>
          <a:bodyPr/>
          <a:p>
            <a:r>
              <a:rPr lang="zh-CN" altLang="en-US" dirty="0"/>
              <a:t>第二课堂活动记点计分方法</a:t>
            </a:r>
            <a:endParaRPr lang="zh-CN" altLang="en-US" dirty="0"/>
          </a:p>
        </p:txBody>
      </p:sp>
      <p:sp>
        <p:nvSpPr>
          <p:cNvPr id="1048699" name="文本占位符 2"/>
          <p:cNvSpPr>
            <a:spLocks noGrp="1"/>
          </p:cNvSpPr>
          <p:nvPr>
            <p:ph type="body" sz="quarter" idx="14"/>
          </p:nvPr>
        </p:nvSpPr>
        <p:spPr/>
        <p:txBody>
          <a:bodyPr/>
          <a:p>
            <a:r>
              <a:rPr lang="en-US" altLang="zh-CN" dirty="0"/>
              <a:t>INTRODUCTION</a:t>
            </a:r>
            <a:endParaRPr lang="zh-CN" altLang="en-US" dirty="0"/>
          </a:p>
        </p:txBody>
      </p:sp>
      <p:grpSp>
        <p:nvGrpSpPr>
          <p:cNvPr id="118" name="组合 6"/>
          <p:cNvGrpSpPr/>
          <p:nvPr/>
        </p:nvGrpSpPr>
        <p:grpSpPr>
          <a:xfrm>
            <a:off x="752558" y="769145"/>
            <a:ext cx="10406509" cy="4629689"/>
            <a:chOff x="6610580" y="1894169"/>
            <a:chExt cx="2684165" cy="3831555"/>
          </a:xfrm>
        </p:grpSpPr>
        <p:sp>
          <p:nvSpPr>
            <p:cNvPr id="1048700" name="矩形 7"/>
            <p:cNvSpPr/>
            <p:nvPr/>
          </p:nvSpPr>
          <p:spPr>
            <a:xfrm>
              <a:off x="6610580" y="2528402"/>
              <a:ext cx="2684165" cy="3197322"/>
            </a:xfrm>
            <a:prstGeom prst="rect">
              <a:avLst/>
            </a:prstGeom>
          </p:spPr>
          <p:txBody>
            <a:bodyPr wrap="square">
              <a:spAutoFit/>
            </a:bodyPr>
            <a:p>
              <a:pPr fontAlgn="base">
                <a:lnSpc>
                  <a:spcPct val="130000"/>
                </a:lnSpc>
                <a:spcBef>
                  <a:spcPct val="0"/>
                </a:spcBef>
                <a:spcAft>
                  <a:spcPct val="0"/>
                </a:spcAft>
                <a:buFont typeface="Arial" panose="020B0604020202090204" pitchFamily="34" charset="0"/>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学生社团是指学生为实现共同兴趣爱好，依照学校相关规定和其社团章程，经学院（系）或学园、学校两级团委审批、注册的学生团队。学生组织是指各级学生会、经学校各部门和学院（系）或学园审批成立的学生团体，涵盖校院两级学生会、分团委、班团组织、学长组、学校各部门下属学生团队等。</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．学生加入一个及以上学生社团或学生组织或学长组，并积极参加活动，满一学年后，经指导单位认定合格者，可获得</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1.5</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．学生社团获得校级、省级、国家级荣誉时，其当届（以奖项申报时间为准）社团主要负责人可分获</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3</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记点。同一学年内对同一学生只计最高记点一次，不重复累加。</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3</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．评为校级、省级、国家级的优秀学生干部、优秀团干部、优秀团员或优秀社团干部，可分获</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3</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记点。同一学年内对同一学生只计最高记点一次，不重复累加。</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4</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．参加学长组项目工作时间满一年，经相关部门组织考核为合格者，可获得第二课堂</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记点；考核为优秀者，可获得第二课堂</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48701" name="矩形 9"/>
            <p:cNvSpPr/>
            <p:nvPr/>
          </p:nvSpPr>
          <p:spPr>
            <a:xfrm>
              <a:off x="7284069" y="1894169"/>
              <a:ext cx="1409874" cy="475079"/>
            </a:xfrm>
            <a:prstGeom prst="rect">
              <a:avLst/>
            </a:prstGeom>
          </p:spPr>
          <p:txBody>
            <a:bodyPr wrap="none">
              <a:spAutoFit/>
            </a:bodyPr>
            <a:p>
              <a:pPr algn="ctr">
                <a:lnSpc>
                  <a:spcPct val="130000"/>
                </a:lnSpc>
              </a:pPr>
              <a:r>
                <a:rPr lang="zh-CN" altLang="en-US" sz="3200" dirty="0">
                  <a:solidFill>
                    <a:schemeClr val="accent2"/>
                  </a:solidFill>
                  <a:latin typeface="微软雅黑" panose="020B0503020204020204" pitchFamily="34" charset="-122"/>
                  <a:ea typeface="微软雅黑" panose="020B0503020204020204" pitchFamily="34" charset="-122"/>
                </a:rPr>
                <a:t>学生社团活动和学生工作经历</a:t>
              </a:r>
              <a:endParaRPr lang="zh-CN" altLang="zh-CN" sz="3200" dirty="0">
                <a:solidFill>
                  <a:schemeClr val="accent2"/>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19" name=""/>
        <p:cNvGrpSpPr/>
        <p:nvPr/>
      </p:nvGrpSpPr>
      <p:grpSpPr>
        <a:xfrm>
          <a:off x="0" y="0"/>
          <a:ext cx="0" cy="0"/>
          <a:chOff x="0" y="0"/>
          <a:chExt cx="0" cy="0"/>
        </a:xfrm>
      </p:grpSpPr>
      <p:sp>
        <p:nvSpPr>
          <p:cNvPr id="1048702" name="内容占位符 2"/>
          <p:cNvSpPr>
            <a:spLocks noGrp="1"/>
          </p:cNvSpPr>
          <p:nvPr>
            <p:ph idx="1"/>
          </p:nvPr>
        </p:nvSpPr>
        <p:spPr/>
        <p:txBody>
          <a:bodyPr/>
          <a:p>
            <a:pPr marL="0" indent="0">
              <a:buNone/>
            </a:pPr>
            <a:r>
              <a:rPr lang="zh-CN" altLang="en-US" dirty="0">
                <a:solidFill>
                  <a:schemeClr val="accent1"/>
                </a:solidFill>
              </a:rPr>
              <a:t>学生社团活动与组织工作经历</a:t>
            </a:r>
            <a:endParaRPr lang="zh-CN" altLang="en-US" dirty="0">
              <a:solidFill>
                <a:schemeClr val="accent1"/>
              </a:solidFill>
            </a:endParaRPr>
          </a:p>
          <a:p>
            <a:pPr marL="0" indent="0">
              <a:buNone/>
            </a:pPr>
            <a:r>
              <a:rPr lang="zh-CN" altLang="en-US" dirty="0">
                <a:solidFill>
                  <a:schemeClr val="accent1"/>
                </a:solidFill>
              </a:rPr>
              <a:t>       </a:t>
            </a:r>
            <a:r>
              <a:rPr lang="en-US" altLang="zh-CN" dirty="0">
                <a:solidFill>
                  <a:schemeClr val="accent1"/>
                </a:solidFill>
              </a:rPr>
              <a:t>1</a:t>
            </a:r>
            <a:r>
              <a:rPr lang="zh-CN" altLang="en-US" dirty="0">
                <a:solidFill>
                  <a:schemeClr val="accent1"/>
                </a:solidFill>
              </a:rPr>
              <a:t>、组织社团工作经历的证明材料</a:t>
            </a:r>
            <a:endParaRPr lang="zh-CN" altLang="en-US" dirty="0">
              <a:solidFill>
                <a:schemeClr val="accent1"/>
              </a:solidFill>
            </a:endParaRPr>
          </a:p>
          <a:p>
            <a:pPr marL="0" indent="0">
              <a:buNone/>
            </a:pPr>
            <a:r>
              <a:rPr lang="zh-CN" altLang="en-US" dirty="0">
                <a:solidFill>
                  <a:schemeClr val="accent1"/>
                </a:solidFill>
              </a:rPr>
              <a:t>为工作组织所开具的工作证明      </a:t>
            </a:r>
            <a:endParaRPr lang="en-US" altLang="zh-CN" dirty="0">
              <a:solidFill>
                <a:schemeClr val="accent1"/>
              </a:solidFill>
            </a:endParaRPr>
          </a:p>
          <a:p>
            <a:pPr marL="0" indent="0">
              <a:buNone/>
            </a:pPr>
            <a:r>
              <a:rPr lang="en-US" altLang="zh-CN" dirty="0">
                <a:solidFill>
                  <a:schemeClr val="accent1"/>
                </a:solidFill>
              </a:rPr>
              <a:t>       </a:t>
            </a:r>
            <a:r>
              <a:rPr lang="zh-CN" altLang="en-US" dirty="0">
                <a:solidFill>
                  <a:schemeClr val="accent1"/>
                </a:solidFill>
              </a:rPr>
              <a:t> </a:t>
            </a:r>
            <a:r>
              <a:rPr lang="en-US" altLang="zh-CN" dirty="0">
                <a:solidFill>
                  <a:schemeClr val="accent1"/>
                </a:solidFill>
              </a:rPr>
              <a:t>2</a:t>
            </a:r>
            <a:r>
              <a:rPr lang="zh-CN" altLang="en-US" dirty="0">
                <a:solidFill>
                  <a:schemeClr val="accent1"/>
                </a:solidFill>
              </a:rPr>
              <a:t>、学长组：其所需材料为学长组</a:t>
            </a:r>
            <a:endParaRPr lang="zh-CN" altLang="en-US" dirty="0">
              <a:solidFill>
                <a:schemeClr val="accent1"/>
              </a:solidFill>
            </a:endParaRPr>
          </a:p>
          <a:p>
            <a:pPr marL="0" indent="0">
              <a:buNone/>
            </a:pPr>
            <a:r>
              <a:rPr lang="zh-CN" altLang="en-US" dirty="0">
                <a:solidFill>
                  <a:schemeClr val="accent1"/>
                </a:solidFill>
              </a:rPr>
              <a:t>考核证明</a:t>
            </a:r>
            <a:endParaRPr lang="zh-CN" altLang="en-US" dirty="0">
              <a:solidFill>
                <a:schemeClr val="accent1"/>
              </a:solidFill>
            </a:endParaRPr>
          </a:p>
          <a:p>
            <a:pPr marL="0" indent="0">
              <a:buNone/>
            </a:pPr>
            <a:r>
              <a:rPr lang="zh-CN" altLang="en-US" dirty="0">
                <a:solidFill>
                  <a:schemeClr val="accent1"/>
                </a:solidFill>
              </a:rPr>
              <a:t>       </a:t>
            </a:r>
            <a:endParaRPr lang="zh-CN" altLang="en-US" dirty="0">
              <a:solidFill>
                <a:schemeClr val="accent1"/>
              </a:solidFill>
            </a:endParaRPr>
          </a:p>
        </p:txBody>
      </p:sp>
      <p:pic>
        <p:nvPicPr>
          <p:cNvPr id="2097171" name="图片 3" descr="20191120212459[1]"/>
          <p:cNvPicPr>
            <a:picLocks noChangeAspect="1"/>
          </p:cNvPicPr>
          <p:nvPr/>
        </p:nvPicPr>
        <p:blipFill>
          <a:blip r:embed="rId1"/>
          <a:stretch>
            <a:fillRect/>
          </a:stretch>
        </p:blipFill>
        <p:spPr>
          <a:xfrm>
            <a:off x="2332951" y="4392502"/>
            <a:ext cx="5434193" cy="2122170"/>
          </a:xfrm>
          <a:prstGeom prst="rect">
            <a:avLst/>
          </a:prstGeom>
        </p:spPr>
      </p:pic>
      <p:pic>
        <p:nvPicPr>
          <p:cNvPr id="2097172" name="图片 4" descr="20200629174052[1]"/>
          <p:cNvPicPr>
            <a:picLocks noChangeAspect="1"/>
          </p:cNvPicPr>
          <p:nvPr/>
        </p:nvPicPr>
        <p:blipFill>
          <a:blip r:embed="rId2"/>
          <a:srcRect b="57409"/>
          <a:stretch>
            <a:fillRect/>
          </a:stretch>
        </p:blipFill>
        <p:spPr>
          <a:xfrm>
            <a:off x="6962315" y="704164"/>
            <a:ext cx="5165120" cy="237011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20" name=""/>
        <p:cNvGrpSpPr/>
        <p:nvPr/>
      </p:nvGrpSpPr>
      <p:grpSpPr>
        <a:xfrm>
          <a:off x="0" y="0"/>
          <a:ext cx="0" cy="0"/>
          <a:chOff x="0" y="0"/>
          <a:chExt cx="0" cy="0"/>
        </a:xfrm>
      </p:grpSpPr>
      <p:sp>
        <p:nvSpPr>
          <p:cNvPr id="1048703" name="文本占位符 1"/>
          <p:cNvSpPr>
            <a:spLocks noGrp="1"/>
          </p:cNvSpPr>
          <p:nvPr>
            <p:ph type="body" sz="quarter" idx="13"/>
          </p:nvPr>
        </p:nvSpPr>
        <p:spPr>
          <a:xfrm>
            <a:off x="900479" y="370113"/>
            <a:ext cx="7886700" cy="431800"/>
          </a:xfrm>
        </p:spPr>
        <p:txBody>
          <a:bodyPr/>
          <a:p>
            <a:r>
              <a:rPr lang="zh-CN" altLang="en-US" dirty="0"/>
              <a:t>第二课堂活动记点计分方法</a:t>
            </a:r>
            <a:endParaRPr lang="zh-CN" altLang="en-US" dirty="0"/>
          </a:p>
        </p:txBody>
      </p:sp>
      <p:sp>
        <p:nvSpPr>
          <p:cNvPr id="1048704" name="文本占位符 2"/>
          <p:cNvSpPr>
            <a:spLocks noGrp="1"/>
          </p:cNvSpPr>
          <p:nvPr>
            <p:ph type="body" sz="quarter" idx="14"/>
          </p:nvPr>
        </p:nvSpPr>
        <p:spPr/>
        <p:txBody>
          <a:bodyPr/>
          <a:p>
            <a:r>
              <a:rPr lang="en-US" altLang="zh-CN" dirty="0"/>
              <a:t>INTRODUCTION</a:t>
            </a:r>
            <a:endParaRPr lang="zh-CN" altLang="en-US" dirty="0"/>
          </a:p>
        </p:txBody>
      </p:sp>
      <p:grpSp>
        <p:nvGrpSpPr>
          <p:cNvPr id="121" name="组合 6"/>
          <p:cNvGrpSpPr/>
          <p:nvPr/>
        </p:nvGrpSpPr>
        <p:grpSpPr>
          <a:xfrm>
            <a:off x="752558" y="769144"/>
            <a:ext cx="6149947" cy="2904107"/>
            <a:chOff x="6610580" y="1894169"/>
            <a:chExt cx="2684165" cy="1677233"/>
          </a:xfrm>
        </p:grpSpPr>
        <p:sp>
          <p:nvSpPr>
            <p:cNvPr id="1048705" name="矩形 7"/>
            <p:cNvSpPr/>
            <p:nvPr/>
          </p:nvSpPr>
          <p:spPr>
            <a:xfrm>
              <a:off x="6610580" y="2528402"/>
              <a:ext cx="2684165" cy="1043000"/>
            </a:xfrm>
            <a:prstGeom prst="rect">
              <a:avLst/>
            </a:prstGeom>
          </p:spPr>
          <p:txBody>
            <a:bodyPr wrap="square">
              <a:spAutoFit/>
            </a:bodyPr>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．文体活动包括文化艺术类别和体育类别两大类活动。</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．文体竞赛第二课堂活动记点以获奖证书或文件为准。文体竞赛活动分集体项目和个人项目，按照活动等级和获得奖项均可获得第二课堂记点。</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3</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．文体竞赛第二课堂记点对照表（如右表）：</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48706" name="矩形 9"/>
            <p:cNvSpPr/>
            <p:nvPr/>
          </p:nvSpPr>
          <p:spPr>
            <a:xfrm>
              <a:off x="7597374" y="1894169"/>
              <a:ext cx="789318" cy="331531"/>
            </a:xfrm>
            <a:prstGeom prst="rect">
              <a:avLst/>
            </a:prstGeom>
          </p:spPr>
          <p:txBody>
            <a:bodyPr wrap="none">
              <a:spAutoFit/>
            </a:bodyPr>
            <a:p>
              <a:pPr algn="ctr">
                <a:lnSpc>
                  <a:spcPct val="130000"/>
                </a:lnSpc>
              </a:pPr>
              <a:r>
                <a:rPr lang="zh-CN" altLang="en-US" sz="3200" dirty="0">
                  <a:solidFill>
                    <a:schemeClr val="accent2"/>
                  </a:solidFill>
                  <a:latin typeface="微软雅黑" panose="020B0503020204020204" pitchFamily="34" charset="-122"/>
                  <a:ea typeface="微软雅黑" panose="020B0503020204020204" pitchFamily="34" charset="-122"/>
                </a:rPr>
                <a:t>文体活动</a:t>
              </a:r>
              <a:endParaRPr lang="zh-CN" altLang="zh-CN" sz="3200" dirty="0">
                <a:solidFill>
                  <a:schemeClr val="accent2"/>
                </a:solidFill>
                <a:latin typeface="微软雅黑" panose="020B0503020204020204" pitchFamily="34" charset="-122"/>
                <a:ea typeface="微软雅黑" panose="020B0503020204020204" pitchFamily="34" charset="-122"/>
              </a:endParaRPr>
            </a:p>
          </p:txBody>
        </p:sp>
      </p:grpSp>
      <p:graphicFrame>
        <p:nvGraphicFramePr>
          <p:cNvPr id="4194308" name="表格 3"/>
          <p:cNvGraphicFramePr>
            <a:graphicFrameLocks noGrp="1"/>
          </p:cNvGraphicFramePr>
          <p:nvPr/>
        </p:nvGraphicFramePr>
        <p:xfrm>
          <a:off x="7009401" y="127794"/>
          <a:ext cx="5038667" cy="5909874"/>
        </p:xfrm>
        <a:graphic>
          <a:graphicData uri="http://schemas.openxmlformats.org/drawingml/2006/table">
            <a:tbl>
              <a:tblPr firstRow="1" firstCol="1" bandRow="1">
                <a:tableStyleId>{5C22544A-7EE6-4342-B048-85BDC9FD1C3A}</a:tableStyleId>
              </a:tblPr>
              <a:tblGrid>
                <a:gridCol w="2057541"/>
                <a:gridCol w="2057541"/>
                <a:gridCol w="923585"/>
              </a:tblGrid>
              <a:tr h="220050">
                <a:tc>
                  <a:txBody>
                    <a:bodyPr/>
                    <a:p>
                      <a:pPr algn="ctr">
                        <a:lnSpc>
                          <a:spcPts val="3000"/>
                        </a:lnSpc>
                        <a:spcAft>
                          <a:spcPts val="0"/>
                        </a:spcAft>
                      </a:pPr>
                      <a:r>
                        <a:rPr lang="zh-CN" sz="900" kern="0" dirty="0">
                          <a:effectLst/>
                        </a:rPr>
                        <a:t>级别</a:t>
                      </a:r>
                      <a:endParaRPr lang="zh-CN" sz="60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c>
                  <a:txBody>
                    <a:bodyPr/>
                    <a:p>
                      <a:pPr algn="ctr">
                        <a:lnSpc>
                          <a:spcPts val="3000"/>
                        </a:lnSpc>
                        <a:spcAft>
                          <a:spcPts val="0"/>
                        </a:spcAft>
                      </a:pPr>
                      <a:r>
                        <a:rPr lang="zh-CN" sz="900" kern="0" dirty="0">
                          <a:effectLst/>
                        </a:rPr>
                        <a:t>获奖等级或排名</a:t>
                      </a:r>
                      <a:endParaRPr lang="zh-CN" sz="60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c>
                  <a:txBody>
                    <a:bodyPr/>
                    <a:p>
                      <a:pPr algn="ctr">
                        <a:lnSpc>
                          <a:spcPts val="3000"/>
                        </a:lnSpc>
                        <a:spcAft>
                          <a:spcPts val="0"/>
                        </a:spcAft>
                      </a:pPr>
                      <a:r>
                        <a:rPr lang="zh-CN" sz="900" kern="0">
                          <a:effectLst/>
                        </a:rPr>
                        <a:t>记点数</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r>
              <a:tr h="220050">
                <a:tc rowSpan="4">
                  <a:txBody>
                    <a:bodyPr/>
                    <a:p>
                      <a:pPr algn="ctr">
                        <a:lnSpc>
                          <a:spcPts val="3000"/>
                        </a:lnSpc>
                        <a:spcAft>
                          <a:spcPts val="0"/>
                        </a:spcAft>
                      </a:pPr>
                      <a:r>
                        <a:rPr lang="zh-CN" sz="900" kern="0">
                          <a:effectLst/>
                        </a:rPr>
                        <a:t>国际级、亚洲级、国家级</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c>
                  <a:txBody>
                    <a:bodyPr/>
                    <a:p>
                      <a:pPr algn="ctr">
                        <a:lnSpc>
                          <a:spcPts val="3000"/>
                        </a:lnSpc>
                        <a:spcAft>
                          <a:spcPts val="0"/>
                        </a:spcAft>
                      </a:pPr>
                      <a:r>
                        <a:rPr lang="zh-CN" sz="900" kern="0">
                          <a:effectLst/>
                        </a:rPr>
                        <a:t>特等奖</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c>
                  <a:txBody>
                    <a:bodyPr/>
                    <a:p>
                      <a:pPr algn="ctr">
                        <a:lnSpc>
                          <a:spcPts val="3000"/>
                        </a:lnSpc>
                        <a:spcAft>
                          <a:spcPts val="0"/>
                        </a:spcAft>
                      </a:pPr>
                      <a:r>
                        <a:rPr lang="en-US" sz="900" kern="0">
                          <a:effectLst/>
                        </a:rPr>
                        <a:t>5</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r>
              <a:tr h="487977">
                <a:tc vMerge="1">
                  <a:tcPr/>
                </a:tc>
                <a:tc>
                  <a:txBody>
                    <a:bodyPr/>
                    <a:p>
                      <a:pPr algn="ctr">
                        <a:lnSpc>
                          <a:spcPts val="3000"/>
                        </a:lnSpc>
                        <a:spcAft>
                          <a:spcPts val="0"/>
                        </a:spcAft>
                      </a:pPr>
                      <a:r>
                        <a:rPr lang="zh-CN" sz="900" kern="0">
                          <a:effectLst/>
                        </a:rPr>
                        <a:t>一、二等奖或第</a:t>
                      </a:r>
                      <a:r>
                        <a:rPr lang="en-US" sz="900" kern="0">
                          <a:effectLst/>
                        </a:rPr>
                        <a:t>1-18</a:t>
                      </a:r>
                      <a:r>
                        <a:rPr lang="zh-CN" sz="900" kern="0">
                          <a:effectLst/>
                        </a:rPr>
                        <a:t>名</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c>
                  <a:txBody>
                    <a:bodyPr/>
                    <a:p>
                      <a:pPr algn="ctr">
                        <a:lnSpc>
                          <a:spcPts val="3000"/>
                        </a:lnSpc>
                        <a:spcAft>
                          <a:spcPts val="0"/>
                        </a:spcAft>
                      </a:pPr>
                      <a:r>
                        <a:rPr lang="en-US" sz="900" kern="0">
                          <a:effectLst/>
                        </a:rPr>
                        <a:t>4</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r>
              <a:tr h="220050">
                <a:tc vMerge="1">
                  <a:tcPr/>
                </a:tc>
                <a:tc>
                  <a:txBody>
                    <a:bodyPr/>
                    <a:p>
                      <a:pPr algn="ctr">
                        <a:lnSpc>
                          <a:spcPts val="3000"/>
                        </a:lnSpc>
                        <a:spcAft>
                          <a:spcPts val="0"/>
                        </a:spcAft>
                      </a:pPr>
                      <a:r>
                        <a:rPr lang="zh-CN" sz="900" kern="0">
                          <a:effectLst/>
                        </a:rPr>
                        <a:t>优胜奖或鼓励奖</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c>
                  <a:txBody>
                    <a:bodyPr/>
                    <a:p>
                      <a:pPr algn="ctr">
                        <a:lnSpc>
                          <a:spcPts val="3000"/>
                        </a:lnSpc>
                        <a:spcAft>
                          <a:spcPts val="0"/>
                        </a:spcAft>
                      </a:pPr>
                      <a:r>
                        <a:rPr lang="en-US" sz="900" kern="0">
                          <a:effectLst/>
                        </a:rPr>
                        <a:t>3</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r>
              <a:tr h="220050">
                <a:tc vMerge="1">
                  <a:tcPr/>
                </a:tc>
                <a:tc>
                  <a:txBody>
                    <a:bodyPr/>
                    <a:p>
                      <a:pPr algn="ctr">
                        <a:lnSpc>
                          <a:spcPts val="3000"/>
                        </a:lnSpc>
                        <a:spcAft>
                          <a:spcPts val="0"/>
                        </a:spcAft>
                      </a:pPr>
                      <a:r>
                        <a:rPr lang="zh-CN" sz="900" kern="0">
                          <a:effectLst/>
                        </a:rPr>
                        <a:t>参赛奖</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c>
                  <a:txBody>
                    <a:bodyPr/>
                    <a:p>
                      <a:pPr algn="ctr">
                        <a:lnSpc>
                          <a:spcPts val="3000"/>
                        </a:lnSpc>
                        <a:spcAft>
                          <a:spcPts val="0"/>
                        </a:spcAft>
                      </a:pPr>
                      <a:r>
                        <a:rPr lang="en-US" sz="900" kern="0" dirty="0">
                          <a:effectLst/>
                        </a:rPr>
                        <a:t>2</a:t>
                      </a:r>
                      <a:endParaRPr lang="zh-CN" sz="60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r>
              <a:tr h="220005">
                <a:tc rowSpan="5">
                  <a:txBody>
                    <a:bodyPr/>
                    <a:p>
                      <a:pPr algn="ctr">
                        <a:lnSpc>
                          <a:spcPts val="3000"/>
                        </a:lnSpc>
                        <a:spcAft>
                          <a:spcPts val="0"/>
                        </a:spcAft>
                      </a:pPr>
                      <a:r>
                        <a:rPr lang="en-US" sz="900" kern="0">
                          <a:effectLst/>
                        </a:rPr>
                        <a:t>A</a:t>
                      </a:r>
                      <a:r>
                        <a:rPr lang="zh-CN" sz="900" kern="0">
                          <a:effectLst/>
                        </a:rPr>
                        <a:t>类竞赛与展演</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c>
                  <a:txBody>
                    <a:bodyPr/>
                    <a:p>
                      <a:pPr algn="ctr">
                        <a:lnSpc>
                          <a:spcPts val="3000"/>
                        </a:lnSpc>
                        <a:spcAft>
                          <a:spcPts val="0"/>
                        </a:spcAft>
                      </a:pPr>
                      <a:r>
                        <a:rPr lang="zh-CN" sz="900" kern="0">
                          <a:effectLst/>
                        </a:rPr>
                        <a:t>一等奖或第</a:t>
                      </a:r>
                      <a:r>
                        <a:rPr lang="en-US" sz="900" kern="0">
                          <a:effectLst/>
                        </a:rPr>
                        <a:t>1—3</a:t>
                      </a:r>
                      <a:r>
                        <a:rPr lang="zh-CN" sz="900" kern="0">
                          <a:effectLst/>
                        </a:rPr>
                        <a:t>名</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c>
                  <a:txBody>
                    <a:bodyPr/>
                    <a:p>
                      <a:pPr algn="ctr">
                        <a:lnSpc>
                          <a:spcPts val="3000"/>
                        </a:lnSpc>
                        <a:spcAft>
                          <a:spcPts val="0"/>
                        </a:spcAft>
                      </a:pPr>
                      <a:r>
                        <a:rPr lang="en-US" sz="900" kern="0">
                          <a:effectLst/>
                        </a:rPr>
                        <a:t>3</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r>
              <a:tr h="220005">
                <a:tc vMerge="1">
                  <a:tcPr/>
                </a:tc>
                <a:tc>
                  <a:txBody>
                    <a:bodyPr/>
                    <a:p>
                      <a:pPr algn="ctr">
                        <a:lnSpc>
                          <a:spcPts val="3000"/>
                        </a:lnSpc>
                        <a:spcAft>
                          <a:spcPts val="0"/>
                        </a:spcAft>
                      </a:pPr>
                      <a:r>
                        <a:rPr lang="zh-CN" sz="900" kern="0">
                          <a:effectLst/>
                        </a:rPr>
                        <a:t>二等奖或第</a:t>
                      </a:r>
                      <a:r>
                        <a:rPr lang="en-US" sz="900" kern="0">
                          <a:effectLst/>
                        </a:rPr>
                        <a:t>4—6</a:t>
                      </a:r>
                      <a:r>
                        <a:rPr lang="zh-CN" sz="900" kern="0">
                          <a:effectLst/>
                        </a:rPr>
                        <a:t>名</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c>
                  <a:txBody>
                    <a:bodyPr/>
                    <a:p>
                      <a:pPr algn="ctr">
                        <a:lnSpc>
                          <a:spcPts val="3000"/>
                        </a:lnSpc>
                        <a:spcAft>
                          <a:spcPts val="0"/>
                        </a:spcAft>
                      </a:pPr>
                      <a:r>
                        <a:rPr lang="en-US" sz="900" kern="0">
                          <a:effectLst/>
                        </a:rPr>
                        <a:t>2</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r>
              <a:tr h="220005">
                <a:tc vMerge="1">
                  <a:tcPr/>
                </a:tc>
                <a:tc>
                  <a:txBody>
                    <a:bodyPr/>
                    <a:p>
                      <a:pPr algn="ctr">
                        <a:lnSpc>
                          <a:spcPts val="3000"/>
                        </a:lnSpc>
                        <a:spcAft>
                          <a:spcPts val="0"/>
                        </a:spcAft>
                      </a:pPr>
                      <a:r>
                        <a:rPr lang="zh-CN" sz="900" kern="0">
                          <a:effectLst/>
                        </a:rPr>
                        <a:t>三等奖或第</a:t>
                      </a:r>
                      <a:r>
                        <a:rPr lang="en-US" sz="900" kern="0">
                          <a:effectLst/>
                        </a:rPr>
                        <a:t>7—12</a:t>
                      </a:r>
                      <a:r>
                        <a:rPr lang="zh-CN" sz="900" kern="0">
                          <a:effectLst/>
                        </a:rPr>
                        <a:t>名</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c>
                  <a:txBody>
                    <a:bodyPr/>
                    <a:p>
                      <a:pPr algn="ctr">
                        <a:lnSpc>
                          <a:spcPts val="3000"/>
                        </a:lnSpc>
                        <a:spcAft>
                          <a:spcPts val="0"/>
                        </a:spcAft>
                      </a:pPr>
                      <a:r>
                        <a:rPr lang="en-US" sz="900" kern="0">
                          <a:effectLst/>
                        </a:rPr>
                        <a:t>1.5</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r>
              <a:tr h="220050">
                <a:tc vMerge="1">
                  <a:tcPr/>
                </a:tc>
                <a:tc>
                  <a:txBody>
                    <a:bodyPr/>
                    <a:p>
                      <a:pPr algn="ctr">
                        <a:lnSpc>
                          <a:spcPts val="3000"/>
                        </a:lnSpc>
                        <a:spcAft>
                          <a:spcPts val="0"/>
                        </a:spcAft>
                      </a:pPr>
                      <a:r>
                        <a:rPr lang="zh-CN" sz="900" kern="0">
                          <a:effectLst/>
                        </a:rPr>
                        <a:t>优胜奖或鼓励奖</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c>
                  <a:txBody>
                    <a:bodyPr/>
                    <a:p>
                      <a:pPr algn="ctr">
                        <a:lnSpc>
                          <a:spcPts val="3000"/>
                        </a:lnSpc>
                        <a:spcAft>
                          <a:spcPts val="0"/>
                        </a:spcAft>
                      </a:pPr>
                      <a:r>
                        <a:rPr lang="en-US" sz="900" kern="0">
                          <a:effectLst/>
                        </a:rPr>
                        <a:t>1</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r>
              <a:tr h="220050">
                <a:tc vMerge="1">
                  <a:tcPr/>
                </a:tc>
                <a:tc>
                  <a:txBody>
                    <a:bodyPr/>
                    <a:p>
                      <a:pPr algn="ctr">
                        <a:lnSpc>
                          <a:spcPts val="3000"/>
                        </a:lnSpc>
                        <a:spcAft>
                          <a:spcPts val="0"/>
                        </a:spcAft>
                      </a:pPr>
                      <a:r>
                        <a:rPr lang="zh-CN" sz="900" kern="0">
                          <a:effectLst/>
                        </a:rPr>
                        <a:t>参赛奖</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c>
                  <a:txBody>
                    <a:bodyPr/>
                    <a:p>
                      <a:pPr algn="ctr">
                        <a:lnSpc>
                          <a:spcPts val="3000"/>
                        </a:lnSpc>
                        <a:spcAft>
                          <a:spcPts val="0"/>
                        </a:spcAft>
                      </a:pPr>
                      <a:r>
                        <a:rPr lang="en-US" sz="900" kern="0">
                          <a:effectLst/>
                        </a:rPr>
                        <a:t>0.5</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r>
              <a:tr h="755949">
                <a:tc rowSpan="4">
                  <a:txBody>
                    <a:bodyPr/>
                    <a:p>
                      <a:pPr algn="ctr">
                        <a:lnSpc>
                          <a:spcPts val="3000"/>
                        </a:lnSpc>
                        <a:spcAft>
                          <a:spcPts val="0"/>
                        </a:spcAft>
                      </a:pPr>
                      <a:r>
                        <a:rPr lang="en-US" sz="900" kern="0">
                          <a:effectLst/>
                        </a:rPr>
                        <a:t>B</a:t>
                      </a:r>
                      <a:r>
                        <a:rPr lang="zh-CN" sz="900" kern="0">
                          <a:effectLst/>
                        </a:rPr>
                        <a:t>类竞赛与展演</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c>
                  <a:txBody>
                    <a:bodyPr/>
                    <a:p>
                      <a:pPr algn="ctr">
                        <a:lnSpc>
                          <a:spcPts val="3000"/>
                        </a:lnSpc>
                        <a:spcAft>
                          <a:spcPts val="0"/>
                        </a:spcAft>
                      </a:pPr>
                      <a:r>
                        <a:rPr lang="zh-CN" sz="900" kern="0">
                          <a:effectLst/>
                        </a:rPr>
                        <a:t>一等奖（设置比例不超过参赛人数的</a:t>
                      </a:r>
                      <a:r>
                        <a:rPr lang="en-US" sz="900" kern="0">
                          <a:effectLst/>
                        </a:rPr>
                        <a:t>5%</a:t>
                      </a:r>
                      <a:r>
                        <a:rPr lang="zh-CN" sz="900" kern="0">
                          <a:effectLst/>
                        </a:rPr>
                        <a:t>）或第</a:t>
                      </a:r>
                      <a:r>
                        <a:rPr lang="en-US" sz="900" kern="0">
                          <a:effectLst/>
                        </a:rPr>
                        <a:t>1—3</a:t>
                      </a:r>
                      <a:r>
                        <a:rPr lang="zh-CN" sz="900" kern="0">
                          <a:effectLst/>
                        </a:rPr>
                        <a:t>名</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c>
                  <a:txBody>
                    <a:bodyPr/>
                    <a:p>
                      <a:pPr algn="ctr">
                        <a:lnSpc>
                          <a:spcPts val="3000"/>
                        </a:lnSpc>
                        <a:spcAft>
                          <a:spcPts val="0"/>
                        </a:spcAft>
                      </a:pPr>
                      <a:r>
                        <a:rPr lang="en-US" sz="900" kern="0">
                          <a:effectLst/>
                        </a:rPr>
                        <a:t>2</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r>
              <a:tr h="755949">
                <a:tc vMerge="1">
                  <a:tcPr/>
                </a:tc>
                <a:tc>
                  <a:txBody>
                    <a:bodyPr/>
                    <a:p>
                      <a:pPr algn="ctr">
                        <a:lnSpc>
                          <a:spcPts val="3000"/>
                        </a:lnSpc>
                        <a:spcAft>
                          <a:spcPts val="0"/>
                        </a:spcAft>
                      </a:pPr>
                      <a:r>
                        <a:rPr lang="zh-CN" sz="900" kern="0">
                          <a:effectLst/>
                        </a:rPr>
                        <a:t>二等奖（设置比例不超过参赛人数的</a:t>
                      </a:r>
                      <a:r>
                        <a:rPr lang="en-US" sz="900" kern="0">
                          <a:effectLst/>
                        </a:rPr>
                        <a:t>15%</a:t>
                      </a:r>
                      <a:r>
                        <a:rPr lang="zh-CN" sz="900" kern="0">
                          <a:effectLst/>
                        </a:rPr>
                        <a:t>）或第</a:t>
                      </a:r>
                      <a:r>
                        <a:rPr lang="en-US" sz="900" kern="0">
                          <a:effectLst/>
                        </a:rPr>
                        <a:t>4—6</a:t>
                      </a:r>
                      <a:r>
                        <a:rPr lang="zh-CN" sz="900" kern="0">
                          <a:effectLst/>
                        </a:rPr>
                        <a:t>名</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c>
                  <a:txBody>
                    <a:bodyPr/>
                    <a:p>
                      <a:pPr algn="ctr">
                        <a:lnSpc>
                          <a:spcPts val="3000"/>
                        </a:lnSpc>
                        <a:spcAft>
                          <a:spcPts val="0"/>
                        </a:spcAft>
                      </a:pPr>
                      <a:r>
                        <a:rPr lang="en-US" sz="900" kern="0">
                          <a:effectLst/>
                        </a:rPr>
                        <a:t>1.5</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r>
              <a:tr h="755949">
                <a:tc vMerge="1">
                  <a:tcPr/>
                </a:tc>
                <a:tc>
                  <a:txBody>
                    <a:bodyPr/>
                    <a:p>
                      <a:pPr algn="ctr">
                        <a:lnSpc>
                          <a:spcPts val="3000"/>
                        </a:lnSpc>
                        <a:spcAft>
                          <a:spcPts val="0"/>
                        </a:spcAft>
                      </a:pPr>
                      <a:r>
                        <a:rPr lang="zh-CN" sz="900" kern="0">
                          <a:effectLst/>
                        </a:rPr>
                        <a:t>三等奖（设置比例不超过参赛人数的</a:t>
                      </a:r>
                      <a:r>
                        <a:rPr lang="en-US" sz="900" kern="0">
                          <a:effectLst/>
                        </a:rPr>
                        <a:t>20%</a:t>
                      </a:r>
                      <a:r>
                        <a:rPr lang="zh-CN" sz="900" kern="0">
                          <a:effectLst/>
                        </a:rPr>
                        <a:t>）或第</a:t>
                      </a:r>
                      <a:r>
                        <a:rPr lang="en-US" sz="900" kern="0">
                          <a:effectLst/>
                        </a:rPr>
                        <a:t>7—12</a:t>
                      </a:r>
                      <a:r>
                        <a:rPr lang="zh-CN" sz="900" kern="0">
                          <a:effectLst/>
                        </a:rPr>
                        <a:t>名</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c>
                  <a:txBody>
                    <a:bodyPr/>
                    <a:p>
                      <a:pPr algn="ctr">
                        <a:lnSpc>
                          <a:spcPts val="3000"/>
                        </a:lnSpc>
                        <a:spcAft>
                          <a:spcPts val="0"/>
                        </a:spcAft>
                      </a:pPr>
                      <a:r>
                        <a:rPr lang="en-US" sz="900" kern="0">
                          <a:effectLst/>
                        </a:rPr>
                        <a:t>1</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r>
              <a:tr h="220050">
                <a:tc vMerge="1">
                  <a:tcPr/>
                </a:tc>
                <a:tc>
                  <a:txBody>
                    <a:bodyPr/>
                    <a:p>
                      <a:pPr algn="ctr">
                        <a:lnSpc>
                          <a:spcPts val="3000"/>
                        </a:lnSpc>
                        <a:spcAft>
                          <a:spcPts val="0"/>
                        </a:spcAft>
                      </a:pPr>
                      <a:r>
                        <a:rPr lang="zh-CN" sz="900" kern="0">
                          <a:effectLst/>
                        </a:rPr>
                        <a:t>参赛奖</a:t>
                      </a:r>
                      <a:endParaRPr lang="zh-CN" sz="6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c>
                  <a:txBody>
                    <a:bodyPr/>
                    <a:p>
                      <a:pPr algn="ctr">
                        <a:lnSpc>
                          <a:spcPts val="3000"/>
                        </a:lnSpc>
                        <a:spcAft>
                          <a:spcPts val="0"/>
                        </a:spcAft>
                      </a:pPr>
                      <a:r>
                        <a:rPr lang="en-US" sz="900" kern="0" dirty="0">
                          <a:effectLst/>
                        </a:rPr>
                        <a:t>0.5</a:t>
                      </a:r>
                      <a:endParaRPr lang="zh-CN" sz="60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37297" marR="37297" marT="0" marB="0" anchor="ct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22" name=""/>
        <p:cNvGrpSpPr/>
        <p:nvPr/>
      </p:nvGrpSpPr>
      <p:grpSpPr>
        <a:xfrm>
          <a:off x="0" y="0"/>
          <a:ext cx="0" cy="0"/>
          <a:chOff x="0" y="0"/>
          <a:chExt cx="0" cy="0"/>
        </a:xfrm>
      </p:grpSpPr>
      <p:sp>
        <p:nvSpPr>
          <p:cNvPr id="1048707" name="内容占位符 2"/>
          <p:cNvSpPr>
            <a:spLocks noGrp="1"/>
          </p:cNvSpPr>
          <p:nvPr>
            <p:ph idx="1"/>
          </p:nvPr>
        </p:nvSpPr>
        <p:spPr>
          <a:xfrm>
            <a:off x="790903" y="969032"/>
            <a:ext cx="10515600" cy="2840355"/>
          </a:xfrm>
        </p:spPr>
        <p:txBody>
          <a:bodyPr/>
          <a:p>
            <a:pPr marL="0" indent="0">
              <a:buNone/>
            </a:pPr>
            <a:r>
              <a:rPr lang="zh-CN" altLang="en-US" dirty="0">
                <a:solidFill>
                  <a:schemeClr val="accent1"/>
                </a:solidFill>
              </a:rPr>
              <a:t>文体活动</a:t>
            </a:r>
            <a:endParaRPr lang="zh-CN" altLang="en-US" dirty="0">
              <a:solidFill>
                <a:schemeClr val="accent1"/>
              </a:solidFill>
            </a:endParaRPr>
          </a:p>
          <a:p>
            <a:pPr marL="0" indent="0">
              <a:buNone/>
            </a:pPr>
            <a:r>
              <a:rPr lang="zh-CN" altLang="en-US" dirty="0">
                <a:solidFill>
                  <a:schemeClr val="accent1"/>
                </a:solidFill>
              </a:rPr>
              <a:t>       </a:t>
            </a:r>
            <a:endParaRPr lang="zh-CN" altLang="en-US" dirty="0">
              <a:solidFill>
                <a:schemeClr val="accent1"/>
              </a:solidFill>
            </a:endParaRPr>
          </a:p>
          <a:p>
            <a:pPr marL="0" indent="0">
              <a:buNone/>
            </a:pPr>
            <a:r>
              <a:rPr lang="zh-CN" altLang="en-US" dirty="0">
                <a:solidFill>
                  <a:schemeClr val="accent1"/>
                </a:solidFill>
              </a:rPr>
              <a:t>证明材料示范：</a:t>
            </a:r>
            <a:endParaRPr lang="zh-CN" altLang="en-US" dirty="0">
              <a:solidFill>
                <a:schemeClr val="accent1"/>
              </a:solidFill>
            </a:endParaRPr>
          </a:p>
        </p:txBody>
      </p:sp>
      <p:pic>
        <p:nvPicPr>
          <p:cNvPr id="2097173" name="图片 4" descr="20191218231424[1]"/>
          <p:cNvPicPr>
            <a:picLocks noChangeAspect="1"/>
          </p:cNvPicPr>
          <p:nvPr/>
        </p:nvPicPr>
        <p:blipFill>
          <a:blip r:embed="rId1"/>
          <a:stretch>
            <a:fillRect/>
          </a:stretch>
        </p:blipFill>
        <p:spPr>
          <a:xfrm>
            <a:off x="3538776" y="1883693"/>
            <a:ext cx="2951361" cy="3937050"/>
          </a:xfrm>
          <a:prstGeom prst="rect">
            <a:avLst/>
          </a:prstGeom>
        </p:spPr>
      </p:pic>
      <p:pic>
        <p:nvPicPr>
          <p:cNvPr id="2097174" name="图片 5" descr="20191113091735[1]"/>
          <p:cNvPicPr>
            <a:picLocks noChangeAspect="1"/>
          </p:cNvPicPr>
          <p:nvPr/>
        </p:nvPicPr>
        <p:blipFill>
          <a:blip r:embed="rId2"/>
          <a:stretch>
            <a:fillRect/>
          </a:stretch>
        </p:blipFill>
        <p:spPr>
          <a:xfrm>
            <a:off x="7104358" y="1769699"/>
            <a:ext cx="3069656" cy="409361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23" name=""/>
        <p:cNvGrpSpPr/>
        <p:nvPr/>
      </p:nvGrpSpPr>
      <p:grpSpPr>
        <a:xfrm>
          <a:off x="0" y="0"/>
          <a:ext cx="0" cy="0"/>
          <a:chOff x="0" y="0"/>
          <a:chExt cx="0" cy="0"/>
        </a:xfrm>
      </p:grpSpPr>
      <p:sp>
        <p:nvSpPr>
          <p:cNvPr id="1048708" name="文本占位符 1"/>
          <p:cNvSpPr>
            <a:spLocks noGrp="1"/>
          </p:cNvSpPr>
          <p:nvPr>
            <p:ph type="body" sz="quarter" idx="13"/>
          </p:nvPr>
        </p:nvSpPr>
        <p:spPr>
          <a:xfrm>
            <a:off x="900479" y="370113"/>
            <a:ext cx="7886700" cy="431800"/>
          </a:xfrm>
        </p:spPr>
        <p:txBody>
          <a:bodyPr/>
          <a:p>
            <a:r>
              <a:rPr lang="zh-CN" altLang="en-US" dirty="0"/>
              <a:t>第二课堂活动记点计分方法</a:t>
            </a:r>
            <a:endParaRPr lang="zh-CN" altLang="en-US" dirty="0"/>
          </a:p>
        </p:txBody>
      </p:sp>
      <p:sp>
        <p:nvSpPr>
          <p:cNvPr id="1048709" name="文本占位符 2"/>
          <p:cNvSpPr>
            <a:spLocks noGrp="1"/>
          </p:cNvSpPr>
          <p:nvPr>
            <p:ph type="body" sz="quarter" idx="14"/>
          </p:nvPr>
        </p:nvSpPr>
        <p:spPr/>
        <p:txBody>
          <a:bodyPr/>
          <a:p>
            <a:r>
              <a:rPr lang="en-US" altLang="zh-CN" dirty="0"/>
              <a:t>INTRODUCTION</a:t>
            </a:r>
            <a:endParaRPr lang="zh-CN" altLang="en-US" dirty="0"/>
          </a:p>
        </p:txBody>
      </p:sp>
      <p:grpSp>
        <p:nvGrpSpPr>
          <p:cNvPr id="124" name="组合 6"/>
          <p:cNvGrpSpPr/>
          <p:nvPr/>
        </p:nvGrpSpPr>
        <p:grpSpPr>
          <a:xfrm>
            <a:off x="1947333" y="1048544"/>
            <a:ext cx="8153400" cy="3851222"/>
            <a:chOff x="6610580" y="1894169"/>
            <a:chExt cx="2684165" cy="1796694"/>
          </a:xfrm>
        </p:grpSpPr>
        <p:sp>
          <p:nvSpPr>
            <p:cNvPr id="1048710" name="矩形 7"/>
            <p:cNvSpPr/>
            <p:nvPr/>
          </p:nvSpPr>
          <p:spPr>
            <a:xfrm>
              <a:off x="6610580" y="2528402"/>
              <a:ext cx="2684165" cy="1162461"/>
            </a:xfrm>
            <a:prstGeom prst="rect">
              <a:avLst/>
            </a:prstGeom>
          </p:spPr>
          <p:txBody>
            <a:bodyPr wrap="square">
              <a:spAutoFit/>
            </a:bodyPr>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．新生在入学注册报到前修读浙江大学新生养成教育</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MOOC</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课程，并完成课程各章节测试，成绩合格者，可计第二课堂</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0.5</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．其它需新增的第二课堂活动，根据</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浙江大学本科生第二、三、四课堂学分管理办法（试行）</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第八条关于二、三课堂活动新增项目的申报、审核有关规定执行。</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3</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．浙江大学第二课堂活动记点计分方法由本科生院教务处、党委学生工作部、就业指导与服务中心、校团委负责解释。</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48711" name="矩形 9"/>
            <p:cNvSpPr/>
            <p:nvPr/>
          </p:nvSpPr>
          <p:spPr>
            <a:xfrm>
              <a:off x="7776479" y="1894169"/>
              <a:ext cx="327786" cy="267805"/>
            </a:xfrm>
            <a:prstGeom prst="rect">
              <a:avLst/>
            </a:prstGeom>
          </p:spPr>
          <p:txBody>
            <a:bodyPr wrap="none">
              <a:spAutoFit/>
            </a:bodyPr>
            <a:p>
              <a:pPr algn="ctr">
                <a:lnSpc>
                  <a:spcPct val="130000"/>
                </a:lnSpc>
              </a:pPr>
              <a:r>
                <a:rPr lang="zh-CN" altLang="en-US" sz="3200" dirty="0">
                  <a:solidFill>
                    <a:schemeClr val="accent1"/>
                  </a:solidFill>
                  <a:latin typeface="微软雅黑" panose="020B0503020204020204" pitchFamily="34" charset="-122"/>
                  <a:ea typeface="微软雅黑" panose="020B0503020204020204" pitchFamily="34" charset="-122"/>
                </a:rPr>
                <a:t>其它</a:t>
              </a:r>
              <a:endParaRPr lang="zh-CN" altLang="zh-CN" sz="3200" dirty="0">
                <a:solidFill>
                  <a:schemeClr val="accent1"/>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25" name=""/>
        <p:cNvGrpSpPr/>
        <p:nvPr/>
      </p:nvGrpSpPr>
      <p:grpSpPr>
        <a:xfrm>
          <a:off x="0" y="0"/>
          <a:ext cx="0" cy="0"/>
          <a:chOff x="0" y="0"/>
          <a:chExt cx="0" cy="0"/>
        </a:xfrm>
      </p:grpSpPr>
      <p:sp>
        <p:nvSpPr>
          <p:cNvPr id="1048712" name="文本占位符 3"/>
          <p:cNvSpPr>
            <a:spLocks noGrp="1"/>
          </p:cNvSpPr>
          <p:nvPr>
            <p:ph type="body" sz="quarter" idx="13"/>
          </p:nvPr>
        </p:nvSpPr>
        <p:spPr/>
        <p:txBody>
          <a:bodyPr/>
          <a:p>
            <a:r>
              <a:rPr lang="zh-CN" altLang="en-US" dirty="0"/>
              <a:t>第二、三、四课堂深入介绍</a:t>
            </a:r>
            <a:endParaRPr lang="zh-CN" altLang="en-US" dirty="0"/>
          </a:p>
        </p:txBody>
      </p:sp>
      <p:sp>
        <p:nvSpPr>
          <p:cNvPr id="1048713" name="文本占位符 4"/>
          <p:cNvSpPr>
            <a:spLocks noGrp="1"/>
          </p:cNvSpPr>
          <p:nvPr>
            <p:ph type="body" sz="quarter" idx="14"/>
          </p:nvPr>
        </p:nvSpPr>
        <p:spPr/>
        <p:txBody>
          <a:bodyPr/>
          <a:p>
            <a:r>
              <a:rPr lang="en-US" altLang="zh-CN" dirty="0"/>
              <a:t>INTRODUCTION</a:t>
            </a:r>
            <a:endParaRPr lang="zh-CN" altLang="en-US" dirty="0"/>
          </a:p>
        </p:txBody>
      </p:sp>
      <p:grpSp>
        <p:nvGrpSpPr>
          <p:cNvPr id="126" name="组合 1"/>
          <p:cNvGrpSpPr/>
          <p:nvPr/>
        </p:nvGrpSpPr>
        <p:grpSpPr>
          <a:xfrm>
            <a:off x="3008108" y="1629340"/>
            <a:ext cx="5680297" cy="1045544"/>
            <a:chOff x="6400581" y="1915303"/>
            <a:chExt cx="4888327" cy="3723497"/>
          </a:xfrm>
        </p:grpSpPr>
        <p:sp>
          <p:nvSpPr>
            <p:cNvPr id="1048714" name="矩形 15"/>
            <p:cNvSpPr/>
            <p:nvPr/>
          </p:nvSpPr>
          <p:spPr>
            <a:xfrm>
              <a:off x="6400581" y="1915303"/>
              <a:ext cx="4888327" cy="372349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15" name="矩形 16"/>
            <p:cNvSpPr/>
            <p:nvPr/>
          </p:nvSpPr>
          <p:spPr>
            <a:xfrm>
              <a:off x="8058975" y="2426080"/>
              <a:ext cx="1556335" cy="2044327"/>
            </a:xfrm>
            <a:prstGeom prst="rect">
              <a:avLst/>
            </a:prstGeom>
          </p:spPr>
          <p:txBody>
            <a:bodyPr wrap="none">
              <a:spAutoFit/>
            </a:bodyPr>
            <a:p>
              <a:pPr>
                <a:lnSpc>
                  <a:spcPct val="130000"/>
                </a:lnSpc>
              </a:pPr>
              <a:r>
                <a:rPr lang="zh-CN" altLang="en-US" sz="3200" dirty="0">
                  <a:solidFill>
                    <a:schemeClr val="accent1"/>
                  </a:solidFill>
                  <a:latin typeface="微软雅黑" panose="020B0503020204020204" pitchFamily="34" charset="-122"/>
                  <a:ea typeface="微软雅黑" panose="020B0503020204020204" pitchFamily="34" charset="-122"/>
                </a:rPr>
                <a:t>第三课堂</a:t>
              </a:r>
              <a:endParaRPr lang="zh-CN" altLang="zh-CN" sz="3200" dirty="0">
                <a:solidFill>
                  <a:schemeClr val="accent1"/>
                </a:solidFill>
                <a:latin typeface="微软雅黑" panose="020B0503020204020204" pitchFamily="34" charset="-122"/>
                <a:ea typeface="微软雅黑" panose="020B0503020204020204" pitchFamily="34" charset="-122"/>
              </a:endParaRPr>
            </a:p>
          </p:txBody>
        </p:sp>
        <p:sp>
          <p:nvSpPr>
            <p:cNvPr id="1048716" name="任意多边形 30"/>
            <p:cNvSpPr/>
            <p:nvPr/>
          </p:nvSpPr>
          <p:spPr>
            <a:xfrm>
              <a:off x="10728381" y="1915303"/>
              <a:ext cx="560527" cy="433974"/>
            </a:xfrm>
            <a:custGeom>
              <a:avLst/>
              <a:gdLst>
                <a:gd name="connsiteX0" fmla="*/ 0 w 560527"/>
                <a:gd name="connsiteY0" fmla="*/ 0 h 433974"/>
                <a:gd name="connsiteX1" fmla="*/ 560527 w 560527"/>
                <a:gd name="connsiteY1" fmla="*/ 0 h 433974"/>
                <a:gd name="connsiteX2" fmla="*/ 560527 w 560527"/>
                <a:gd name="connsiteY2" fmla="*/ 433974 h 433974"/>
                <a:gd name="connsiteX3" fmla="*/ 506120 w 560527"/>
                <a:gd name="connsiteY3" fmla="*/ 428489 h 433974"/>
                <a:gd name="connsiteX4" fmla="*/ 5569 w 560527"/>
                <a:gd name="connsiteY4" fmla="*/ 17943 h 433974"/>
                <a:gd name="connsiteX5" fmla="*/ 0 w 560527"/>
                <a:gd name="connsiteY5" fmla="*/ 0 h 43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527" h="433974">
                  <a:moveTo>
                    <a:pt x="0" y="0"/>
                  </a:moveTo>
                  <a:lnTo>
                    <a:pt x="560527" y="0"/>
                  </a:lnTo>
                  <a:lnTo>
                    <a:pt x="560527" y="433974"/>
                  </a:lnTo>
                  <a:lnTo>
                    <a:pt x="506120" y="428489"/>
                  </a:lnTo>
                  <a:cubicBezTo>
                    <a:pt x="279800" y="382178"/>
                    <a:pt x="93533" y="225912"/>
                    <a:pt x="5569" y="1794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solidFill>
              </a:endParaRPr>
            </a:p>
          </p:txBody>
        </p:sp>
      </p:grpSp>
      <p:grpSp>
        <p:nvGrpSpPr>
          <p:cNvPr id="127" name="组合 24"/>
          <p:cNvGrpSpPr/>
          <p:nvPr/>
        </p:nvGrpSpPr>
        <p:grpSpPr>
          <a:xfrm>
            <a:off x="1908829" y="3804374"/>
            <a:ext cx="1445175" cy="2726792"/>
            <a:chOff x="1569058" y="3789826"/>
            <a:chExt cx="1445175" cy="2726792"/>
          </a:xfrm>
        </p:grpSpPr>
        <p:sp>
          <p:nvSpPr>
            <p:cNvPr id="1048717" name="Oval 25"/>
            <p:cNvSpPr>
              <a:spLocks noChangeArrowheads="1"/>
            </p:cNvSpPr>
            <p:nvPr/>
          </p:nvSpPr>
          <p:spPr bwMode="auto">
            <a:xfrm>
              <a:off x="1569058" y="3789826"/>
              <a:ext cx="1445175" cy="1532791"/>
            </a:xfrm>
            <a:prstGeom prst="ellipse">
              <a:avLst/>
            </a:prstGeom>
            <a:noFill/>
            <a:ln w="12700">
              <a:solidFill>
                <a:schemeClr val="bg1">
                  <a:lumMod val="85000"/>
                </a:schemeClr>
              </a:solidFill>
              <a:round/>
            </a:ln>
          </p:spPr>
          <p:txBody>
            <a:bodyPr anchor="ctr"/>
            <a:lstStyle>
              <a:lvl1pPr defTabSz="1372870">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37287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37287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37287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37287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en-US" altLang="zh-CN" sz="3500">
                <a:solidFill>
                  <a:srgbClr val="FFFFFF"/>
                </a:solidFill>
                <a:latin typeface="Arial" panose="020B0604020202090204" pitchFamily="34" charset="0"/>
                <a:ea typeface="微软雅黑" panose="020B0503020204020204" pitchFamily="34" charset="-122"/>
                <a:sym typeface="Arial" panose="020B0604020202090204" pitchFamily="34" charset="0"/>
              </a:endParaRPr>
            </a:p>
          </p:txBody>
        </p:sp>
        <p:sp>
          <p:nvSpPr>
            <p:cNvPr id="1048718" name="任意多边形 12"/>
            <p:cNvSpPr/>
            <p:nvPr/>
          </p:nvSpPr>
          <p:spPr bwMode="auto">
            <a:xfrm>
              <a:off x="1990067" y="5147340"/>
              <a:ext cx="566757" cy="1369278"/>
            </a:xfrm>
            <a:custGeom>
              <a:avLst/>
              <a:gdLst>
                <a:gd name="T0" fmla="*/ 393222 w 811214"/>
                <a:gd name="T1" fmla="*/ 1579241 h 1848522"/>
                <a:gd name="T2" fmla="*/ 527288 w 811214"/>
                <a:gd name="T3" fmla="*/ 1713210 h 1848522"/>
                <a:gd name="T4" fmla="*/ 393222 w 811214"/>
                <a:gd name="T5" fmla="*/ 1847178 h 1848522"/>
                <a:gd name="T6" fmla="*/ 259156 w 811214"/>
                <a:gd name="T7" fmla="*/ 1713210 h 1848522"/>
                <a:gd name="T8" fmla="*/ 393222 w 811214"/>
                <a:gd name="T9" fmla="*/ 1579241 h 1848522"/>
                <a:gd name="T10" fmla="*/ 405605 w 811214"/>
                <a:gd name="T11" fmla="*/ 0 h 1848522"/>
                <a:gd name="T12" fmla="*/ 811210 w 811214"/>
                <a:gd name="T13" fmla="*/ 405312 h 1848522"/>
                <a:gd name="T14" fmla="*/ 487349 w 811214"/>
                <a:gd name="T15" fmla="*/ 802388 h 1848522"/>
                <a:gd name="T16" fmla="*/ 445588 w 811214"/>
                <a:gd name="T17" fmla="*/ 806596 h 1848522"/>
                <a:gd name="T18" fmla="*/ 405605 w 811214"/>
                <a:gd name="T19" fmla="*/ 1573698 h 1848522"/>
                <a:gd name="T20" fmla="*/ 365623 w 811214"/>
                <a:gd name="T21" fmla="*/ 806596 h 1848522"/>
                <a:gd name="T22" fmla="*/ 323861 w 811214"/>
                <a:gd name="T23" fmla="*/ 802388 h 1848522"/>
                <a:gd name="T24" fmla="*/ 0 w 811214"/>
                <a:gd name="T25" fmla="*/ 405312 h 1848522"/>
                <a:gd name="T26" fmla="*/ 405605 w 811214"/>
                <a:gd name="T27" fmla="*/ 0 h 18485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1214" h="1848522">
                  <a:moveTo>
                    <a:pt x="393224" y="1580390"/>
                  </a:moveTo>
                  <a:cubicBezTo>
                    <a:pt x="467267" y="1580390"/>
                    <a:pt x="527290" y="1640413"/>
                    <a:pt x="527290" y="1714456"/>
                  </a:cubicBezTo>
                  <a:cubicBezTo>
                    <a:pt x="527290" y="1788499"/>
                    <a:pt x="467267" y="1848522"/>
                    <a:pt x="393224" y="1848522"/>
                  </a:cubicBezTo>
                  <a:cubicBezTo>
                    <a:pt x="319181" y="1848522"/>
                    <a:pt x="259158" y="1788499"/>
                    <a:pt x="259158" y="1714456"/>
                  </a:cubicBezTo>
                  <a:cubicBezTo>
                    <a:pt x="259158" y="1640413"/>
                    <a:pt x="319181" y="1580390"/>
                    <a:pt x="393224" y="1580390"/>
                  </a:cubicBezTo>
                  <a:close/>
                  <a:moveTo>
                    <a:pt x="405607" y="0"/>
                  </a:moveTo>
                  <a:cubicBezTo>
                    <a:pt x="629618" y="0"/>
                    <a:pt x="811214" y="181596"/>
                    <a:pt x="811214" y="405606"/>
                  </a:cubicBezTo>
                  <a:cubicBezTo>
                    <a:pt x="811214" y="601615"/>
                    <a:pt x="672180" y="765151"/>
                    <a:pt x="487351" y="802972"/>
                  </a:cubicBezTo>
                  <a:lnTo>
                    <a:pt x="445590" y="807182"/>
                  </a:lnTo>
                  <a:lnTo>
                    <a:pt x="405607" y="1574843"/>
                  </a:lnTo>
                  <a:lnTo>
                    <a:pt x="365625" y="807182"/>
                  </a:lnTo>
                  <a:lnTo>
                    <a:pt x="323863" y="802972"/>
                  </a:lnTo>
                  <a:cubicBezTo>
                    <a:pt x="139035" y="765151"/>
                    <a:pt x="0" y="601615"/>
                    <a:pt x="0" y="405606"/>
                  </a:cubicBezTo>
                  <a:cubicBezTo>
                    <a:pt x="0" y="181596"/>
                    <a:pt x="181596" y="0"/>
                    <a:pt x="405607" y="0"/>
                  </a:cubicBezTo>
                  <a:close/>
                </a:path>
              </a:pathLst>
            </a:custGeom>
          </p:spPr>
          <p:style>
            <a:lnRef idx="2">
              <a:schemeClr val="accent2">
                <a:shade val="50000"/>
              </a:schemeClr>
            </a:lnRef>
            <a:fillRef idx="1">
              <a:schemeClr val="accent2"/>
            </a:fillRef>
            <a:effectRef idx="0">
              <a:schemeClr val="accent2"/>
            </a:effectRef>
            <a:fontRef idx="minor">
              <a:schemeClr val="lt1"/>
            </a:fontRef>
          </p:style>
          <p:txBody>
            <a:bodyPr anchor="ctr"/>
            <a:p>
              <a:endParaRPr lang="zh-CN" altLang="en-US">
                <a:latin typeface="华文细黑" panose="02010600040101010101" pitchFamily="2" charset="-122"/>
                <a:ea typeface="华文细黑" panose="02010600040101010101" pitchFamily="2" charset="-122"/>
              </a:endParaRPr>
            </a:p>
          </p:txBody>
        </p:sp>
        <p:sp>
          <p:nvSpPr>
            <p:cNvPr id="1048719" name="TextBox 13"/>
            <p:cNvSpPr txBox="1">
              <a:spLocks noChangeArrowheads="1"/>
            </p:cNvSpPr>
            <p:nvPr/>
          </p:nvSpPr>
          <p:spPr bwMode="auto">
            <a:xfrm>
              <a:off x="1936830" y="5334380"/>
              <a:ext cx="673232" cy="355599"/>
            </a:xfrm>
            <a:prstGeom prst="rect">
              <a:avLst/>
            </a:prstGeom>
            <a:noFill/>
            <a:ln>
              <a:noFill/>
            </a:ln>
          </p:spPr>
          <p:txBody>
            <a:bodyPr lIns="0" tIns="0" rIns="0" bIns="0">
              <a:spAutoFit/>
            </a:bodyPr>
            <a:lstStyle>
              <a:lvl1pPr defTabSz="121602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90204" pitchFamily="34" charset="0"/>
                <a:buNone/>
              </a:pPr>
              <a:r>
                <a:rPr lang="en-US" altLang="zh-CN" sz="2400" b="1" dirty="0">
                  <a:solidFill>
                    <a:srgbClr val="FFFFFF"/>
                  </a:solidFill>
                  <a:latin typeface="华文细黑" panose="02010600040101010101" pitchFamily="2" charset="-122"/>
                  <a:ea typeface="华文细黑" panose="02010600040101010101" pitchFamily="2" charset="-122"/>
                  <a:sym typeface="Arial" panose="020B0604020202090204" pitchFamily="34" charset="0"/>
                </a:rPr>
                <a:t>01</a:t>
              </a:r>
              <a:endParaRPr lang="en-US" altLang="zh-CN" sz="2400" b="1" dirty="0">
                <a:solidFill>
                  <a:srgbClr val="FFFFFF"/>
                </a:solidFill>
                <a:latin typeface="华文细黑" panose="02010600040101010101" pitchFamily="2" charset="-122"/>
                <a:ea typeface="华文细黑" panose="02010600040101010101" pitchFamily="2" charset="-122"/>
                <a:sym typeface="Arial" panose="020B0604020202090204" pitchFamily="34" charset="0"/>
              </a:endParaRPr>
            </a:p>
          </p:txBody>
        </p:sp>
        <p:sp>
          <p:nvSpPr>
            <p:cNvPr id="1048720" name="Rectangle 24"/>
            <p:cNvSpPr>
              <a:spLocks noChangeArrowheads="1"/>
            </p:cNvSpPr>
            <p:nvPr/>
          </p:nvSpPr>
          <p:spPr bwMode="auto">
            <a:xfrm>
              <a:off x="1696501" y="4447470"/>
              <a:ext cx="1153888" cy="236603"/>
            </a:xfrm>
            <a:prstGeom prst="rect">
              <a:avLst/>
            </a:prstGeom>
            <a:noFill/>
            <a:ln>
              <a:noFill/>
            </a:ln>
          </p:spPr>
          <p:txBody>
            <a:bodyPr wrap="square" lIns="0" tIns="0" rIns="0" bIns="0">
              <a:spAutoFit/>
            </a:bodyPr>
            <a:p>
              <a:pPr algn="ctr">
                <a:lnSpc>
                  <a:spcPct val="120000"/>
                </a:lnSpc>
                <a:spcBef>
                  <a:spcPts val="30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社会实践</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28" name="组合 29"/>
          <p:cNvGrpSpPr/>
          <p:nvPr/>
        </p:nvGrpSpPr>
        <p:grpSpPr>
          <a:xfrm>
            <a:off x="6101786" y="3687494"/>
            <a:ext cx="1445176" cy="2933831"/>
            <a:chOff x="4260423" y="3582787"/>
            <a:chExt cx="1445176" cy="2933831"/>
          </a:xfrm>
        </p:grpSpPr>
        <p:sp>
          <p:nvSpPr>
            <p:cNvPr id="1048721" name="Oval 15"/>
            <p:cNvSpPr>
              <a:spLocks noChangeArrowheads="1"/>
            </p:cNvSpPr>
            <p:nvPr/>
          </p:nvSpPr>
          <p:spPr bwMode="auto">
            <a:xfrm>
              <a:off x="4260423" y="3582787"/>
              <a:ext cx="1445176" cy="1532791"/>
            </a:xfrm>
            <a:prstGeom prst="ellipse">
              <a:avLst/>
            </a:prstGeom>
            <a:noFill/>
            <a:ln w="12700">
              <a:solidFill>
                <a:schemeClr val="bg1">
                  <a:lumMod val="85000"/>
                </a:schemeClr>
              </a:solidFill>
              <a:round/>
            </a:ln>
          </p:spPr>
          <p:txBody>
            <a:bodyPr anchor="ctr"/>
            <a:lstStyle>
              <a:lvl1pPr defTabSz="1372870">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37287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37287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37287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37287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en-US" altLang="zh-CN" sz="3500" dirty="0">
                <a:solidFill>
                  <a:srgbClr val="FFFFFF"/>
                </a:solidFill>
                <a:latin typeface="Arial" panose="020B0604020202090204" pitchFamily="34" charset="0"/>
                <a:ea typeface="微软雅黑" panose="020B0503020204020204" pitchFamily="34" charset="-122"/>
                <a:sym typeface="Arial" panose="020B0604020202090204" pitchFamily="34" charset="0"/>
              </a:endParaRPr>
            </a:p>
          </p:txBody>
        </p:sp>
        <p:sp>
          <p:nvSpPr>
            <p:cNvPr id="1048722" name="任意多边形 13"/>
            <p:cNvSpPr/>
            <p:nvPr/>
          </p:nvSpPr>
          <p:spPr bwMode="auto">
            <a:xfrm>
              <a:off x="4699633" y="4967357"/>
              <a:ext cx="566758" cy="1549261"/>
            </a:xfrm>
            <a:custGeom>
              <a:avLst/>
              <a:gdLst>
                <a:gd name="T0" fmla="*/ 405896 w 811214"/>
                <a:gd name="T1" fmla="*/ 1821753 h 2091886"/>
                <a:gd name="T2" fmla="*/ 539962 w 811214"/>
                <a:gd name="T3" fmla="*/ 1955672 h 2091886"/>
                <a:gd name="T4" fmla="*/ 405896 w 811214"/>
                <a:gd name="T5" fmla="*/ 2089591 h 2091886"/>
                <a:gd name="T6" fmla="*/ 271832 w 811214"/>
                <a:gd name="T7" fmla="*/ 1955672 h 2091886"/>
                <a:gd name="T8" fmla="*/ 405896 w 811214"/>
                <a:gd name="T9" fmla="*/ 1821753 h 2091886"/>
                <a:gd name="T10" fmla="*/ 405607 w 811214"/>
                <a:gd name="T11" fmla="*/ 0 h 2091886"/>
                <a:gd name="T12" fmla="*/ 811212 w 811214"/>
                <a:gd name="T13" fmla="*/ 405161 h 2091886"/>
                <a:gd name="T14" fmla="*/ 487349 w 811214"/>
                <a:gd name="T15" fmla="*/ 802091 h 2091886"/>
                <a:gd name="T16" fmla="*/ 455834 w 811214"/>
                <a:gd name="T17" fmla="*/ 805265 h 2091886"/>
                <a:gd name="T18" fmla="*/ 405607 w 811214"/>
                <a:gd name="T19" fmla="*/ 1768597 h 2091886"/>
                <a:gd name="T20" fmla="*/ 355378 w 811214"/>
                <a:gd name="T21" fmla="*/ 805265 h 2091886"/>
                <a:gd name="T22" fmla="*/ 323863 w 811214"/>
                <a:gd name="T23" fmla="*/ 802091 h 2091886"/>
                <a:gd name="T24" fmla="*/ 0 w 811214"/>
                <a:gd name="T25" fmla="*/ 405161 h 2091886"/>
                <a:gd name="T26" fmla="*/ 405607 w 811214"/>
                <a:gd name="T27" fmla="*/ 0 h 20918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1214" h="2091886">
                  <a:moveTo>
                    <a:pt x="405898" y="1823754"/>
                  </a:moveTo>
                  <a:cubicBezTo>
                    <a:pt x="479941" y="1823754"/>
                    <a:pt x="539964" y="1883777"/>
                    <a:pt x="539964" y="1957820"/>
                  </a:cubicBezTo>
                  <a:cubicBezTo>
                    <a:pt x="539964" y="2031863"/>
                    <a:pt x="479941" y="2091886"/>
                    <a:pt x="405898" y="2091886"/>
                  </a:cubicBezTo>
                  <a:cubicBezTo>
                    <a:pt x="331855" y="2091886"/>
                    <a:pt x="271832" y="2031863"/>
                    <a:pt x="271832" y="1957820"/>
                  </a:cubicBezTo>
                  <a:cubicBezTo>
                    <a:pt x="271832" y="1883777"/>
                    <a:pt x="331855" y="1823754"/>
                    <a:pt x="405898" y="1823754"/>
                  </a:cubicBezTo>
                  <a:close/>
                  <a:moveTo>
                    <a:pt x="405607" y="0"/>
                  </a:moveTo>
                  <a:cubicBezTo>
                    <a:pt x="629618" y="0"/>
                    <a:pt x="811214" y="181596"/>
                    <a:pt x="811214" y="405606"/>
                  </a:cubicBezTo>
                  <a:cubicBezTo>
                    <a:pt x="811214" y="601615"/>
                    <a:pt x="672180" y="765151"/>
                    <a:pt x="487351" y="802972"/>
                  </a:cubicBezTo>
                  <a:lnTo>
                    <a:pt x="455836" y="806149"/>
                  </a:lnTo>
                  <a:lnTo>
                    <a:pt x="405607" y="1770540"/>
                  </a:lnTo>
                  <a:lnTo>
                    <a:pt x="355378" y="806149"/>
                  </a:lnTo>
                  <a:lnTo>
                    <a:pt x="323863" y="802972"/>
                  </a:lnTo>
                  <a:cubicBezTo>
                    <a:pt x="139035" y="765151"/>
                    <a:pt x="0" y="601615"/>
                    <a:pt x="0" y="405606"/>
                  </a:cubicBezTo>
                  <a:cubicBezTo>
                    <a:pt x="0" y="181596"/>
                    <a:pt x="181596" y="0"/>
                    <a:pt x="405607" y="0"/>
                  </a:cubicBezTo>
                  <a:close/>
                </a:path>
              </a:pathLst>
            </a:custGeom>
            <a:solidFill>
              <a:schemeClr val="accent1"/>
            </a:solidFill>
            <a:ln>
              <a:noFill/>
            </a:ln>
          </p:spPr>
          <p:txBody>
            <a:bodyPr anchor="ctr"/>
            <a:p>
              <a:endParaRPr lang="zh-CN" altLang="en-US">
                <a:latin typeface="华文细黑" panose="02010600040101010101" pitchFamily="2" charset="-122"/>
                <a:ea typeface="华文细黑" panose="02010600040101010101" pitchFamily="2" charset="-122"/>
              </a:endParaRPr>
            </a:p>
          </p:txBody>
        </p:sp>
        <p:sp>
          <p:nvSpPr>
            <p:cNvPr id="1048723" name="TextBox 13"/>
            <p:cNvSpPr txBox="1">
              <a:spLocks noChangeArrowheads="1"/>
            </p:cNvSpPr>
            <p:nvPr/>
          </p:nvSpPr>
          <p:spPr bwMode="auto">
            <a:xfrm>
              <a:off x="4668577" y="5135576"/>
              <a:ext cx="674341" cy="355599"/>
            </a:xfrm>
            <a:prstGeom prst="rect">
              <a:avLst/>
            </a:prstGeom>
            <a:noFill/>
            <a:ln>
              <a:noFill/>
            </a:ln>
          </p:spPr>
          <p:txBody>
            <a:bodyPr lIns="0" tIns="0" rIns="0" bIns="0">
              <a:spAutoFit/>
            </a:bodyPr>
            <a:lstStyle>
              <a:lvl1pPr defTabSz="121602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90204" pitchFamily="34" charset="0"/>
                <a:buNone/>
              </a:pPr>
              <a:r>
                <a:rPr lang="en-US" altLang="zh-CN" sz="2400" b="1" dirty="0">
                  <a:solidFill>
                    <a:srgbClr val="FFFFFF"/>
                  </a:solidFill>
                  <a:latin typeface="华文细黑" panose="02010600040101010101" pitchFamily="2" charset="-122"/>
                  <a:ea typeface="华文细黑" panose="02010600040101010101" pitchFamily="2" charset="-122"/>
                  <a:sym typeface="Arial" panose="020B0604020202090204" pitchFamily="34" charset="0"/>
                </a:rPr>
                <a:t>03</a:t>
              </a:r>
              <a:endParaRPr lang="en-US" altLang="zh-CN" sz="2400" b="1" dirty="0">
                <a:solidFill>
                  <a:srgbClr val="FFFFFF"/>
                </a:solidFill>
                <a:latin typeface="华文细黑" panose="02010600040101010101" pitchFamily="2" charset="-122"/>
                <a:ea typeface="华文细黑" panose="02010600040101010101" pitchFamily="2" charset="-122"/>
                <a:sym typeface="Arial" panose="020B0604020202090204" pitchFamily="34" charset="0"/>
              </a:endParaRPr>
            </a:p>
          </p:txBody>
        </p:sp>
        <p:sp>
          <p:nvSpPr>
            <p:cNvPr id="1048724" name="Rectangle 24"/>
            <p:cNvSpPr>
              <a:spLocks noChangeArrowheads="1"/>
            </p:cNvSpPr>
            <p:nvPr/>
          </p:nvSpPr>
          <p:spPr bwMode="auto">
            <a:xfrm>
              <a:off x="4406066" y="4241499"/>
              <a:ext cx="1153888" cy="236603"/>
            </a:xfrm>
            <a:prstGeom prst="rect">
              <a:avLst/>
            </a:prstGeom>
            <a:noFill/>
            <a:ln>
              <a:noFill/>
            </a:ln>
          </p:spPr>
          <p:txBody>
            <a:bodyPr wrap="square" lIns="0" tIns="0" rIns="0" bIns="0">
              <a:spAutoFit/>
            </a:bodyPr>
            <a:p>
              <a:pPr algn="ctr">
                <a:lnSpc>
                  <a:spcPct val="120000"/>
                </a:lnSpc>
                <a:spcBef>
                  <a:spcPts val="30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创业实践实训</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29" name="组合 34"/>
          <p:cNvGrpSpPr/>
          <p:nvPr/>
        </p:nvGrpSpPr>
        <p:grpSpPr>
          <a:xfrm>
            <a:off x="3942739" y="3132254"/>
            <a:ext cx="1445175" cy="3489071"/>
            <a:chOff x="2861831" y="3027547"/>
            <a:chExt cx="1445175" cy="3489071"/>
          </a:xfrm>
        </p:grpSpPr>
        <p:sp>
          <p:nvSpPr>
            <p:cNvPr id="1048725" name="Oval 20"/>
            <p:cNvSpPr>
              <a:spLocks noChangeArrowheads="1"/>
            </p:cNvSpPr>
            <p:nvPr/>
          </p:nvSpPr>
          <p:spPr bwMode="auto">
            <a:xfrm>
              <a:off x="2861831" y="3027547"/>
              <a:ext cx="1445175" cy="1532791"/>
            </a:xfrm>
            <a:prstGeom prst="ellipse">
              <a:avLst/>
            </a:prstGeom>
            <a:noFill/>
            <a:ln w="12700">
              <a:solidFill>
                <a:schemeClr val="bg1">
                  <a:lumMod val="85000"/>
                </a:schemeClr>
              </a:solidFill>
              <a:round/>
            </a:ln>
          </p:spPr>
          <p:txBody>
            <a:bodyPr anchor="ctr"/>
            <a:lstStyle>
              <a:lvl1pPr defTabSz="1372870">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37287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37287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37287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37287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en-US" altLang="zh-CN" sz="3500">
                <a:solidFill>
                  <a:srgbClr val="FFFFFF"/>
                </a:solidFill>
                <a:latin typeface="Arial" panose="020B0604020202090204" pitchFamily="34" charset="0"/>
                <a:ea typeface="微软雅黑" panose="020B0503020204020204" pitchFamily="34" charset="-122"/>
                <a:sym typeface="Arial" panose="020B0604020202090204" pitchFamily="34" charset="0"/>
              </a:endParaRPr>
            </a:p>
          </p:txBody>
        </p:sp>
        <p:sp>
          <p:nvSpPr>
            <p:cNvPr id="1048726" name="任意多边形 11"/>
            <p:cNvSpPr/>
            <p:nvPr/>
          </p:nvSpPr>
          <p:spPr bwMode="auto">
            <a:xfrm>
              <a:off x="3301040" y="4355652"/>
              <a:ext cx="566757" cy="2160966"/>
            </a:xfrm>
            <a:custGeom>
              <a:avLst/>
              <a:gdLst>
                <a:gd name="T0" fmla="*/ 405896 w 811214"/>
                <a:gd name="T1" fmla="*/ 2648045 h 2916313"/>
                <a:gd name="T2" fmla="*/ 539962 w 811214"/>
                <a:gd name="T3" fmla="*/ 2782103 h 2916313"/>
                <a:gd name="T4" fmla="*/ 405896 w 811214"/>
                <a:gd name="T5" fmla="*/ 2916163 h 2916313"/>
                <a:gd name="T6" fmla="*/ 271830 w 811214"/>
                <a:gd name="T7" fmla="*/ 2782103 h 2916313"/>
                <a:gd name="T8" fmla="*/ 405896 w 811214"/>
                <a:gd name="T9" fmla="*/ 2648045 h 2916313"/>
                <a:gd name="T10" fmla="*/ 405605 w 811214"/>
                <a:gd name="T11" fmla="*/ 0 h 2916313"/>
                <a:gd name="T12" fmla="*/ 811210 w 811214"/>
                <a:gd name="T13" fmla="*/ 405587 h 2916313"/>
                <a:gd name="T14" fmla="*/ 563486 w 811214"/>
                <a:gd name="T15" fmla="*/ 779300 h 2916313"/>
                <a:gd name="T16" fmla="*/ 456197 w 811214"/>
                <a:gd name="T17" fmla="*/ 800958 h 2916313"/>
                <a:gd name="T18" fmla="*/ 405605 w 811214"/>
                <a:gd name="T19" fmla="*/ 2622180 h 2916313"/>
                <a:gd name="T20" fmla="*/ 355013 w 811214"/>
                <a:gd name="T21" fmla="*/ 800958 h 2916313"/>
                <a:gd name="T22" fmla="*/ 247724 w 811214"/>
                <a:gd name="T23" fmla="*/ 779300 h 2916313"/>
                <a:gd name="T24" fmla="*/ 0 w 811214"/>
                <a:gd name="T25" fmla="*/ 405587 h 2916313"/>
                <a:gd name="T26" fmla="*/ 405605 w 811214"/>
                <a:gd name="T27" fmla="*/ 0 h 29163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1214" h="2916313">
                  <a:moveTo>
                    <a:pt x="405898" y="2648181"/>
                  </a:moveTo>
                  <a:cubicBezTo>
                    <a:pt x="479941" y="2648181"/>
                    <a:pt x="539964" y="2708204"/>
                    <a:pt x="539964" y="2782247"/>
                  </a:cubicBezTo>
                  <a:cubicBezTo>
                    <a:pt x="539964" y="2856290"/>
                    <a:pt x="479941" y="2916313"/>
                    <a:pt x="405898" y="2916313"/>
                  </a:cubicBezTo>
                  <a:cubicBezTo>
                    <a:pt x="331855" y="2916313"/>
                    <a:pt x="271832" y="2856290"/>
                    <a:pt x="271832" y="2782247"/>
                  </a:cubicBezTo>
                  <a:cubicBezTo>
                    <a:pt x="271832" y="2708204"/>
                    <a:pt x="331855" y="2648181"/>
                    <a:pt x="405898" y="2648181"/>
                  </a:cubicBezTo>
                  <a:close/>
                  <a:moveTo>
                    <a:pt x="405607" y="0"/>
                  </a:moveTo>
                  <a:cubicBezTo>
                    <a:pt x="629618" y="0"/>
                    <a:pt x="811214" y="181596"/>
                    <a:pt x="811214" y="405607"/>
                  </a:cubicBezTo>
                  <a:cubicBezTo>
                    <a:pt x="811214" y="573615"/>
                    <a:pt x="709067" y="717765"/>
                    <a:pt x="563488" y="779340"/>
                  </a:cubicBezTo>
                  <a:lnTo>
                    <a:pt x="456199" y="801000"/>
                  </a:lnTo>
                  <a:lnTo>
                    <a:pt x="405607" y="2622314"/>
                  </a:lnTo>
                  <a:lnTo>
                    <a:pt x="355015" y="801000"/>
                  </a:lnTo>
                  <a:lnTo>
                    <a:pt x="247726" y="779340"/>
                  </a:lnTo>
                  <a:cubicBezTo>
                    <a:pt x="102148" y="717765"/>
                    <a:pt x="0" y="573615"/>
                    <a:pt x="0" y="405607"/>
                  </a:cubicBezTo>
                  <a:cubicBezTo>
                    <a:pt x="0" y="181596"/>
                    <a:pt x="181596" y="0"/>
                    <a:pt x="405607"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p>
              <a:endParaRPr lang="zh-CN" altLang="en-US">
                <a:latin typeface="华文细黑" panose="02010600040101010101" pitchFamily="2" charset="-122"/>
                <a:ea typeface="华文细黑" panose="02010600040101010101" pitchFamily="2" charset="-122"/>
              </a:endParaRPr>
            </a:p>
          </p:txBody>
        </p:sp>
        <p:sp>
          <p:nvSpPr>
            <p:cNvPr id="1048727" name="TextBox 13"/>
            <p:cNvSpPr txBox="1">
              <a:spLocks noChangeArrowheads="1"/>
            </p:cNvSpPr>
            <p:nvPr/>
          </p:nvSpPr>
          <p:spPr bwMode="auto">
            <a:xfrm>
              <a:off x="3243366" y="4516813"/>
              <a:ext cx="673232" cy="355599"/>
            </a:xfrm>
            <a:prstGeom prst="rect">
              <a:avLst/>
            </a:prstGeom>
            <a:noFill/>
            <a:ln>
              <a:noFill/>
            </a:ln>
          </p:spPr>
          <p:txBody>
            <a:bodyPr lIns="0" tIns="0" rIns="0" bIns="0">
              <a:spAutoFit/>
            </a:bodyPr>
            <a:lstStyle>
              <a:lvl1pPr defTabSz="121602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90204" pitchFamily="34" charset="0"/>
                <a:buNone/>
              </a:pPr>
              <a:r>
                <a:rPr lang="en-US" altLang="zh-CN" sz="2400" b="1" dirty="0">
                  <a:solidFill>
                    <a:srgbClr val="FFFFFF"/>
                  </a:solidFill>
                  <a:latin typeface="华文细黑" panose="02010600040101010101" pitchFamily="2" charset="-122"/>
                  <a:ea typeface="华文细黑" panose="02010600040101010101" pitchFamily="2" charset="-122"/>
                  <a:sym typeface="Arial" panose="020B0604020202090204" pitchFamily="34" charset="0"/>
                </a:rPr>
                <a:t>02</a:t>
              </a:r>
              <a:endParaRPr lang="en-US" altLang="zh-CN" sz="2400" b="1" dirty="0">
                <a:solidFill>
                  <a:srgbClr val="FFFFFF"/>
                </a:solidFill>
                <a:latin typeface="华文细黑" panose="02010600040101010101" pitchFamily="2" charset="-122"/>
                <a:ea typeface="华文细黑" panose="02010600040101010101" pitchFamily="2" charset="-122"/>
                <a:sym typeface="Arial" panose="020B0604020202090204" pitchFamily="34" charset="0"/>
              </a:endParaRPr>
            </a:p>
          </p:txBody>
        </p:sp>
        <p:sp>
          <p:nvSpPr>
            <p:cNvPr id="1048728" name="Rectangle 24"/>
            <p:cNvSpPr>
              <a:spLocks noChangeArrowheads="1"/>
            </p:cNvSpPr>
            <p:nvPr/>
          </p:nvSpPr>
          <p:spPr bwMode="auto">
            <a:xfrm>
              <a:off x="3057244" y="3675640"/>
              <a:ext cx="1153888" cy="236603"/>
            </a:xfrm>
            <a:prstGeom prst="rect">
              <a:avLst/>
            </a:prstGeom>
            <a:noFill/>
            <a:ln>
              <a:noFill/>
            </a:ln>
          </p:spPr>
          <p:txBody>
            <a:bodyPr wrap="square" lIns="0" tIns="0" rIns="0" bIns="0">
              <a:spAutoFit/>
            </a:bodyPr>
            <a:p>
              <a:pPr algn="ctr">
                <a:lnSpc>
                  <a:spcPct val="120000"/>
                </a:lnSpc>
                <a:spcBef>
                  <a:spcPts val="30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就业实践培训</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30" name="组合 44"/>
          <p:cNvGrpSpPr/>
          <p:nvPr/>
        </p:nvGrpSpPr>
        <p:grpSpPr>
          <a:xfrm>
            <a:off x="8074346" y="3162839"/>
            <a:ext cx="1445176" cy="3463191"/>
            <a:chOff x="5666780" y="3053427"/>
            <a:chExt cx="1445176" cy="3463191"/>
          </a:xfrm>
        </p:grpSpPr>
        <p:sp>
          <p:nvSpPr>
            <p:cNvPr id="1048729" name="Oval 10"/>
            <p:cNvSpPr>
              <a:spLocks noChangeArrowheads="1"/>
            </p:cNvSpPr>
            <p:nvPr/>
          </p:nvSpPr>
          <p:spPr bwMode="auto">
            <a:xfrm>
              <a:off x="5666780" y="3053427"/>
              <a:ext cx="1445176" cy="1532791"/>
            </a:xfrm>
            <a:prstGeom prst="ellipse">
              <a:avLst/>
            </a:prstGeom>
            <a:noFill/>
            <a:ln w="12700">
              <a:solidFill>
                <a:schemeClr val="bg1">
                  <a:lumMod val="85000"/>
                </a:schemeClr>
              </a:solidFill>
              <a:round/>
            </a:ln>
          </p:spPr>
          <p:txBody>
            <a:bodyPr anchor="ctr"/>
            <a:lstStyle>
              <a:lvl1pPr defTabSz="1372870">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37287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37287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37287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37287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en-US" altLang="zh-CN" sz="3500">
                <a:solidFill>
                  <a:srgbClr val="FFFFFF"/>
                </a:solidFill>
                <a:latin typeface="Arial" panose="020B0604020202090204" pitchFamily="34" charset="0"/>
                <a:ea typeface="微软雅黑" panose="020B0503020204020204" pitchFamily="34" charset="-122"/>
                <a:sym typeface="Arial" panose="020B0604020202090204" pitchFamily="34" charset="0"/>
              </a:endParaRPr>
            </a:p>
          </p:txBody>
        </p:sp>
        <p:sp>
          <p:nvSpPr>
            <p:cNvPr id="1048730" name="任意多边形 14"/>
            <p:cNvSpPr/>
            <p:nvPr/>
          </p:nvSpPr>
          <p:spPr bwMode="auto">
            <a:xfrm>
              <a:off x="6105989" y="4355652"/>
              <a:ext cx="566758" cy="2160966"/>
            </a:xfrm>
            <a:custGeom>
              <a:avLst/>
              <a:gdLst>
                <a:gd name="T0" fmla="*/ 395758 w 811214"/>
                <a:gd name="T1" fmla="*/ 2648045 h 2916313"/>
                <a:gd name="T2" fmla="*/ 529822 w 811214"/>
                <a:gd name="T3" fmla="*/ 2782103 h 2916313"/>
                <a:gd name="T4" fmla="*/ 395758 w 811214"/>
                <a:gd name="T5" fmla="*/ 2916163 h 2916313"/>
                <a:gd name="T6" fmla="*/ 261692 w 811214"/>
                <a:gd name="T7" fmla="*/ 2782103 h 2916313"/>
                <a:gd name="T8" fmla="*/ 395758 w 811214"/>
                <a:gd name="T9" fmla="*/ 2648045 h 2916313"/>
                <a:gd name="T10" fmla="*/ 405607 w 811214"/>
                <a:gd name="T11" fmla="*/ 0 h 2916313"/>
                <a:gd name="T12" fmla="*/ 811212 w 811214"/>
                <a:gd name="T13" fmla="*/ 405587 h 2916313"/>
                <a:gd name="T14" fmla="*/ 563486 w 811214"/>
                <a:gd name="T15" fmla="*/ 779300 h 2916313"/>
                <a:gd name="T16" fmla="*/ 455086 w 811214"/>
                <a:gd name="T17" fmla="*/ 801183 h 2916313"/>
                <a:gd name="T18" fmla="*/ 405605 w 811214"/>
                <a:gd name="T19" fmla="*/ 2582452 h 2916313"/>
                <a:gd name="T20" fmla="*/ 356123 w 811214"/>
                <a:gd name="T21" fmla="*/ 801182 h 2916313"/>
                <a:gd name="T22" fmla="*/ 247727 w 811214"/>
                <a:gd name="T23" fmla="*/ 779300 h 2916313"/>
                <a:gd name="T24" fmla="*/ 0 w 811214"/>
                <a:gd name="T25" fmla="*/ 405587 h 2916313"/>
                <a:gd name="T26" fmla="*/ 405607 w 811214"/>
                <a:gd name="T27" fmla="*/ 0 h 29163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1214" h="2916313">
                  <a:moveTo>
                    <a:pt x="395758" y="2648181"/>
                  </a:moveTo>
                  <a:cubicBezTo>
                    <a:pt x="469801" y="2648181"/>
                    <a:pt x="529824" y="2708204"/>
                    <a:pt x="529824" y="2782247"/>
                  </a:cubicBezTo>
                  <a:cubicBezTo>
                    <a:pt x="529824" y="2856290"/>
                    <a:pt x="469801" y="2916313"/>
                    <a:pt x="395758" y="2916313"/>
                  </a:cubicBezTo>
                  <a:cubicBezTo>
                    <a:pt x="321715" y="2916313"/>
                    <a:pt x="261692" y="2856290"/>
                    <a:pt x="261692" y="2782247"/>
                  </a:cubicBezTo>
                  <a:cubicBezTo>
                    <a:pt x="261692" y="2708204"/>
                    <a:pt x="321715" y="2648181"/>
                    <a:pt x="395758" y="2648181"/>
                  </a:cubicBezTo>
                  <a:close/>
                  <a:moveTo>
                    <a:pt x="405607" y="0"/>
                  </a:moveTo>
                  <a:cubicBezTo>
                    <a:pt x="629618" y="0"/>
                    <a:pt x="811214" y="181596"/>
                    <a:pt x="811214" y="405607"/>
                  </a:cubicBezTo>
                  <a:cubicBezTo>
                    <a:pt x="811214" y="573615"/>
                    <a:pt x="709067" y="717765"/>
                    <a:pt x="563488" y="779340"/>
                  </a:cubicBezTo>
                  <a:lnTo>
                    <a:pt x="455088" y="801225"/>
                  </a:lnTo>
                  <a:lnTo>
                    <a:pt x="405605" y="2582584"/>
                  </a:lnTo>
                  <a:lnTo>
                    <a:pt x="356123" y="801224"/>
                  </a:lnTo>
                  <a:lnTo>
                    <a:pt x="247727" y="779340"/>
                  </a:lnTo>
                  <a:cubicBezTo>
                    <a:pt x="102148" y="717765"/>
                    <a:pt x="0" y="573615"/>
                    <a:pt x="0" y="405607"/>
                  </a:cubicBezTo>
                  <a:cubicBezTo>
                    <a:pt x="0" y="181596"/>
                    <a:pt x="181596" y="0"/>
                    <a:pt x="405607" y="0"/>
                  </a:cubicBezTo>
                  <a:close/>
                </a:path>
              </a:pathLst>
            </a:custGeom>
          </p:spPr>
          <p:style>
            <a:lnRef idx="2">
              <a:schemeClr val="accent2">
                <a:shade val="50000"/>
              </a:schemeClr>
            </a:lnRef>
            <a:fillRef idx="1">
              <a:schemeClr val="accent2"/>
            </a:fillRef>
            <a:effectRef idx="0">
              <a:schemeClr val="accent2"/>
            </a:effectRef>
            <a:fontRef idx="minor">
              <a:schemeClr val="lt1"/>
            </a:fontRef>
          </p:style>
          <p:txBody>
            <a:bodyPr anchor="ctr"/>
            <a:p>
              <a:endParaRPr lang="zh-CN" altLang="en-US">
                <a:latin typeface="华文细黑" panose="02010600040101010101" pitchFamily="2" charset="-122"/>
                <a:ea typeface="华文细黑" panose="02010600040101010101" pitchFamily="2" charset="-122"/>
              </a:endParaRPr>
            </a:p>
          </p:txBody>
        </p:sp>
        <p:sp>
          <p:nvSpPr>
            <p:cNvPr id="1048731" name="TextBox 13"/>
            <p:cNvSpPr txBox="1">
              <a:spLocks noChangeArrowheads="1"/>
            </p:cNvSpPr>
            <p:nvPr/>
          </p:nvSpPr>
          <p:spPr bwMode="auto">
            <a:xfrm>
              <a:off x="6057188" y="4516813"/>
              <a:ext cx="673233" cy="355599"/>
            </a:xfrm>
            <a:prstGeom prst="rect">
              <a:avLst/>
            </a:prstGeom>
            <a:noFill/>
            <a:ln>
              <a:noFill/>
            </a:ln>
          </p:spPr>
          <p:txBody>
            <a:bodyPr lIns="0" tIns="0" rIns="0" bIns="0">
              <a:spAutoFit/>
            </a:bodyPr>
            <a:lstStyle>
              <a:lvl1pPr defTabSz="121602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90204" pitchFamily="34" charset="0"/>
                <a:buNone/>
              </a:pPr>
              <a:r>
                <a:rPr lang="en-US" altLang="zh-CN" sz="2400" b="1" dirty="0">
                  <a:solidFill>
                    <a:srgbClr val="FFFFFF"/>
                  </a:solidFill>
                  <a:latin typeface="华文细黑" panose="02010600040101010101" pitchFamily="2" charset="-122"/>
                  <a:ea typeface="华文细黑" panose="02010600040101010101" pitchFamily="2" charset="-122"/>
                  <a:sym typeface="Arial" panose="020B0604020202090204" pitchFamily="34" charset="0"/>
                </a:rPr>
                <a:t>04</a:t>
              </a:r>
              <a:endParaRPr lang="en-US" altLang="zh-CN" sz="2400" b="1" dirty="0">
                <a:solidFill>
                  <a:srgbClr val="FFFFFF"/>
                </a:solidFill>
                <a:latin typeface="华文细黑" panose="02010600040101010101" pitchFamily="2" charset="-122"/>
                <a:ea typeface="华文细黑" panose="02010600040101010101" pitchFamily="2" charset="-122"/>
                <a:sym typeface="Arial" panose="020B0604020202090204" pitchFamily="34" charset="0"/>
              </a:endParaRPr>
            </a:p>
          </p:txBody>
        </p:sp>
        <p:sp>
          <p:nvSpPr>
            <p:cNvPr id="1048732" name="Rectangle 24"/>
            <p:cNvSpPr>
              <a:spLocks noChangeArrowheads="1"/>
            </p:cNvSpPr>
            <p:nvPr/>
          </p:nvSpPr>
          <p:spPr bwMode="auto">
            <a:xfrm>
              <a:off x="5809652" y="3680978"/>
              <a:ext cx="1153888" cy="236603"/>
            </a:xfrm>
            <a:prstGeom prst="rect">
              <a:avLst/>
            </a:prstGeom>
            <a:noFill/>
            <a:ln>
              <a:noFill/>
            </a:ln>
          </p:spPr>
          <p:txBody>
            <a:bodyPr wrap="square" lIns="0" tIns="0" rIns="0" bIns="0">
              <a:spAutoFit/>
            </a:bodyPr>
            <a:p>
              <a:pPr algn="ctr">
                <a:lnSpc>
                  <a:spcPct val="120000"/>
                </a:lnSpc>
                <a:spcBef>
                  <a:spcPts val="30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志愿服务</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wipe(right)">
                                      <p:cBhvr>
                                        <p:cTn id="7" dur="1000"/>
                                        <p:tgtEl>
                                          <p:spTgt spid="12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27"/>
                                        </p:tgtEl>
                                        <p:attrNameLst>
                                          <p:attrName>style.visibility</p:attrName>
                                        </p:attrNameLst>
                                      </p:cBhvr>
                                      <p:to>
                                        <p:strVal val="visible"/>
                                      </p:to>
                                    </p:set>
                                    <p:animEffect transition="in" filter="wipe(down)">
                                      <p:cBhvr>
                                        <p:cTn id="12" dur="580">
                                          <p:stCondLst>
                                            <p:cond delay="0"/>
                                          </p:stCondLst>
                                        </p:cTn>
                                        <p:tgtEl>
                                          <p:spTgt spid="127"/>
                                        </p:tgtEl>
                                      </p:cBhvr>
                                    </p:animEffect>
                                    <p:anim calcmode="lin" valueType="num">
                                      <p:cBhvr>
                                        <p:cTn id="13" dur="1822" tmFilter="0,0; 0.14,0.36; 0.43,0.73; 0.71,0.91; 1.0,1.0">
                                          <p:stCondLst>
                                            <p:cond delay="0"/>
                                          </p:stCondLst>
                                        </p:cTn>
                                        <p:tgtEl>
                                          <p:spTgt spid="12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27"/>
                                        </p:tgtEl>
                                        <p:attrNameLst>
                                          <p:attrName>ppt_y</p:attrName>
                                        </p:attrNameLst>
                                      </p:cBhvr>
                                      <p:tavLst>
                                        <p:tav tm="0" fmla="#ppt_y-sin(pi*$)/3">
                                          <p:val>
                                            <p:fltVal val="0.5"/>
                                          </p:val>
                                        </p:tav>
                                        <p:tav tm="100000">
                                          <p:val>
                                            <p:fltVal val="1.0"/>
                                          </p:val>
                                        </p:tav>
                                      </p:tavLst>
                                    </p:anim>
                                    <p:anim calcmode="lin" valueType="num">
                                      <p:cBhvr>
                                        <p:cTn id="15" dur="664" tmFilter="0, 0; 0.125,0.2665; 0.25,0.4; 0.375,0.465; 0.5,0.5;  0.625,0.535; 0.75,0.6; 0.875,0.7335; 1,1">
                                          <p:stCondLst>
                                            <p:cond delay="664"/>
                                          </p:stCondLst>
                                        </p:cTn>
                                        <p:tgtEl>
                                          <p:spTgt spid="127"/>
                                        </p:tgtEl>
                                        <p:attrNameLst>
                                          <p:attrName>ppt_y</p:attrName>
                                        </p:attrNameLst>
                                      </p:cBhvr>
                                      <p:tavLst>
                                        <p:tav tm="0" fmla="#ppt_y-sin(pi*$)/9">
                                          <p:val>
                                            <p:fltVal val="0.0"/>
                                          </p:val>
                                        </p:tav>
                                        <p:tav tm="100000">
                                          <p:val>
                                            <p:fltVal val="1.0"/>
                                          </p:val>
                                        </p:tav>
                                      </p:tavLst>
                                    </p:anim>
                                    <p:anim calcmode="lin" valueType="num">
                                      <p:cBhvr>
                                        <p:cTn id="16" dur="332" tmFilter="0, 0; 0.125,0.2665; 0.25,0.4; 0.375,0.465; 0.5,0.5;  0.625,0.535; 0.75,0.6; 0.875,0.7335; 1,1">
                                          <p:stCondLst>
                                            <p:cond delay="1324"/>
                                          </p:stCondLst>
                                        </p:cTn>
                                        <p:tgtEl>
                                          <p:spTgt spid="127"/>
                                        </p:tgtEl>
                                        <p:attrNameLst>
                                          <p:attrName>ppt_y</p:attrName>
                                        </p:attrNameLst>
                                      </p:cBhvr>
                                      <p:tavLst>
                                        <p:tav tm="0" fmla="#ppt_y-sin(pi*$)/27">
                                          <p:val>
                                            <p:fltVal val="0.0"/>
                                          </p:val>
                                        </p:tav>
                                        <p:tav tm="100000">
                                          <p:val>
                                            <p:fltVal val="1.0"/>
                                          </p:val>
                                        </p:tav>
                                      </p:tavLst>
                                    </p:anim>
                                    <p:anim calcmode="lin" valueType="num">
                                      <p:cBhvr>
                                        <p:cTn id="17" dur="164" tmFilter="0, 0; 0.125,0.2665; 0.25,0.4; 0.375,0.465; 0.5,0.5;  0.625,0.535; 0.75,0.6; 0.875,0.7335; 1,1">
                                          <p:stCondLst>
                                            <p:cond delay="1656"/>
                                          </p:stCondLst>
                                        </p:cTn>
                                        <p:tgtEl>
                                          <p:spTgt spid="127"/>
                                        </p:tgtEl>
                                        <p:attrNameLst>
                                          <p:attrName>ppt_y</p:attrName>
                                        </p:attrNameLst>
                                      </p:cBhvr>
                                      <p:tavLst>
                                        <p:tav tm="0" fmla="#ppt_y-sin(pi*$)/81">
                                          <p:val>
                                            <p:fltVal val="0.0"/>
                                          </p:val>
                                        </p:tav>
                                        <p:tav tm="100000">
                                          <p:val>
                                            <p:fltVal val="1.0"/>
                                          </p:val>
                                        </p:tav>
                                      </p:tavLst>
                                    </p:anim>
                                    <p:animScale>
                                      <p:cBhvr>
                                        <p:cTn id="18" dur="26">
                                          <p:stCondLst>
                                            <p:cond delay="650"/>
                                          </p:stCondLst>
                                        </p:cTn>
                                        <p:tgtEl>
                                          <p:spTgt spid="127"/>
                                        </p:tgtEl>
                                      </p:cBhvr>
                                      <p:to x="100000" y="60000"/>
                                    </p:animScale>
                                    <p:animScale>
                                      <p:cBhvr>
                                        <p:cTn id="19" dur="166" decel="50000">
                                          <p:stCondLst>
                                            <p:cond delay="676"/>
                                          </p:stCondLst>
                                        </p:cTn>
                                        <p:tgtEl>
                                          <p:spTgt spid="127"/>
                                        </p:tgtEl>
                                      </p:cBhvr>
                                      <p:to x="100000" y="100000"/>
                                    </p:animScale>
                                    <p:animScale>
                                      <p:cBhvr>
                                        <p:cTn id="20" dur="26">
                                          <p:stCondLst>
                                            <p:cond delay="1312"/>
                                          </p:stCondLst>
                                        </p:cTn>
                                        <p:tgtEl>
                                          <p:spTgt spid="127"/>
                                        </p:tgtEl>
                                      </p:cBhvr>
                                      <p:to x="100000" y="80000"/>
                                    </p:animScale>
                                    <p:animScale>
                                      <p:cBhvr>
                                        <p:cTn id="21" dur="166" decel="50000">
                                          <p:stCondLst>
                                            <p:cond delay="1338"/>
                                          </p:stCondLst>
                                        </p:cTn>
                                        <p:tgtEl>
                                          <p:spTgt spid="127"/>
                                        </p:tgtEl>
                                      </p:cBhvr>
                                      <p:to x="100000" y="100000"/>
                                    </p:animScale>
                                    <p:animScale>
                                      <p:cBhvr>
                                        <p:cTn id="22" dur="26">
                                          <p:stCondLst>
                                            <p:cond delay="1642"/>
                                          </p:stCondLst>
                                        </p:cTn>
                                        <p:tgtEl>
                                          <p:spTgt spid="127"/>
                                        </p:tgtEl>
                                      </p:cBhvr>
                                      <p:to x="100000" y="90000"/>
                                    </p:animScale>
                                    <p:animScale>
                                      <p:cBhvr>
                                        <p:cTn id="23" dur="166" decel="50000">
                                          <p:stCondLst>
                                            <p:cond delay="1668"/>
                                          </p:stCondLst>
                                        </p:cTn>
                                        <p:tgtEl>
                                          <p:spTgt spid="127"/>
                                        </p:tgtEl>
                                      </p:cBhvr>
                                      <p:to x="100000" y="100000"/>
                                    </p:animScale>
                                    <p:animScale>
                                      <p:cBhvr>
                                        <p:cTn id="24" dur="26">
                                          <p:stCondLst>
                                            <p:cond delay="1808"/>
                                          </p:stCondLst>
                                        </p:cTn>
                                        <p:tgtEl>
                                          <p:spTgt spid="127"/>
                                        </p:tgtEl>
                                      </p:cBhvr>
                                      <p:to x="100000" y="95000"/>
                                    </p:animScale>
                                    <p:animScale>
                                      <p:cBhvr>
                                        <p:cTn id="25" dur="166" decel="50000">
                                          <p:stCondLst>
                                            <p:cond delay="1834"/>
                                          </p:stCondLst>
                                        </p:cTn>
                                        <p:tgtEl>
                                          <p:spTgt spid="127"/>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128"/>
                                        </p:tgtEl>
                                        <p:attrNameLst>
                                          <p:attrName>style.visibility</p:attrName>
                                        </p:attrNameLst>
                                      </p:cBhvr>
                                      <p:to>
                                        <p:strVal val="visible"/>
                                      </p:to>
                                    </p:set>
                                    <p:animEffect transition="in" filter="wipe(down)">
                                      <p:cBhvr>
                                        <p:cTn id="28" dur="580">
                                          <p:stCondLst>
                                            <p:cond delay="0"/>
                                          </p:stCondLst>
                                        </p:cTn>
                                        <p:tgtEl>
                                          <p:spTgt spid="128"/>
                                        </p:tgtEl>
                                      </p:cBhvr>
                                    </p:animEffect>
                                    <p:anim calcmode="lin" valueType="num">
                                      <p:cBhvr>
                                        <p:cTn id="29" dur="1822" tmFilter="0,0; 0.14,0.36; 0.43,0.73; 0.71,0.91; 1.0,1.0">
                                          <p:stCondLst>
                                            <p:cond delay="0"/>
                                          </p:stCondLst>
                                        </p:cTn>
                                        <p:tgtEl>
                                          <p:spTgt spid="128"/>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28"/>
                                        </p:tgtEl>
                                        <p:attrNameLst>
                                          <p:attrName>ppt_y</p:attrName>
                                        </p:attrNameLst>
                                      </p:cBhvr>
                                      <p:tavLst>
                                        <p:tav tm="0" fmla="#ppt_y-sin(pi*$)/3">
                                          <p:val>
                                            <p:fltVal val="0.5"/>
                                          </p:val>
                                        </p:tav>
                                        <p:tav tm="100000">
                                          <p:val>
                                            <p:fltVal val="1.0"/>
                                          </p:val>
                                        </p:tav>
                                      </p:tavLst>
                                    </p:anim>
                                    <p:anim calcmode="lin" valueType="num">
                                      <p:cBhvr>
                                        <p:cTn id="31" dur="664" tmFilter="0, 0; 0.125,0.2665; 0.25,0.4; 0.375,0.465; 0.5,0.5;  0.625,0.535; 0.75,0.6; 0.875,0.7335; 1,1">
                                          <p:stCondLst>
                                            <p:cond delay="664"/>
                                          </p:stCondLst>
                                        </p:cTn>
                                        <p:tgtEl>
                                          <p:spTgt spid="128"/>
                                        </p:tgtEl>
                                        <p:attrNameLst>
                                          <p:attrName>ppt_y</p:attrName>
                                        </p:attrNameLst>
                                      </p:cBhvr>
                                      <p:tavLst>
                                        <p:tav tm="0" fmla="#ppt_y-sin(pi*$)/9">
                                          <p:val>
                                            <p:fltVal val="0.0"/>
                                          </p:val>
                                        </p:tav>
                                        <p:tav tm="100000">
                                          <p:val>
                                            <p:fltVal val="1.0"/>
                                          </p:val>
                                        </p:tav>
                                      </p:tavLst>
                                    </p:anim>
                                    <p:anim calcmode="lin" valueType="num">
                                      <p:cBhvr>
                                        <p:cTn id="32" dur="332" tmFilter="0, 0; 0.125,0.2665; 0.25,0.4; 0.375,0.465; 0.5,0.5;  0.625,0.535; 0.75,0.6; 0.875,0.7335; 1,1">
                                          <p:stCondLst>
                                            <p:cond delay="1324"/>
                                          </p:stCondLst>
                                        </p:cTn>
                                        <p:tgtEl>
                                          <p:spTgt spid="128"/>
                                        </p:tgtEl>
                                        <p:attrNameLst>
                                          <p:attrName>ppt_y</p:attrName>
                                        </p:attrNameLst>
                                      </p:cBhvr>
                                      <p:tavLst>
                                        <p:tav tm="0" fmla="#ppt_y-sin(pi*$)/27">
                                          <p:val>
                                            <p:fltVal val="0.0"/>
                                          </p:val>
                                        </p:tav>
                                        <p:tav tm="100000">
                                          <p:val>
                                            <p:fltVal val="1.0"/>
                                          </p:val>
                                        </p:tav>
                                      </p:tavLst>
                                    </p:anim>
                                    <p:anim calcmode="lin" valueType="num">
                                      <p:cBhvr>
                                        <p:cTn id="33" dur="164" tmFilter="0, 0; 0.125,0.2665; 0.25,0.4; 0.375,0.465; 0.5,0.5;  0.625,0.535; 0.75,0.6; 0.875,0.7335; 1,1">
                                          <p:stCondLst>
                                            <p:cond delay="1656"/>
                                          </p:stCondLst>
                                        </p:cTn>
                                        <p:tgtEl>
                                          <p:spTgt spid="128"/>
                                        </p:tgtEl>
                                        <p:attrNameLst>
                                          <p:attrName>ppt_y</p:attrName>
                                        </p:attrNameLst>
                                      </p:cBhvr>
                                      <p:tavLst>
                                        <p:tav tm="0" fmla="#ppt_y-sin(pi*$)/81">
                                          <p:val>
                                            <p:fltVal val="0.0"/>
                                          </p:val>
                                        </p:tav>
                                        <p:tav tm="100000">
                                          <p:val>
                                            <p:fltVal val="1.0"/>
                                          </p:val>
                                        </p:tav>
                                      </p:tavLst>
                                    </p:anim>
                                    <p:animScale>
                                      <p:cBhvr>
                                        <p:cTn id="34" dur="26">
                                          <p:stCondLst>
                                            <p:cond delay="650"/>
                                          </p:stCondLst>
                                        </p:cTn>
                                        <p:tgtEl>
                                          <p:spTgt spid="128"/>
                                        </p:tgtEl>
                                      </p:cBhvr>
                                      <p:to x="100000" y="60000"/>
                                    </p:animScale>
                                    <p:animScale>
                                      <p:cBhvr>
                                        <p:cTn id="35" dur="166" decel="50000">
                                          <p:stCondLst>
                                            <p:cond delay="676"/>
                                          </p:stCondLst>
                                        </p:cTn>
                                        <p:tgtEl>
                                          <p:spTgt spid="128"/>
                                        </p:tgtEl>
                                      </p:cBhvr>
                                      <p:to x="100000" y="100000"/>
                                    </p:animScale>
                                    <p:animScale>
                                      <p:cBhvr>
                                        <p:cTn id="36" dur="26">
                                          <p:stCondLst>
                                            <p:cond delay="1312"/>
                                          </p:stCondLst>
                                        </p:cTn>
                                        <p:tgtEl>
                                          <p:spTgt spid="128"/>
                                        </p:tgtEl>
                                      </p:cBhvr>
                                      <p:to x="100000" y="80000"/>
                                    </p:animScale>
                                    <p:animScale>
                                      <p:cBhvr>
                                        <p:cTn id="37" dur="166" decel="50000">
                                          <p:stCondLst>
                                            <p:cond delay="1338"/>
                                          </p:stCondLst>
                                        </p:cTn>
                                        <p:tgtEl>
                                          <p:spTgt spid="128"/>
                                        </p:tgtEl>
                                      </p:cBhvr>
                                      <p:to x="100000" y="100000"/>
                                    </p:animScale>
                                    <p:animScale>
                                      <p:cBhvr>
                                        <p:cTn id="38" dur="26">
                                          <p:stCondLst>
                                            <p:cond delay="1642"/>
                                          </p:stCondLst>
                                        </p:cTn>
                                        <p:tgtEl>
                                          <p:spTgt spid="128"/>
                                        </p:tgtEl>
                                      </p:cBhvr>
                                      <p:to x="100000" y="90000"/>
                                    </p:animScale>
                                    <p:animScale>
                                      <p:cBhvr>
                                        <p:cTn id="39" dur="166" decel="50000">
                                          <p:stCondLst>
                                            <p:cond delay="1668"/>
                                          </p:stCondLst>
                                        </p:cTn>
                                        <p:tgtEl>
                                          <p:spTgt spid="128"/>
                                        </p:tgtEl>
                                      </p:cBhvr>
                                      <p:to x="100000" y="100000"/>
                                    </p:animScale>
                                    <p:animScale>
                                      <p:cBhvr>
                                        <p:cTn id="40" dur="26">
                                          <p:stCondLst>
                                            <p:cond delay="1808"/>
                                          </p:stCondLst>
                                        </p:cTn>
                                        <p:tgtEl>
                                          <p:spTgt spid="128"/>
                                        </p:tgtEl>
                                      </p:cBhvr>
                                      <p:to x="100000" y="95000"/>
                                    </p:animScale>
                                    <p:animScale>
                                      <p:cBhvr>
                                        <p:cTn id="41" dur="166" decel="50000">
                                          <p:stCondLst>
                                            <p:cond delay="1834"/>
                                          </p:stCondLst>
                                        </p:cTn>
                                        <p:tgtEl>
                                          <p:spTgt spid="128"/>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129"/>
                                        </p:tgtEl>
                                        <p:attrNameLst>
                                          <p:attrName>style.visibility</p:attrName>
                                        </p:attrNameLst>
                                      </p:cBhvr>
                                      <p:to>
                                        <p:strVal val="visible"/>
                                      </p:to>
                                    </p:set>
                                    <p:animEffect transition="in" filter="wipe(down)">
                                      <p:cBhvr>
                                        <p:cTn id="46" dur="580">
                                          <p:stCondLst>
                                            <p:cond delay="0"/>
                                          </p:stCondLst>
                                        </p:cTn>
                                        <p:tgtEl>
                                          <p:spTgt spid="129"/>
                                        </p:tgtEl>
                                      </p:cBhvr>
                                    </p:animEffect>
                                    <p:anim calcmode="lin" valueType="num">
                                      <p:cBhvr>
                                        <p:cTn id="47" dur="1822" tmFilter="0,0; 0.14,0.36; 0.43,0.73; 0.71,0.91; 1.0,1.0">
                                          <p:stCondLst>
                                            <p:cond delay="0"/>
                                          </p:stCondLst>
                                        </p:cTn>
                                        <p:tgtEl>
                                          <p:spTgt spid="129"/>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29"/>
                                        </p:tgtEl>
                                        <p:attrNameLst>
                                          <p:attrName>ppt_y</p:attrName>
                                        </p:attrNameLst>
                                      </p:cBhvr>
                                      <p:tavLst>
                                        <p:tav tm="0" fmla="#ppt_y-sin(pi*$)/3">
                                          <p:val>
                                            <p:fltVal val="0.5"/>
                                          </p:val>
                                        </p:tav>
                                        <p:tav tm="100000">
                                          <p:val>
                                            <p:fltVal val="1.0"/>
                                          </p:val>
                                        </p:tav>
                                      </p:tavLst>
                                    </p:anim>
                                    <p:anim calcmode="lin" valueType="num">
                                      <p:cBhvr>
                                        <p:cTn id="49" dur="664" tmFilter="0, 0; 0.125,0.2665; 0.25,0.4; 0.375,0.465; 0.5,0.5;  0.625,0.535; 0.75,0.6; 0.875,0.7335; 1,1">
                                          <p:stCondLst>
                                            <p:cond delay="664"/>
                                          </p:stCondLst>
                                        </p:cTn>
                                        <p:tgtEl>
                                          <p:spTgt spid="129"/>
                                        </p:tgtEl>
                                        <p:attrNameLst>
                                          <p:attrName>ppt_y</p:attrName>
                                        </p:attrNameLst>
                                      </p:cBhvr>
                                      <p:tavLst>
                                        <p:tav tm="0" fmla="#ppt_y-sin(pi*$)/9">
                                          <p:val>
                                            <p:fltVal val="0.0"/>
                                          </p:val>
                                        </p:tav>
                                        <p:tav tm="100000">
                                          <p:val>
                                            <p:fltVal val="1.0"/>
                                          </p:val>
                                        </p:tav>
                                      </p:tavLst>
                                    </p:anim>
                                    <p:anim calcmode="lin" valueType="num">
                                      <p:cBhvr>
                                        <p:cTn id="50" dur="332" tmFilter="0, 0; 0.125,0.2665; 0.25,0.4; 0.375,0.465; 0.5,0.5;  0.625,0.535; 0.75,0.6; 0.875,0.7335; 1,1">
                                          <p:stCondLst>
                                            <p:cond delay="1324"/>
                                          </p:stCondLst>
                                        </p:cTn>
                                        <p:tgtEl>
                                          <p:spTgt spid="129"/>
                                        </p:tgtEl>
                                        <p:attrNameLst>
                                          <p:attrName>ppt_y</p:attrName>
                                        </p:attrNameLst>
                                      </p:cBhvr>
                                      <p:tavLst>
                                        <p:tav tm="0" fmla="#ppt_y-sin(pi*$)/27">
                                          <p:val>
                                            <p:fltVal val="0.0"/>
                                          </p:val>
                                        </p:tav>
                                        <p:tav tm="100000">
                                          <p:val>
                                            <p:fltVal val="1.0"/>
                                          </p:val>
                                        </p:tav>
                                      </p:tavLst>
                                    </p:anim>
                                    <p:anim calcmode="lin" valueType="num">
                                      <p:cBhvr>
                                        <p:cTn id="51" dur="164" tmFilter="0, 0; 0.125,0.2665; 0.25,0.4; 0.375,0.465; 0.5,0.5;  0.625,0.535; 0.75,0.6; 0.875,0.7335; 1,1">
                                          <p:stCondLst>
                                            <p:cond delay="1656"/>
                                          </p:stCondLst>
                                        </p:cTn>
                                        <p:tgtEl>
                                          <p:spTgt spid="129"/>
                                        </p:tgtEl>
                                        <p:attrNameLst>
                                          <p:attrName>ppt_y</p:attrName>
                                        </p:attrNameLst>
                                      </p:cBhvr>
                                      <p:tavLst>
                                        <p:tav tm="0" fmla="#ppt_y-sin(pi*$)/81">
                                          <p:val>
                                            <p:fltVal val="0.0"/>
                                          </p:val>
                                        </p:tav>
                                        <p:tav tm="100000">
                                          <p:val>
                                            <p:fltVal val="1.0"/>
                                          </p:val>
                                        </p:tav>
                                      </p:tavLst>
                                    </p:anim>
                                    <p:animScale>
                                      <p:cBhvr>
                                        <p:cTn id="52" dur="26">
                                          <p:stCondLst>
                                            <p:cond delay="650"/>
                                          </p:stCondLst>
                                        </p:cTn>
                                        <p:tgtEl>
                                          <p:spTgt spid="129"/>
                                        </p:tgtEl>
                                      </p:cBhvr>
                                      <p:to x="100000" y="60000"/>
                                    </p:animScale>
                                    <p:animScale>
                                      <p:cBhvr>
                                        <p:cTn id="53" dur="166" decel="50000">
                                          <p:stCondLst>
                                            <p:cond delay="676"/>
                                          </p:stCondLst>
                                        </p:cTn>
                                        <p:tgtEl>
                                          <p:spTgt spid="129"/>
                                        </p:tgtEl>
                                      </p:cBhvr>
                                      <p:to x="100000" y="100000"/>
                                    </p:animScale>
                                    <p:animScale>
                                      <p:cBhvr>
                                        <p:cTn id="54" dur="26">
                                          <p:stCondLst>
                                            <p:cond delay="1312"/>
                                          </p:stCondLst>
                                        </p:cTn>
                                        <p:tgtEl>
                                          <p:spTgt spid="129"/>
                                        </p:tgtEl>
                                      </p:cBhvr>
                                      <p:to x="100000" y="80000"/>
                                    </p:animScale>
                                    <p:animScale>
                                      <p:cBhvr>
                                        <p:cTn id="55" dur="166" decel="50000">
                                          <p:stCondLst>
                                            <p:cond delay="1338"/>
                                          </p:stCondLst>
                                        </p:cTn>
                                        <p:tgtEl>
                                          <p:spTgt spid="129"/>
                                        </p:tgtEl>
                                      </p:cBhvr>
                                      <p:to x="100000" y="100000"/>
                                    </p:animScale>
                                    <p:animScale>
                                      <p:cBhvr>
                                        <p:cTn id="56" dur="26">
                                          <p:stCondLst>
                                            <p:cond delay="1642"/>
                                          </p:stCondLst>
                                        </p:cTn>
                                        <p:tgtEl>
                                          <p:spTgt spid="129"/>
                                        </p:tgtEl>
                                      </p:cBhvr>
                                      <p:to x="100000" y="90000"/>
                                    </p:animScale>
                                    <p:animScale>
                                      <p:cBhvr>
                                        <p:cTn id="57" dur="166" decel="50000">
                                          <p:stCondLst>
                                            <p:cond delay="1668"/>
                                          </p:stCondLst>
                                        </p:cTn>
                                        <p:tgtEl>
                                          <p:spTgt spid="129"/>
                                        </p:tgtEl>
                                      </p:cBhvr>
                                      <p:to x="100000" y="100000"/>
                                    </p:animScale>
                                    <p:animScale>
                                      <p:cBhvr>
                                        <p:cTn id="58" dur="26">
                                          <p:stCondLst>
                                            <p:cond delay="1808"/>
                                          </p:stCondLst>
                                        </p:cTn>
                                        <p:tgtEl>
                                          <p:spTgt spid="129"/>
                                        </p:tgtEl>
                                      </p:cBhvr>
                                      <p:to x="100000" y="95000"/>
                                    </p:animScale>
                                    <p:animScale>
                                      <p:cBhvr>
                                        <p:cTn id="59" dur="166" decel="50000">
                                          <p:stCondLst>
                                            <p:cond delay="1834"/>
                                          </p:stCondLst>
                                        </p:cTn>
                                        <p:tgtEl>
                                          <p:spTgt spid="129"/>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130"/>
                                        </p:tgtEl>
                                        <p:attrNameLst>
                                          <p:attrName>style.visibility</p:attrName>
                                        </p:attrNameLst>
                                      </p:cBhvr>
                                      <p:to>
                                        <p:strVal val="visible"/>
                                      </p:to>
                                    </p:set>
                                    <p:animEffect transition="in" filter="wipe(down)">
                                      <p:cBhvr>
                                        <p:cTn id="62" dur="580">
                                          <p:stCondLst>
                                            <p:cond delay="0"/>
                                          </p:stCondLst>
                                        </p:cTn>
                                        <p:tgtEl>
                                          <p:spTgt spid="130"/>
                                        </p:tgtEl>
                                      </p:cBhvr>
                                    </p:animEffect>
                                    <p:anim calcmode="lin" valueType="num">
                                      <p:cBhvr>
                                        <p:cTn id="63" dur="1822" tmFilter="0,0; 0.14,0.36; 0.43,0.73; 0.71,0.91; 1.0,1.0">
                                          <p:stCondLst>
                                            <p:cond delay="0"/>
                                          </p:stCondLst>
                                        </p:cTn>
                                        <p:tgtEl>
                                          <p:spTgt spid="130"/>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30"/>
                                        </p:tgtEl>
                                        <p:attrNameLst>
                                          <p:attrName>ppt_y</p:attrName>
                                        </p:attrNameLst>
                                      </p:cBhvr>
                                      <p:tavLst>
                                        <p:tav tm="0" fmla="#ppt_y-sin(pi*$)/3">
                                          <p:val>
                                            <p:fltVal val="0.5"/>
                                          </p:val>
                                        </p:tav>
                                        <p:tav tm="100000">
                                          <p:val>
                                            <p:fltVal val="1.0"/>
                                          </p:val>
                                        </p:tav>
                                      </p:tavLst>
                                    </p:anim>
                                    <p:anim calcmode="lin" valueType="num">
                                      <p:cBhvr>
                                        <p:cTn id="65" dur="664" tmFilter="0, 0; 0.125,0.2665; 0.25,0.4; 0.375,0.465; 0.5,0.5;  0.625,0.535; 0.75,0.6; 0.875,0.7335; 1,1">
                                          <p:stCondLst>
                                            <p:cond delay="664"/>
                                          </p:stCondLst>
                                        </p:cTn>
                                        <p:tgtEl>
                                          <p:spTgt spid="130"/>
                                        </p:tgtEl>
                                        <p:attrNameLst>
                                          <p:attrName>ppt_y</p:attrName>
                                        </p:attrNameLst>
                                      </p:cBhvr>
                                      <p:tavLst>
                                        <p:tav tm="0" fmla="#ppt_y-sin(pi*$)/9">
                                          <p:val>
                                            <p:fltVal val="0.0"/>
                                          </p:val>
                                        </p:tav>
                                        <p:tav tm="100000">
                                          <p:val>
                                            <p:fltVal val="1.0"/>
                                          </p:val>
                                        </p:tav>
                                      </p:tavLst>
                                    </p:anim>
                                    <p:anim calcmode="lin" valueType="num">
                                      <p:cBhvr>
                                        <p:cTn id="66" dur="332" tmFilter="0, 0; 0.125,0.2665; 0.25,0.4; 0.375,0.465; 0.5,0.5;  0.625,0.535; 0.75,0.6; 0.875,0.7335; 1,1">
                                          <p:stCondLst>
                                            <p:cond delay="1324"/>
                                          </p:stCondLst>
                                        </p:cTn>
                                        <p:tgtEl>
                                          <p:spTgt spid="130"/>
                                        </p:tgtEl>
                                        <p:attrNameLst>
                                          <p:attrName>ppt_y</p:attrName>
                                        </p:attrNameLst>
                                      </p:cBhvr>
                                      <p:tavLst>
                                        <p:tav tm="0" fmla="#ppt_y-sin(pi*$)/27">
                                          <p:val>
                                            <p:fltVal val="0.0"/>
                                          </p:val>
                                        </p:tav>
                                        <p:tav tm="100000">
                                          <p:val>
                                            <p:fltVal val="1.0"/>
                                          </p:val>
                                        </p:tav>
                                      </p:tavLst>
                                    </p:anim>
                                    <p:anim calcmode="lin" valueType="num">
                                      <p:cBhvr>
                                        <p:cTn id="67" dur="164" tmFilter="0, 0; 0.125,0.2665; 0.25,0.4; 0.375,0.465; 0.5,0.5;  0.625,0.535; 0.75,0.6; 0.875,0.7335; 1,1">
                                          <p:stCondLst>
                                            <p:cond delay="1656"/>
                                          </p:stCondLst>
                                        </p:cTn>
                                        <p:tgtEl>
                                          <p:spTgt spid="130"/>
                                        </p:tgtEl>
                                        <p:attrNameLst>
                                          <p:attrName>ppt_y</p:attrName>
                                        </p:attrNameLst>
                                      </p:cBhvr>
                                      <p:tavLst>
                                        <p:tav tm="0" fmla="#ppt_y-sin(pi*$)/81">
                                          <p:val>
                                            <p:fltVal val="0.0"/>
                                          </p:val>
                                        </p:tav>
                                        <p:tav tm="100000">
                                          <p:val>
                                            <p:fltVal val="1.0"/>
                                          </p:val>
                                        </p:tav>
                                      </p:tavLst>
                                    </p:anim>
                                    <p:animScale>
                                      <p:cBhvr>
                                        <p:cTn id="68" dur="26">
                                          <p:stCondLst>
                                            <p:cond delay="650"/>
                                          </p:stCondLst>
                                        </p:cTn>
                                        <p:tgtEl>
                                          <p:spTgt spid="130"/>
                                        </p:tgtEl>
                                      </p:cBhvr>
                                      <p:to x="100000" y="60000"/>
                                    </p:animScale>
                                    <p:animScale>
                                      <p:cBhvr>
                                        <p:cTn id="69" dur="166" decel="50000">
                                          <p:stCondLst>
                                            <p:cond delay="676"/>
                                          </p:stCondLst>
                                        </p:cTn>
                                        <p:tgtEl>
                                          <p:spTgt spid="130"/>
                                        </p:tgtEl>
                                      </p:cBhvr>
                                      <p:to x="100000" y="100000"/>
                                    </p:animScale>
                                    <p:animScale>
                                      <p:cBhvr>
                                        <p:cTn id="70" dur="26">
                                          <p:stCondLst>
                                            <p:cond delay="1312"/>
                                          </p:stCondLst>
                                        </p:cTn>
                                        <p:tgtEl>
                                          <p:spTgt spid="130"/>
                                        </p:tgtEl>
                                      </p:cBhvr>
                                      <p:to x="100000" y="80000"/>
                                    </p:animScale>
                                    <p:animScale>
                                      <p:cBhvr>
                                        <p:cTn id="71" dur="166" decel="50000">
                                          <p:stCondLst>
                                            <p:cond delay="1338"/>
                                          </p:stCondLst>
                                        </p:cTn>
                                        <p:tgtEl>
                                          <p:spTgt spid="130"/>
                                        </p:tgtEl>
                                      </p:cBhvr>
                                      <p:to x="100000" y="100000"/>
                                    </p:animScale>
                                    <p:animScale>
                                      <p:cBhvr>
                                        <p:cTn id="72" dur="26">
                                          <p:stCondLst>
                                            <p:cond delay="1642"/>
                                          </p:stCondLst>
                                        </p:cTn>
                                        <p:tgtEl>
                                          <p:spTgt spid="130"/>
                                        </p:tgtEl>
                                      </p:cBhvr>
                                      <p:to x="100000" y="90000"/>
                                    </p:animScale>
                                    <p:animScale>
                                      <p:cBhvr>
                                        <p:cTn id="73" dur="166" decel="50000">
                                          <p:stCondLst>
                                            <p:cond delay="1668"/>
                                          </p:stCondLst>
                                        </p:cTn>
                                        <p:tgtEl>
                                          <p:spTgt spid="130"/>
                                        </p:tgtEl>
                                      </p:cBhvr>
                                      <p:to x="100000" y="100000"/>
                                    </p:animScale>
                                    <p:animScale>
                                      <p:cBhvr>
                                        <p:cTn id="74" dur="26">
                                          <p:stCondLst>
                                            <p:cond delay="1808"/>
                                          </p:stCondLst>
                                        </p:cTn>
                                        <p:tgtEl>
                                          <p:spTgt spid="130"/>
                                        </p:tgtEl>
                                      </p:cBhvr>
                                      <p:to x="100000" y="95000"/>
                                    </p:animScale>
                                    <p:animScale>
                                      <p:cBhvr>
                                        <p:cTn id="75" dur="166" decel="50000">
                                          <p:stCondLst>
                                            <p:cond delay="1834"/>
                                          </p:stCondLst>
                                        </p:cTn>
                                        <p:tgtEl>
                                          <p:spTgt spid="1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31" name=""/>
        <p:cNvGrpSpPr/>
        <p:nvPr/>
      </p:nvGrpSpPr>
      <p:grpSpPr>
        <a:xfrm>
          <a:off x="0" y="0"/>
          <a:ext cx="0" cy="0"/>
          <a:chOff x="0" y="0"/>
          <a:chExt cx="0" cy="0"/>
        </a:xfrm>
      </p:grpSpPr>
      <p:sp>
        <p:nvSpPr>
          <p:cNvPr id="1048733" name="文本占位符 1"/>
          <p:cNvSpPr>
            <a:spLocks noGrp="1"/>
          </p:cNvSpPr>
          <p:nvPr>
            <p:ph type="body" sz="quarter" idx="13"/>
          </p:nvPr>
        </p:nvSpPr>
        <p:spPr>
          <a:xfrm>
            <a:off x="900479" y="370113"/>
            <a:ext cx="7886700" cy="431800"/>
          </a:xfrm>
        </p:spPr>
        <p:txBody>
          <a:bodyPr/>
          <a:p>
            <a:r>
              <a:rPr lang="zh-CN" altLang="en-US" dirty="0"/>
              <a:t>第三课堂活动记点计分方法</a:t>
            </a:r>
            <a:endParaRPr lang="zh-CN" altLang="en-US" dirty="0"/>
          </a:p>
        </p:txBody>
      </p:sp>
      <p:sp>
        <p:nvSpPr>
          <p:cNvPr id="1048734" name="文本占位符 2"/>
          <p:cNvSpPr>
            <a:spLocks noGrp="1"/>
          </p:cNvSpPr>
          <p:nvPr>
            <p:ph type="body" sz="quarter" idx="14"/>
          </p:nvPr>
        </p:nvSpPr>
        <p:spPr/>
        <p:txBody>
          <a:bodyPr/>
          <a:p>
            <a:r>
              <a:rPr lang="en-US" altLang="zh-CN" dirty="0"/>
              <a:t>INTRODUCTION</a:t>
            </a:r>
            <a:endParaRPr lang="zh-CN" altLang="en-US" dirty="0"/>
          </a:p>
        </p:txBody>
      </p:sp>
      <p:grpSp>
        <p:nvGrpSpPr>
          <p:cNvPr id="132" name="组合 6"/>
          <p:cNvGrpSpPr/>
          <p:nvPr/>
        </p:nvGrpSpPr>
        <p:grpSpPr>
          <a:xfrm>
            <a:off x="1947333" y="1048544"/>
            <a:ext cx="8153400" cy="3851222"/>
            <a:chOff x="6610580" y="1894169"/>
            <a:chExt cx="2684165" cy="1796694"/>
          </a:xfrm>
        </p:grpSpPr>
        <p:sp>
          <p:nvSpPr>
            <p:cNvPr id="1048735" name="矩形 7"/>
            <p:cNvSpPr/>
            <p:nvPr/>
          </p:nvSpPr>
          <p:spPr>
            <a:xfrm>
              <a:off x="6610580" y="2528402"/>
              <a:ext cx="2684165" cy="1162461"/>
            </a:xfrm>
            <a:prstGeom prst="rect">
              <a:avLst/>
            </a:prstGeom>
          </p:spPr>
          <p:txBody>
            <a:bodyPr wrap="square">
              <a:spAutoFit/>
            </a:bodyPr>
            <a:p>
              <a:pPr fontAlgn="base">
                <a:lnSpc>
                  <a:spcPct val="130000"/>
                </a:lnSpc>
                <a:spcBef>
                  <a:spcPct val="0"/>
                </a:spcBef>
                <a:spcAft>
                  <a:spcPct val="0"/>
                </a:spcAft>
                <a:buFont typeface="Arial" panose="020B0604020202090204" pitchFamily="34" charset="0"/>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社会实践是指学生以了解社会、服务社会为目的，利用寒暑假时间，开展“三下乡”活动、社会调查、挂职锻炼、公益服务等活动。</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．社会实践活动要求有详细材料记录、实践单位的证明、实践报告和总结，并有校内相关组织推荐证明等。参与学校、学院（系）或学园组织的社会实践，实践时间累计一周以上获</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1.5</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记点。该记点为第三课堂必修记点。</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．获得校级、省级、国家级的先进团队或个人，可分别获</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3</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记点。同一学年同一学生参加不同级别的同一项目只计最高记点一次，不重复累加。</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48736" name="矩形 9"/>
            <p:cNvSpPr/>
            <p:nvPr/>
          </p:nvSpPr>
          <p:spPr>
            <a:xfrm>
              <a:off x="7695297" y="1894169"/>
              <a:ext cx="595367" cy="267805"/>
            </a:xfrm>
            <a:prstGeom prst="rect">
              <a:avLst/>
            </a:prstGeom>
          </p:spPr>
          <p:txBody>
            <a:bodyPr wrap="none">
              <a:spAutoFit/>
            </a:bodyPr>
            <a:p>
              <a:pPr algn="ctr">
                <a:lnSpc>
                  <a:spcPct val="130000"/>
                </a:lnSpc>
              </a:pPr>
              <a:r>
                <a:rPr lang="zh-CN" altLang="en-US" sz="3200" dirty="0">
                  <a:solidFill>
                    <a:schemeClr val="accent2"/>
                  </a:solidFill>
                  <a:latin typeface="微软雅黑" panose="020B0503020204020204" pitchFamily="34" charset="-122"/>
                  <a:ea typeface="微软雅黑" panose="020B0503020204020204" pitchFamily="34" charset="-122"/>
                </a:rPr>
                <a:t>社会实践</a:t>
              </a:r>
              <a:endParaRPr lang="zh-CN" altLang="zh-CN" sz="3200" dirty="0">
                <a:solidFill>
                  <a:schemeClr val="accent2"/>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33" name=""/>
        <p:cNvGrpSpPr/>
        <p:nvPr/>
      </p:nvGrpSpPr>
      <p:grpSpPr>
        <a:xfrm>
          <a:off x="0" y="0"/>
          <a:ext cx="0" cy="0"/>
          <a:chOff x="0" y="0"/>
          <a:chExt cx="0" cy="0"/>
        </a:xfrm>
      </p:grpSpPr>
      <p:sp>
        <p:nvSpPr>
          <p:cNvPr id="1048737" name="内容占位符 2"/>
          <p:cNvSpPr>
            <a:spLocks noGrp="1"/>
          </p:cNvSpPr>
          <p:nvPr>
            <p:ph idx="1"/>
          </p:nvPr>
        </p:nvSpPr>
        <p:spPr>
          <a:xfrm>
            <a:off x="727841" y="895460"/>
            <a:ext cx="10515600" cy="2657475"/>
          </a:xfrm>
        </p:spPr>
        <p:txBody>
          <a:bodyPr>
            <a:normAutofit/>
          </a:bodyPr>
          <a:p>
            <a:pPr marL="0" indent="0">
              <a:buNone/>
            </a:pPr>
            <a:r>
              <a:rPr lang="zh-CN" altLang="en-US" dirty="0">
                <a:solidFill>
                  <a:schemeClr val="accent1"/>
                </a:solidFill>
              </a:rPr>
              <a:t>社会实践</a:t>
            </a:r>
            <a:endParaRPr lang="zh-CN" altLang="en-US" dirty="0">
              <a:solidFill>
                <a:schemeClr val="accent1"/>
              </a:solidFill>
            </a:endParaRPr>
          </a:p>
          <a:p>
            <a:pPr marL="0" indent="0">
              <a:buNone/>
            </a:pPr>
            <a:endParaRPr lang="zh-CN" altLang="en-US" dirty="0">
              <a:solidFill>
                <a:schemeClr val="accent1"/>
              </a:solidFill>
            </a:endParaRPr>
          </a:p>
          <a:p>
            <a:pPr marL="0" indent="0">
              <a:buNone/>
            </a:pPr>
            <a:r>
              <a:rPr lang="zh-CN" altLang="en-US" dirty="0">
                <a:solidFill>
                  <a:schemeClr val="accent1"/>
                </a:solidFill>
              </a:rPr>
              <a:t>证明材料示范：</a:t>
            </a:r>
            <a:endParaRPr lang="zh-CN" altLang="en-US" dirty="0">
              <a:solidFill>
                <a:schemeClr val="accent1"/>
              </a:solidFill>
            </a:endParaRPr>
          </a:p>
          <a:p>
            <a:pPr marL="0" indent="0">
              <a:buNone/>
            </a:pPr>
            <a:endParaRPr lang="zh-CN" altLang="en-US" dirty="0">
              <a:solidFill>
                <a:schemeClr val="accent1"/>
              </a:solidFill>
            </a:endParaRPr>
          </a:p>
        </p:txBody>
      </p:sp>
      <p:pic>
        <p:nvPicPr>
          <p:cNvPr id="2097175" name="图片 3" descr="20200912204051[1]"/>
          <p:cNvPicPr>
            <a:picLocks noChangeAspect="1"/>
          </p:cNvPicPr>
          <p:nvPr/>
        </p:nvPicPr>
        <p:blipFill>
          <a:blip r:embed="rId1"/>
          <a:stretch>
            <a:fillRect/>
          </a:stretch>
        </p:blipFill>
        <p:spPr>
          <a:xfrm>
            <a:off x="4917735" y="467276"/>
            <a:ext cx="2811430" cy="3749847"/>
          </a:xfrm>
          <a:prstGeom prst="rect">
            <a:avLst/>
          </a:prstGeom>
        </p:spPr>
      </p:pic>
      <p:pic>
        <p:nvPicPr>
          <p:cNvPr id="2097176" name="图片 4"/>
          <p:cNvPicPr>
            <a:picLocks noChangeAspect="1"/>
          </p:cNvPicPr>
          <p:nvPr/>
        </p:nvPicPr>
        <p:blipFill>
          <a:blip r:embed="rId2"/>
          <a:stretch>
            <a:fillRect/>
          </a:stretch>
        </p:blipFill>
        <p:spPr>
          <a:xfrm>
            <a:off x="1129960" y="4743961"/>
            <a:ext cx="7392670" cy="15875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34" name=""/>
        <p:cNvGrpSpPr/>
        <p:nvPr/>
      </p:nvGrpSpPr>
      <p:grpSpPr>
        <a:xfrm>
          <a:off x="0" y="0"/>
          <a:ext cx="0" cy="0"/>
          <a:chOff x="0" y="0"/>
          <a:chExt cx="0" cy="0"/>
        </a:xfrm>
      </p:grpSpPr>
      <p:sp>
        <p:nvSpPr>
          <p:cNvPr id="1048738" name="文本占位符 1"/>
          <p:cNvSpPr>
            <a:spLocks noGrp="1"/>
          </p:cNvSpPr>
          <p:nvPr>
            <p:ph type="body" sz="quarter" idx="13"/>
          </p:nvPr>
        </p:nvSpPr>
        <p:spPr>
          <a:xfrm>
            <a:off x="900479" y="370113"/>
            <a:ext cx="7886700" cy="431800"/>
          </a:xfrm>
        </p:spPr>
        <p:txBody>
          <a:bodyPr/>
          <a:p>
            <a:r>
              <a:rPr lang="zh-CN" altLang="en-US" dirty="0"/>
              <a:t>第三课堂活动记点计分方法</a:t>
            </a:r>
            <a:endParaRPr lang="zh-CN" altLang="en-US" dirty="0"/>
          </a:p>
        </p:txBody>
      </p:sp>
      <p:sp>
        <p:nvSpPr>
          <p:cNvPr id="1048739" name="文本占位符 2"/>
          <p:cNvSpPr>
            <a:spLocks noGrp="1"/>
          </p:cNvSpPr>
          <p:nvPr>
            <p:ph type="body" sz="quarter" idx="14"/>
          </p:nvPr>
        </p:nvSpPr>
        <p:spPr>
          <a:xfrm>
            <a:off x="900479" y="680244"/>
            <a:ext cx="7886700" cy="304800"/>
          </a:xfrm>
        </p:spPr>
        <p:txBody>
          <a:bodyPr/>
          <a:p>
            <a:r>
              <a:rPr lang="en-US" altLang="zh-CN" dirty="0"/>
              <a:t>INTRODUCTION</a:t>
            </a:r>
            <a:endParaRPr lang="zh-CN" altLang="en-US" dirty="0"/>
          </a:p>
        </p:txBody>
      </p:sp>
      <p:grpSp>
        <p:nvGrpSpPr>
          <p:cNvPr id="135" name="组合 6"/>
          <p:cNvGrpSpPr/>
          <p:nvPr/>
        </p:nvGrpSpPr>
        <p:grpSpPr>
          <a:xfrm>
            <a:off x="1075268" y="1013355"/>
            <a:ext cx="10193866" cy="4660462"/>
            <a:chOff x="6610580" y="1894169"/>
            <a:chExt cx="2684165" cy="2174225"/>
          </a:xfrm>
        </p:grpSpPr>
        <p:sp>
          <p:nvSpPr>
            <p:cNvPr id="1048740" name="矩形 7"/>
            <p:cNvSpPr/>
            <p:nvPr/>
          </p:nvSpPr>
          <p:spPr>
            <a:xfrm>
              <a:off x="6610580" y="2266046"/>
              <a:ext cx="2684165" cy="1802348"/>
            </a:xfrm>
            <a:prstGeom prst="rect">
              <a:avLst/>
            </a:prstGeom>
          </p:spPr>
          <p:txBody>
            <a:bodyPr wrap="square">
              <a:spAutoFit/>
            </a:bodyPr>
            <a:p>
              <a:pPr fontAlgn="base">
                <a:lnSpc>
                  <a:spcPct val="130000"/>
                </a:lnSpc>
                <a:spcBef>
                  <a:spcPct val="0"/>
                </a:spcBef>
                <a:spcAft>
                  <a:spcPct val="0"/>
                </a:spcAft>
                <a:buFont typeface="Arial" panose="020B0604020202090204" pitchFamily="34" charset="0"/>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就业实习实践是指学生为提升社会阅历、积累工作经验、拓展综合素质，到企业或事业单位进行就业实习的实践活动。</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．就业实习实践包括学校相关部门组织及学生自行联系的活动两大类，主要面向高年级学生。需要申请三课堂活动记点的学生，必须事先到就业指导与服务中心网站下载并填写</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浙江大学本科生就业实习实践岗位申请表</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，经导师和学院（系）同意，报就业指导与服务中心备案。</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．本科生在同一家企业或事业单位累计就业实习实践一个月以上，方能申请三课堂活动分数。就业实习实践结束前，必须到就业指导与服务中心网站下载并填写</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浙江大学本科生就业实习实践考核表</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；就业实习实践结束后，将就业实习实践考核表与个人实习总结一并交就业指导与服务中心审核。</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3</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．经就业指导与服务中心审核通过并出具证明，获得第三课堂活动</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记点。同一学年中，如学生去一家以上用人单位参加就业实习实践，最终只能计取一次，不重复累加。</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48741" name="矩形 9"/>
            <p:cNvSpPr/>
            <p:nvPr/>
          </p:nvSpPr>
          <p:spPr>
            <a:xfrm>
              <a:off x="7560200" y="1894169"/>
              <a:ext cx="690214" cy="267805"/>
            </a:xfrm>
            <a:prstGeom prst="rect">
              <a:avLst/>
            </a:prstGeom>
          </p:spPr>
          <p:txBody>
            <a:bodyPr wrap="none">
              <a:spAutoFit/>
            </a:bodyPr>
            <a:p>
              <a:pPr algn="ctr">
                <a:lnSpc>
                  <a:spcPct val="130000"/>
                </a:lnSpc>
              </a:pPr>
              <a:r>
                <a:rPr lang="zh-CN" altLang="en-US" sz="3200" dirty="0">
                  <a:solidFill>
                    <a:schemeClr val="accent1"/>
                  </a:solidFill>
                  <a:latin typeface="微软雅黑" panose="020B0503020204020204" pitchFamily="34" charset="-122"/>
                  <a:ea typeface="微软雅黑" panose="020B0503020204020204" pitchFamily="34" charset="-122"/>
                </a:rPr>
                <a:t>就业实习实践</a:t>
              </a:r>
              <a:endParaRPr lang="zh-CN" altLang="zh-CN" sz="3200" dirty="0">
                <a:solidFill>
                  <a:schemeClr val="accent1"/>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91" name=""/>
        <p:cNvGrpSpPr/>
        <p:nvPr/>
      </p:nvGrpSpPr>
      <p:grpSpPr>
        <a:xfrm>
          <a:off x="0" y="0"/>
          <a:ext cx="0" cy="0"/>
          <a:chOff x="0" y="0"/>
          <a:chExt cx="0" cy="0"/>
        </a:xfrm>
      </p:grpSpPr>
      <p:sp>
        <p:nvSpPr>
          <p:cNvPr id="1048619" name="Freeform 631"/>
          <p:cNvSpPr>
            <a:spLocks noEditPoints="1"/>
          </p:cNvSpPr>
          <p:nvPr/>
        </p:nvSpPr>
        <p:spPr bwMode="auto">
          <a:xfrm rot="9670120">
            <a:off x="-2840226" y="754000"/>
            <a:ext cx="10414449" cy="5124651"/>
          </a:xfrm>
          <a:custGeom>
            <a:avLst/>
            <a:gdLst>
              <a:gd name="T0" fmla="*/ 1059 w 3620"/>
              <a:gd name="T1" fmla="*/ 1364 h 1407"/>
              <a:gd name="T2" fmla="*/ 1237 w 3620"/>
              <a:gd name="T3" fmla="*/ 1277 h 1407"/>
              <a:gd name="T4" fmla="*/ 1106 w 3620"/>
              <a:gd name="T5" fmla="*/ 1269 h 1407"/>
              <a:gd name="T6" fmla="*/ 1114 w 3620"/>
              <a:gd name="T7" fmla="*/ 1170 h 1407"/>
              <a:gd name="T8" fmla="*/ 1098 w 3620"/>
              <a:gd name="T9" fmla="*/ 1130 h 1407"/>
              <a:gd name="T10" fmla="*/ 905 w 3620"/>
              <a:gd name="T11" fmla="*/ 1122 h 1407"/>
              <a:gd name="T12" fmla="*/ 897 w 3620"/>
              <a:gd name="T13" fmla="*/ 1004 h 1407"/>
              <a:gd name="T14" fmla="*/ 762 w 3620"/>
              <a:gd name="T15" fmla="*/ 929 h 1407"/>
              <a:gd name="T16" fmla="*/ 675 w 3620"/>
              <a:gd name="T17" fmla="*/ 846 h 1407"/>
              <a:gd name="T18" fmla="*/ 434 w 3620"/>
              <a:gd name="T19" fmla="*/ 787 h 1407"/>
              <a:gd name="T20" fmla="*/ 423 w 3620"/>
              <a:gd name="T21" fmla="*/ 684 h 1407"/>
              <a:gd name="T22" fmla="*/ 399 w 3620"/>
              <a:gd name="T23" fmla="*/ 585 h 1407"/>
              <a:gd name="T24" fmla="*/ 106 w 3620"/>
              <a:gd name="T25" fmla="*/ 447 h 1407"/>
              <a:gd name="T26" fmla="*/ 0 w 3620"/>
              <a:gd name="T27" fmla="*/ 364 h 1407"/>
              <a:gd name="T28" fmla="*/ 110 w 3620"/>
              <a:gd name="T29" fmla="*/ 304 h 1407"/>
              <a:gd name="T30" fmla="*/ 182 w 3620"/>
              <a:gd name="T31" fmla="*/ 245 h 1407"/>
              <a:gd name="T32" fmla="*/ 407 w 3620"/>
              <a:gd name="T33" fmla="*/ 194 h 1407"/>
              <a:gd name="T34" fmla="*/ 229 w 3620"/>
              <a:gd name="T35" fmla="*/ 131 h 1407"/>
              <a:gd name="T36" fmla="*/ 589 w 3620"/>
              <a:gd name="T37" fmla="*/ 99 h 1407"/>
              <a:gd name="T38" fmla="*/ 1063 w 3620"/>
              <a:gd name="T39" fmla="*/ 119 h 1407"/>
              <a:gd name="T40" fmla="*/ 1355 w 3620"/>
              <a:gd name="T41" fmla="*/ 87 h 1407"/>
              <a:gd name="T42" fmla="*/ 1723 w 3620"/>
              <a:gd name="T43" fmla="*/ 75 h 1407"/>
              <a:gd name="T44" fmla="*/ 2165 w 3620"/>
              <a:gd name="T45" fmla="*/ 83 h 1407"/>
              <a:gd name="T46" fmla="*/ 2703 w 3620"/>
              <a:gd name="T47" fmla="*/ 138 h 1407"/>
              <a:gd name="T48" fmla="*/ 2640 w 3620"/>
              <a:gd name="T49" fmla="*/ 218 h 1407"/>
              <a:gd name="T50" fmla="*/ 2387 w 3620"/>
              <a:gd name="T51" fmla="*/ 218 h 1407"/>
              <a:gd name="T52" fmla="*/ 2699 w 3620"/>
              <a:gd name="T53" fmla="*/ 265 h 1407"/>
              <a:gd name="T54" fmla="*/ 2770 w 3620"/>
              <a:gd name="T55" fmla="*/ 308 h 1407"/>
              <a:gd name="T56" fmla="*/ 2968 w 3620"/>
              <a:gd name="T57" fmla="*/ 391 h 1407"/>
              <a:gd name="T58" fmla="*/ 3122 w 3620"/>
              <a:gd name="T59" fmla="*/ 427 h 1407"/>
              <a:gd name="T60" fmla="*/ 3359 w 3620"/>
              <a:gd name="T61" fmla="*/ 534 h 1407"/>
              <a:gd name="T62" fmla="*/ 3371 w 3620"/>
              <a:gd name="T63" fmla="*/ 589 h 1407"/>
              <a:gd name="T64" fmla="*/ 3549 w 3620"/>
              <a:gd name="T65" fmla="*/ 719 h 1407"/>
              <a:gd name="T66" fmla="*/ 3545 w 3620"/>
              <a:gd name="T67" fmla="*/ 850 h 1407"/>
              <a:gd name="T68" fmla="*/ 3264 w 3620"/>
              <a:gd name="T69" fmla="*/ 893 h 1407"/>
              <a:gd name="T70" fmla="*/ 2770 w 3620"/>
              <a:gd name="T71" fmla="*/ 984 h 1407"/>
              <a:gd name="T72" fmla="*/ 2782 w 3620"/>
              <a:gd name="T73" fmla="*/ 1036 h 1407"/>
              <a:gd name="T74" fmla="*/ 2636 w 3620"/>
              <a:gd name="T75" fmla="*/ 1130 h 1407"/>
              <a:gd name="T76" fmla="*/ 2201 w 3620"/>
              <a:gd name="T77" fmla="*/ 1170 h 1407"/>
              <a:gd name="T78" fmla="*/ 2335 w 3620"/>
              <a:gd name="T79" fmla="*/ 1233 h 1407"/>
              <a:gd name="T80" fmla="*/ 2086 w 3620"/>
              <a:gd name="T81" fmla="*/ 1324 h 1407"/>
              <a:gd name="T82" fmla="*/ 1806 w 3620"/>
              <a:gd name="T83" fmla="*/ 1395 h 1407"/>
              <a:gd name="T84" fmla="*/ 1332 w 3620"/>
              <a:gd name="T85" fmla="*/ 1391 h 1407"/>
              <a:gd name="T86" fmla="*/ 1442 w 3620"/>
              <a:gd name="T87" fmla="*/ 1273 h 1407"/>
              <a:gd name="T88" fmla="*/ 1162 w 3620"/>
              <a:gd name="T89" fmla="*/ 1229 h 1407"/>
              <a:gd name="T90" fmla="*/ 1505 w 3620"/>
              <a:gd name="T91" fmla="*/ 1205 h 1407"/>
              <a:gd name="T92" fmla="*/ 1288 w 3620"/>
              <a:gd name="T93" fmla="*/ 1202 h 1407"/>
              <a:gd name="T94" fmla="*/ 1964 w 3620"/>
              <a:gd name="T95" fmla="*/ 1186 h 1407"/>
              <a:gd name="T96" fmla="*/ 798 w 3620"/>
              <a:gd name="T97" fmla="*/ 917 h 1407"/>
              <a:gd name="T98" fmla="*/ 506 w 3620"/>
              <a:gd name="T99" fmla="*/ 731 h 1407"/>
              <a:gd name="T100" fmla="*/ 3347 w 3620"/>
              <a:gd name="T101" fmla="*/ 676 h 1407"/>
              <a:gd name="T102" fmla="*/ 154 w 3620"/>
              <a:gd name="T103" fmla="*/ 269 h 1407"/>
              <a:gd name="T104" fmla="*/ 2474 w 3620"/>
              <a:gd name="T105" fmla="*/ 162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20" h="1407">
                <a:moveTo>
                  <a:pt x="1332" y="1399"/>
                </a:moveTo>
                <a:cubicBezTo>
                  <a:pt x="1346" y="1394"/>
                  <a:pt x="1388" y="1403"/>
                  <a:pt x="1403" y="1387"/>
                </a:cubicBezTo>
                <a:cubicBezTo>
                  <a:pt x="1398" y="1382"/>
                  <a:pt x="1385" y="1383"/>
                  <a:pt x="1391" y="1368"/>
                </a:cubicBezTo>
                <a:cubicBezTo>
                  <a:pt x="1308" y="1355"/>
                  <a:pt x="1251" y="1391"/>
                  <a:pt x="1169" y="1383"/>
                </a:cubicBezTo>
                <a:cubicBezTo>
                  <a:pt x="1161" y="1375"/>
                  <a:pt x="1173" y="1371"/>
                  <a:pt x="1166" y="1364"/>
                </a:cubicBezTo>
                <a:cubicBezTo>
                  <a:pt x="1123" y="1357"/>
                  <a:pt x="1083" y="1387"/>
                  <a:pt x="1059" y="1364"/>
                </a:cubicBezTo>
                <a:cubicBezTo>
                  <a:pt x="1071" y="1357"/>
                  <a:pt x="1076" y="1344"/>
                  <a:pt x="1094" y="1344"/>
                </a:cubicBezTo>
                <a:cubicBezTo>
                  <a:pt x="1097" y="1347"/>
                  <a:pt x="1099" y="1353"/>
                  <a:pt x="1098" y="1360"/>
                </a:cubicBezTo>
                <a:cubicBezTo>
                  <a:pt x="1154" y="1337"/>
                  <a:pt x="1235" y="1340"/>
                  <a:pt x="1296" y="1324"/>
                </a:cubicBezTo>
                <a:cubicBezTo>
                  <a:pt x="1275" y="1304"/>
                  <a:pt x="1229" y="1331"/>
                  <a:pt x="1213" y="1304"/>
                </a:cubicBezTo>
                <a:cubicBezTo>
                  <a:pt x="1233" y="1307"/>
                  <a:pt x="1241" y="1298"/>
                  <a:pt x="1249" y="1288"/>
                </a:cubicBezTo>
                <a:cubicBezTo>
                  <a:pt x="1250" y="1279"/>
                  <a:pt x="1231" y="1291"/>
                  <a:pt x="1237" y="1277"/>
                </a:cubicBezTo>
                <a:cubicBezTo>
                  <a:pt x="1279" y="1284"/>
                  <a:pt x="1320" y="1276"/>
                  <a:pt x="1355" y="1257"/>
                </a:cubicBezTo>
                <a:cubicBezTo>
                  <a:pt x="1333" y="1248"/>
                  <a:pt x="1296" y="1259"/>
                  <a:pt x="1276" y="1265"/>
                </a:cubicBezTo>
                <a:cubicBezTo>
                  <a:pt x="1271" y="1261"/>
                  <a:pt x="1268" y="1254"/>
                  <a:pt x="1264" y="1249"/>
                </a:cubicBezTo>
                <a:cubicBezTo>
                  <a:pt x="1227" y="1264"/>
                  <a:pt x="1167" y="1250"/>
                  <a:pt x="1122" y="1257"/>
                </a:cubicBezTo>
                <a:cubicBezTo>
                  <a:pt x="1126" y="1265"/>
                  <a:pt x="1143" y="1252"/>
                  <a:pt x="1158" y="1257"/>
                </a:cubicBezTo>
                <a:cubicBezTo>
                  <a:pt x="1149" y="1277"/>
                  <a:pt x="1127" y="1260"/>
                  <a:pt x="1106" y="1269"/>
                </a:cubicBezTo>
                <a:cubicBezTo>
                  <a:pt x="1111" y="1249"/>
                  <a:pt x="1121" y="1233"/>
                  <a:pt x="1134" y="1221"/>
                </a:cubicBezTo>
                <a:cubicBezTo>
                  <a:pt x="1128" y="1215"/>
                  <a:pt x="1114" y="1217"/>
                  <a:pt x="1110" y="1209"/>
                </a:cubicBezTo>
                <a:cubicBezTo>
                  <a:pt x="1114" y="1204"/>
                  <a:pt x="1121" y="1202"/>
                  <a:pt x="1122" y="1194"/>
                </a:cubicBezTo>
                <a:cubicBezTo>
                  <a:pt x="1118" y="1188"/>
                  <a:pt x="1109" y="1189"/>
                  <a:pt x="1106" y="1182"/>
                </a:cubicBezTo>
                <a:cubicBezTo>
                  <a:pt x="1105" y="1195"/>
                  <a:pt x="1102" y="1180"/>
                  <a:pt x="1094" y="1186"/>
                </a:cubicBezTo>
                <a:cubicBezTo>
                  <a:pt x="1086" y="1181"/>
                  <a:pt x="1101" y="1167"/>
                  <a:pt x="1114" y="1170"/>
                </a:cubicBezTo>
                <a:cubicBezTo>
                  <a:pt x="1112" y="1173"/>
                  <a:pt x="1110" y="1176"/>
                  <a:pt x="1110" y="1182"/>
                </a:cubicBezTo>
                <a:cubicBezTo>
                  <a:pt x="1133" y="1180"/>
                  <a:pt x="1154" y="1176"/>
                  <a:pt x="1181" y="1178"/>
                </a:cubicBezTo>
                <a:cubicBezTo>
                  <a:pt x="1186" y="1158"/>
                  <a:pt x="1149" y="1182"/>
                  <a:pt x="1154" y="1162"/>
                </a:cubicBezTo>
                <a:cubicBezTo>
                  <a:pt x="1172" y="1164"/>
                  <a:pt x="1170" y="1163"/>
                  <a:pt x="1189" y="1166"/>
                </a:cubicBezTo>
                <a:cubicBezTo>
                  <a:pt x="1192" y="1160"/>
                  <a:pt x="1176" y="1140"/>
                  <a:pt x="1169" y="1130"/>
                </a:cubicBezTo>
                <a:cubicBezTo>
                  <a:pt x="1142" y="1125"/>
                  <a:pt x="1119" y="1141"/>
                  <a:pt x="1098" y="1130"/>
                </a:cubicBezTo>
                <a:cubicBezTo>
                  <a:pt x="1105" y="1115"/>
                  <a:pt x="1142" y="1129"/>
                  <a:pt x="1154" y="1119"/>
                </a:cubicBezTo>
                <a:cubicBezTo>
                  <a:pt x="1147" y="1110"/>
                  <a:pt x="1132" y="1119"/>
                  <a:pt x="1142" y="1103"/>
                </a:cubicBezTo>
                <a:cubicBezTo>
                  <a:pt x="1139" y="1097"/>
                  <a:pt x="1131" y="1105"/>
                  <a:pt x="1122" y="1099"/>
                </a:cubicBezTo>
                <a:cubicBezTo>
                  <a:pt x="1116" y="1114"/>
                  <a:pt x="1133" y="1106"/>
                  <a:pt x="1130" y="1119"/>
                </a:cubicBezTo>
                <a:cubicBezTo>
                  <a:pt x="1086" y="1107"/>
                  <a:pt x="1007" y="1158"/>
                  <a:pt x="960" y="1126"/>
                </a:cubicBezTo>
                <a:cubicBezTo>
                  <a:pt x="931" y="1129"/>
                  <a:pt x="931" y="1129"/>
                  <a:pt x="905" y="1122"/>
                </a:cubicBezTo>
                <a:cubicBezTo>
                  <a:pt x="920" y="1111"/>
                  <a:pt x="952" y="1117"/>
                  <a:pt x="964" y="1103"/>
                </a:cubicBezTo>
                <a:cubicBezTo>
                  <a:pt x="947" y="1092"/>
                  <a:pt x="934" y="1074"/>
                  <a:pt x="917" y="1055"/>
                </a:cubicBezTo>
                <a:cubicBezTo>
                  <a:pt x="941" y="1060"/>
                  <a:pt x="945" y="1045"/>
                  <a:pt x="964" y="1043"/>
                </a:cubicBezTo>
                <a:cubicBezTo>
                  <a:pt x="953" y="1030"/>
                  <a:pt x="926" y="1034"/>
                  <a:pt x="905" y="1032"/>
                </a:cubicBezTo>
                <a:cubicBezTo>
                  <a:pt x="902" y="1018"/>
                  <a:pt x="911" y="1017"/>
                  <a:pt x="921" y="1016"/>
                </a:cubicBezTo>
                <a:cubicBezTo>
                  <a:pt x="919" y="1005"/>
                  <a:pt x="911" y="1002"/>
                  <a:pt x="897" y="1004"/>
                </a:cubicBezTo>
                <a:cubicBezTo>
                  <a:pt x="888" y="996"/>
                  <a:pt x="933" y="1003"/>
                  <a:pt x="917" y="984"/>
                </a:cubicBezTo>
                <a:cubicBezTo>
                  <a:pt x="932" y="983"/>
                  <a:pt x="943" y="979"/>
                  <a:pt x="944" y="964"/>
                </a:cubicBezTo>
                <a:cubicBezTo>
                  <a:pt x="920" y="912"/>
                  <a:pt x="793" y="976"/>
                  <a:pt x="731" y="976"/>
                </a:cubicBezTo>
                <a:cubicBezTo>
                  <a:pt x="714" y="976"/>
                  <a:pt x="716" y="973"/>
                  <a:pt x="687" y="980"/>
                </a:cubicBezTo>
                <a:cubicBezTo>
                  <a:pt x="688" y="970"/>
                  <a:pt x="701" y="972"/>
                  <a:pt x="711" y="972"/>
                </a:cubicBezTo>
                <a:cubicBezTo>
                  <a:pt x="706" y="942"/>
                  <a:pt x="737" y="934"/>
                  <a:pt x="762" y="929"/>
                </a:cubicBezTo>
                <a:cubicBezTo>
                  <a:pt x="696" y="920"/>
                  <a:pt x="623" y="929"/>
                  <a:pt x="553" y="921"/>
                </a:cubicBezTo>
                <a:cubicBezTo>
                  <a:pt x="554" y="883"/>
                  <a:pt x="582" y="896"/>
                  <a:pt x="608" y="885"/>
                </a:cubicBezTo>
                <a:cubicBezTo>
                  <a:pt x="581" y="865"/>
                  <a:pt x="548" y="909"/>
                  <a:pt x="533" y="889"/>
                </a:cubicBezTo>
                <a:cubicBezTo>
                  <a:pt x="550" y="873"/>
                  <a:pt x="577" y="879"/>
                  <a:pt x="596" y="874"/>
                </a:cubicBezTo>
                <a:cubicBezTo>
                  <a:pt x="578" y="861"/>
                  <a:pt x="551" y="876"/>
                  <a:pt x="533" y="877"/>
                </a:cubicBezTo>
                <a:cubicBezTo>
                  <a:pt x="549" y="824"/>
                  <a:pt x="611" y="866"/>
                  <a:pt x="675" y="846"/>
                </a:cubicBezTo>
                <a:cubicBezTo>
                  <a:pt x="690" y="854"/>
                  <a:pt x="657" y="845"/>
                  <a:pt x="660" y="854"/>
                </a:cubicBezTo>
                <a:cubicBezTo>
                  <a:pt x="689" y="864"/>
                  <a:pt x="701" y="847"/>
                  <a:pt x="727" y="842"/>
                </a:cubicBezTo>
                <a:cubicBezTo>
                  <a:pt x="645" y="829"/>
                  <a:pt x="567" y="824"/>
                  <a:pt x="490" y="834"/>
                </a:cubicBezTo>
                <a:cubicBezTo>
                  <a:pt x="496" y="829"/>
                  <a:pt x="501" y="824"/>
                  <a:pt x="506" y="818"/>
                </a:cubicBezTo>
                <a:cubicBezTo>
                  <a:pt x="491" y="800"/>
                  <a:pt x="462" y="793"/>
                  <a:pt x="423" y="798"/>
                </a:cubicBezTo>
                <a:cubicBezTo>
                  <a:pt x="422" y="790"/>
                  <a:pt x="426" y="786"/>
                  <a:pt x="434" y="787"/>
                </a:cubicBezTo>
                <a:cubicBezTo>
                  <a:pt x="435" y="775"/>
                  <a:pt x="409" y="791"/>
                  <a:pt x="415" y="775"/>
                </a:cubicBezTo>
                <a:cubicBezTo>
                  <a:pt x="424" y="760"/>
                  <a:pt x="448" y="758"/>
                  <a:pt x="474" y="759"/>
                </a:cubicBezTo>
                <a:cubicBezTo>
                  <a:pt x="457" y="740"/>
                  <a:pt x="426" y="748"/>
                  <a:pt x="395" y="755"/>
                </a:cubicBezTo>
                <a:cubicBezTo>
                  <a:pt x="392" y="726"/>
                  <a:pt x="439" y="720"/>
                  <a:pt x="470" y="719"/>
                </a:cubicBezTo>
                <a:cubicBezTo>
                  <a:pt x="454" y="712"/>
                  <a:pt x="430" y="715"/>
                  <a:pt x="415" y="708"/>
                </a:cubicBezTo>
                <a:cubicBezTo>
                  <a:pt x="411" y="691"/>
                  <a:pt x="412" y="692"/>
                  <a:pt x="423" y="684"/>
                </a:cubicBezTo>
                <a:cubicBezTo>
                  <a:pt x="423" y="671"/>
                  <a:pt x="396" y="675"/>
                  <a:pt x="411" y="660"/>
                </a:cubicBezTo>
                <a:cubicBezTo>
                  <a:pt x="397" y="659"/>
                  <a:pt x="388" y="654"/>
                  <a:pt x="371" y="656"/>
                </a:cubicBezTo>
                <a:cubicBezTo>
                  <a:pt x="394" y="646"/>
                  <a:pt x="373" y="635"/>
                  <a:pt x="367" y="621"/>
                </a:cubicBezTo>
                <a:cubicBezTo>
                  <a:pt x="384" y="620"/>
                  <a:pt x="395" y="614"/>
                  <a:pt x="415" y="617"/>
                </a:cubicBezTo>
                <a:cubicBezTo>
                  <a:pt x="401" y="604"/>
                  <a:pt x="374" y="605"/>
                  <a:pt x="347" y="605"/>
                </a:cubicBezTo>
                <a:cubicBezTo>
                  <a:pt x="356" y="588"/>
                  <a:pt x="385" y="604"/>
                  <a:pt x="399" y="585"/>
                </a:cubicBezTo>
                <a:cubicBezTo>
                  <a:pt x="385" y="571"/>
                  <a:pt x="363" y="573"/>
                  <a:pt x="344" y="557"/>
                </a:cubicBezTo>
                <a:cubicBezTo>
                  <a:pt x="345" y="549"/>
                  <a:pt x="363" y="556"/>
                  <a:pt x="371" y="553"/>
                </a:cubicBezTo>
                <a:cubicBezTo>
                  <a:pt x="361" y="548"/>
                  <a:pt x="345" y="548"/>
                  <a:pt x="336" y="542"/>
                </a:cubicBezTo>
                <a:cubicBezTo>
                  <a:pt x="339" y="533"/>
                  <a:pt x="358" y="540"/>
                  <a:pt x="367" y="538"/>
                </a:cubicBezTo>
                <a:cubicBezTo>
                  <a:pt x="315" y="512"/>
                  <a:pt x="265" y="492"/>
                  <a:pt x="193" y="474"/>
                </a:cubicBezTo>
                <a:cubicBezTo>
                  <a:pt x="160" y="466"/>
                  <a:pt x="130" y="454"/>
                  <a:pt x="106" y="447"/>
                </a:cubicBezTo>
                <a:cubicBezTo>
                  <a:pt x="95" y="443"/>
                  <a:pt x="79" y="448"/>
                  <a:pt x="71" y="443"/>
                </a:cubicBezTo>
                <a:cubicBezTo>
                  <a:pt x="80" y="450"/>
                  <a:pt x="80" y="415"/>
                  <a:pt x="67" y="427"/>
                </a:cubicBezTo>
                <a:cubicBezTo>
                  <a:pt x="70" y="423"/>
                  <a:pt x="74" y="421"/>
                  <a:pt x="79" y="419"/>
                </a:cubicBezTo>
                <a:cubicBezTo>
                  <a:pt x="60" y="409"/>
                  <a:pt x="37" y="403"/>
                  <a:pt x="16" y="395"/>
                </a:cubicBezTo>
                <a:cubicBezTo>
                  <a:pt x="23" y="380"/>
                  <a:pt x="53" y="400"/>
                  <a:pt x="75" y="395"/>
                </a:cubicBezTo>
                <a:cubicBezTo>
                  <a:pt x="64" y="370"/>
                  <a:pt x="19" y="380"/>
                  <a:pt x="0" y="364"/>
                </a:cubicBezTo>
                <a:cubicBezTo>
                  <a:pt x="40" y="352"/>
                  <a:pt x="77" y="348"/>
                  <a:pt x="110" y="344"/>
                </a:cubicBezTo>
                <a:cubicBezTo>
                  <a:pt x="82" y="330"/>
                  <a:pt x="39" y="331"/>
                  <a:pt x="4" y="324"/>
                </a:cubicBezTo>
                <a:cubicBezTo>
                  <a:pt x="8" y="315"/>
                  <a:pt x="29" y="323"/>
                  <a:pt x="39" y="320"/>
                </a:cubicBezTo>
                <a:cubicBezTo>
                  <a:pt x="40" y="315"/>
                  <a:pt x="19" y="312"/>
                  <a:pt x="31" y="308"/>
                </a:cubicBezTo>
                <a:cubicBezTo>
                  <a:pt x="42" y="306"/>
                  <a:pt x="46" y="310"/>
                  <a:pt x="43" y="320"/>
                </a:cubicBezTo>
                <a:cubicBezTo>
                  <a:pt x="71" y="320"/>
                  <a:pt x="77" y="299"/>
                  <a:pt x="110" y="304"/>
                </a:cubicBezTo>
                <a:cubicBezTo>
                  <a:pt x="109" y="298"/>
                  <a:pt x="104" y="295"/>
                  <a:pt x="95" y="297"/>
                </a:cubicBezTo>
                <a:cubicBezTo>
                  <a:pt x="104" y="286"/>
                  <a:pt x="127" y="289"/>
                  <a:pt x="146" y="289"/>
                </a:cubicBezTo>
                <a:cubicBezTo>
                  <a:pt x="137" y="274"/>
                  <a:pt x="110" y="277"/>
                  <a:pt x="91" y="273"/>
                </a:cubicBezTo>
                <a:cubicBezTo>
                  <a:pt x="101" y="256"/>
                  <a:pt x="130" y="275"/>
                  <a:pt x="150" y="269"/>
                </a:cubicBezTo>
                <a:cubicBezTo>
                  <a:pt x="149" y="259"/>
                  <a:pt x="119" y="258"/>
                  <a:pt x="130" y="249"/>
                </a:cubicBezTo>
                <a:cubicBezTo>
                  <a:pt x="132" y="238"/>
                  <a:pt x="182" y="258"/>
                  <a:pt x="182" y="245"/>
                </a:cubicBezTo>
                <a:cubicBezTo>
                  <a:pt x="205" y="239"/>
                  <a:pt x="239" y="237"/>
                  <a:pt x="249" y="253"/>
                </a:cubicBezTo>
                <a:cubicBezTo>
                  <a:pt x="259" y="256"/>
                  <a:pt x="256" y="245"/>
                  <a:pt x="261" y="241"/>
                </a:cubicBezTo>
                <a:cubicBezTo>
                  <a:pt x="326" y="268"/>
                  <a:pt x="423" y="228"/>
                  <a:pt x="502" y="253"/>
                </a:cubicBezTo>
                <a:cubicBezTo>
                  <a:pt x="468" y="225"/>
                  <a:pt x="406" y="241"/>
                  <a:pt x="375" y="206"/>
                </a:cubicBezTo>
                <a:cubicBezTo>
                  <a:pt x="396" y="210"/>
                  <a:pt x="407" y="210"/>
                  <a:pt x="423" y="202"/>
                </a:cubicBezTo>
                <a:cubicBezTo>
                  <a:pt x="420" y="196"/>
                  <a:pt x="414" y="194"/>
                  <a:pt x="407" y="194"/>
                </a:cubicBezTo>
                <a:cubicBezTo>
                  <a:pt x="420" y="188"/>
                  <a:pt x="441" y="188"/>
                  <a:pt x="458" y="186"/>
                </a:cubicBezTo>
                <a:cubicBezTo>
                  <a:pt x="437" y="166"/>
                  <a:pt x="396" y="178"/>
                  <a:pt x="363" y="170"/>
                </a:cubicBezTo>
                <a:cubicBezTo>
                  <a:pt x="328" y="162"/>
                  <a:pt x="322" y="141"/>
                  <a:pt x="292" y="150"/>
                </a:cubicBezTo>
                <a:cubicBezTo>
                  <a:pt x="306" y="146"/>
                  <a:pt x="285" y="175"/>
                  <a:pt x="288" y="146"/>
                </a:cubicBezTo>
                <a:cubicBezTo>
                  <a:pt x="280" y="145"/>
                  <a:pt x="281" y="152"/>
                  <a:pt x="280" y="158"/>
                </a:cubicBezTo>
                <a:cubicBezTo>
                  <a:pt x="268" y="144"/>
                  <a:pt x="239" y="146"/>
                  <a:pt x="229" y="131"/>
                </a:cubicBezTo>
                <a:cubicBezTo>
                  <a:pt x="240" y="136"/>
                  <a:pt x="233" y="134"/>
                  <a:pt x="233" y="123"/>
                </a:cubicBezTo>
                <a:cubicBezTo>
                  <a:pt x="264" y="123"/>
                  <a:pt x="342" y="143"/>
                  <a:pt x="344" y="123"/>
                </a:cubicBezTo>
                <a:cubicBezTo>
                  <a:pt x="346" y="117"/>
                  <a:pt x="366" y="126"/>
                  <a:pt x="375" y="127"/>
                </a:cubicBezTo>
                <a:cubicBezTo>
                  <a:pt x="357" y="112"/>
                  <a:pt x="449" y="110"/>
                  <a:pt x="490" y="111"/>
                </a:cubicBezTo>
                <a:cubicBezTo>
                  <a:pt x="542" y="112"/>
                  <a:pt x="582" y="101"/>
                  <a:pt x="632" y="111"/>
                </a:cubicBezTo>
                <a:cubicBezTo>
                  <a:pt x="623" y="101"/>
                  <a:pt x="608" y="98"/>
                  <a:pt x="589" y="99"/>
                </a:cubicBezTo>
                <a:cubicBezTo>
                  <a:pt x="590" y="86"/>
                  <a:pt x="613" y="85"/>
                  <a:pt x="616" y="99"/>
                </a:cubicBezTo>
                <a:cubicBezTo>
                  <a:pt x="619" y="92"/>
                  <a:pt x="628" y="92"/>
                  <a:pt x="632" y="87"/>
                </a:cubicBezTo>
                <a:cubicBezTo>
                  <a:pt x="762" y="95"/>
                  <a:pt x="849" y="86"/>
                  <a:pt x="976" y="111"/>
                </a:cubicBezTo>
                <a:cubicBezTo>
                  <a:pt x="988" y="98"/>
                  <a:pt x="1037" y="97"/>
                  <a:pt x="1035" y="115"/>
                </a:cubicBezTo>
                <a:cubicBezTo>
                  <a:pt x="1050" y="120"/>
                  <a:pt x="1043" y="104"/>
                  <a:pt x="1055" y="107"/>
                </a:cubicBezTo>
                <a:cubicBezTo>
                  <a:pt x="1057" y="111"/>
                  <a:pt x="1064" y="111"/>
                  <a:pt x="1063" y="119"/>
                </a:cubicBezTo>
                <a:cubicBezTo>
                  <a:pt x="1105" y="104"/>
                  <a:pt x="1180" y="131"/>
                  <a:pt x="1225" y="127"/>
                </a:cubicBezTo>
                <a:cubicBezTo>
                  <a:pt x="1229" y="107"/>
                  <a:pt x="1200" y="120"/>
                  <a:pt x="1193" y="111"/>
                </a:cubicBezTo>
                <a:cubicBezTo>
                  <a:pt x="1219" y="104"/>
                  <a:pt x="1256" y="119"/>
                  <a:pt x="1280" y="127"/>
                </a:cubicBezTo>
                <a:cubicBezTo>
                  <a:pt x="1296" y="124"/>
                  <a:pt x="1287" y="115"/>
                  <a:pt x="1292" y="107"/>
                </a:cubicBezTo>
                <a:cubicBezTo>
                  <a:pt x="1340" y="113"/>
                  <a:pt x="1373" y="114"/>
                  <a:pt x="1411" y="111"/>
                </a:cubicBezTo>
                <a:cubicBezTo>
                  <a:pt x="1398" y="101"/>
                  <a:pt x="1358" y="80"/>
                  <a:pt x="1355" y="87"/>
                </a:cubicBezTo>
                <a:cubicBezTo>
                  <a:pt x="1327" y="88"/>
                  <a:pt x="1279" y="36"/>
                  <a:pt x="1229" y="48"/>
                </a:cubicBezTo>
                <a:cubicBezTo>
                  <a:pt x="1217" y="26"/>
                  <a:pt x="1166" y="32"/>
                  <a:pt x="1138" y="16"/>
                </a:cubicBezTo>
                <a:cubicBezTo>
                  <a:pt x="1198" y="0"/>
                  <a:pt x="1271" y="61"/>
                  <a:pt x="1332" y="48"/>
                </a:cubicBezTo>
                <a:cubicBezTo>
                  <a:pt x="1459" y="79"/>
                  <a:pt x="1597" y="65"/>
                  <a:pt x="1715" y="87"/>
                </a:cubicBezTo>
                <a:cubicBezTo>
                  <a:pt x="1705" y="79"/>
                  <a:pt x="1686" y="79"/>
                  <a:pt x="1687" y="59"/>
                </a:cubicBezTo>
                <a:cubicBezTo>
                  <a:pt x="1708" y="56"/>
                  <a:pt x="1702" y="79"/>
                  <a:pt x="1723" y="75"/>
                </a:cubicBezTo>
                <a:cubicBezTo>
                  <a:pt x="1723" y="71"/>
                  <a:pt x="1718" y="72"/>
                  <a:pt x="1715" y="71"/>
                </a:cubicBezTo>
                <a:cubicBezTo>
                  <a:pt x="1750" y="69"/>
                  <a:pt x="1821" y="107"/>
                  <a:pt x="1857" y="75"/>
                </a:cubicBezTo>
                <a:cubicBezTo>
                  <a:pt x="1873" y="86"/>
                  <a:pt x="1928" y="85"/>
                  <a:pt x="1920" y="75"/>
                </a:cubicBezTo>
                <a:cubicBezTo>
                  <a:pt x="1938" y="67"/>
                  <a:pt x="1976" y="88"/>
                  <a:pt x="1988" y="71"/>
                </a:cubicBezTo>
                <a:cubicBezTo>
                  <a:pt x="1999" y="88"/>
                  <a:pt x="2023" y="89"/>
                  <a:pt x="2039" y="91"/>
                </a:cubicBezTo>
                <a:cubicBezTo>
                  <a:pt x="2060" y="70"/>
                  <a:pt x="2129" y="103"/>
                  <a:pt x="2165" y="83"/>
                </a:cubicBezTo>
                <a:cubicBezTo>
                  <a:pt x="2202" y="95"/>
                  <a:pt x="2240" y="98"/>
                  <a:pt x="2280" y="99"/>
                </a:cubicBezTo>
                <a:cubicBezTo>
                  <a:pt x="2324" y="101"/>
                  <a:pt x="2367" y="114"/>
                  <a:pt x="2410" y="115"/>
                </a:cubicBezTo>
                <a:cubicBezTo>
                  <a:pt x="2433" y="115"/>
                  <a:pt x="2456" y="104"/>
                  <a:pt x="2478" y="103"/>
                </a:cubicBezTo>
                <a:cubicBezTo>
                  <a:pt x="2559" y="98"/>
                  <a:pt x="2640" y="121"/>
                  <a:pt x="2727" y="131"/>
                </a:cubicBezTo>
                <a:cubicBezTo>
                  <a:pt x="2720" y="141"/>
                  <a:pt x="2690" y="128"/>
                  <a:pt x="2683" y="138"/>
                </a:cubicBezTo>
                <a:cubicBezTo>
                  <a:pt x="2686" y="150"/>
                  <a:pt x="2696" y="136"/>
                  <a:pt x="2703" y="138"/>
                </a:cubicBezTo>
                <a:cubicBezTo>
                  <a:pt x="2668" y="158"/>
                  <a:pt x="2621" y="148"/>
                  <a:pt x="2580" y="158"/>
                </a:cubicBezTo>
                <a:cubicBezTo>
                  <a:pt x="2585" y="171"/>
                  <a:pt x="2607" y="166"/>
                  <a:pt x="2616" y="174"/>
                </a:cubicBezTo>
                <a:cubicBezTo>
                  <a:pt x="2601" y="181"/>
                  <a:pt x="2566" y="178"/>
                  <a:pt x="2565" y="186"/>
                </a:cubicBezTo>
                <a:cubicBezTo>
                  <a:pt x="2578" y="193"/>
                  <a:pt x="2588" y="185"/>
                  <a:pt x="2604" y="194"/>
                </a:cubicBezTo>
                <a:cubicBezTo>
                  <a:pt x="2598" y="206"/>
                  <a:pt x="2587" y="191"/>
                  <a:pt x="2576" y="194"/>
                </a:cubicBezTo>
                <a:cubicBezTo>
                  <a:pt x="2581" y="223"/>
                  <a:pt x="2618" y="195"/>
                  <a:pt x="2640" y="218"/>
                </a:cubicBezTo>
                <a:cubicBezTo>
                  <a:pt x="2644" y="208"/>
                  <a:pt x="2703" y="202"/>
                  <a:pt x="2734" y="210"/>
                </a:cubicBezTo>
                <a:cubicBezTo>
                  <a:pt x="2711" y="224"/>
                  <a:pt x="2663" y="217"/>
                  <a:pt x="2640" y="221"/>
                </a:cubicBezTo>
                <a:cubicBezTo>
                  <a:pt x="2700" y="246"/>
                  <a:pt x="2779" y="195"/>
                  <a:pt x="2849" y="225"/>
                </a:cubicBezTo>
                <a:cubicBezTo>
                  <a:pt x="2765" y="234"/>
                  <a:pt x="2676" y="234"/>
                  <a:pt x="2628" y="249"/>
                </a:cubicBezTo>
                <a:cubicBezTo>
                  <a:pt x="2612" y="242"/>
                  <a:pt x="2592" y="237"/>
                  <a:pt x="2580" y="225"/>
                </a:cubicBezTo>
                <a:cubicBezTo>
                  <a:pt x="2513" y="236"/>
                  <a:pt x="2451" y="202"/>
                  <a:pt x="2387" y="218"/>
                </a:cubicBezTo>
                <a:cubicBezTo>
                  <a:pt x="2387" y="221"/>
                  <a:pt x="2391" y="221"/>
                  <a:pt x="2395" y="221"/>
                </a:cubicBezTo>
                <a:cubicBezTo>
                  <a:pt x="2373" y="219"/>
                  <a:pt x="2380" y="234"/>
                  <a:pt x="2339" y="237"/>
                </a:cubicBezTo>
                <a:cubicBezTo>
                  <a:pt x="2358" y="238"/>
                  <a:pt x="2385" y="252"/>
                  <a:pt x="2395" y="249"/>
                </a:cubicBezTo>
                <a:cubicBezTo>
                  <a:pt x="2400" y="260"/>
                  <a:pt x="2360" y="259"/>
                  <a:pt x="2343" y="261"/>
                </a:cubicBezTo>
                <a:cubicBezTo>
                  <a:pt x="2407" y="286"/>
                  <a:pt x="2537" y="276"/>
                  <a:pt x="2608" y="265"/>
                </a:cubicBezTo>
                <a:cubicBezTo>
                  <a:pt x="2639" y="277"/>
                  <a:pt x="2652" y="261"/>
                  <a:pt x="2699" y="265"/>
                </a:cubicBezTo>
                <a:cubicBezTo>
                  <a:pt x="2684" y="281"/>
                  <a:pt x="2669" y="275"/>
                  <a:pt x="2663" y="297"/>
                </a:cubicBezTo>
                <a:cubicBezTo>
                  <a:pt x="2679" y="293"/>
                  <a:pt x="2674" y="301"/>
                  <a:pt x="2703" y="304"/>
                </a:cubicBezTo>
                <a:cubicBezTo>
                  <a:pt x="2691" y="318"/>
                  <a:pt x="2677" y="305"/>
                  <a:pt x="2655" y="308"/>
                </a:cubicBezTo>
                <a:cubicBezTo>
                  <a:pt x="2663" y="290"/>
                  <a:pt x="2640" y="303"/>
                  <a:pt x="2644" y="289"/>
                </a:cubicBezTo>
                <a:cubicBezTo>
                  <a:pt x="2628" y="293"/>
                  <a:pt x="2649" y="308"/>
                  <a:pt x="2632" y="308"/>
                </a:cubicBezTo>
                <a:cubicBezTo>
                  <a:pt x="2676" y="327"/>
                  <a:pt x="2729" y="329"/>
                  <a:pt x="2770" y="308"/>
                </a:cubicBezTo>
                <a:cubicBezTo>
                  <a:pt x="2775" y="314"/>
                  <a:pt x="2775" y="323"/>
                  <a:pt x="2770" y="328"/>
                </a:cubicBezTo>
                <a:cubicBezTo>
                  <a:pt x="2825" y="364"/>
                  <a:pt x="2938" y="342"/>
                  <a:pt x="3011" y="364"/>
                </a:cubicBezTo>
                <a:cubicBezTo>
                  <a:pt x="2979" y="363"/>
                  <a:pt x="2938" y="371"/>
                  <a:pt x="2900" y="376"/>
                </a:cubicBezTo>
                <a:cubicBezTo>
                  <a:pt x="2903" y="390"/>
                  <a:pt x="2929" y="381"/>
                  <a:pt x="2944" y="384"/>
                </a:cubicBezTo>
                <a:cubicBezTo>
                  <a:pt x="2942" y="387"/>
                  <a:pt x="2940" y="390"/>
                  <a:pt x="2940" y="395"/>
                </a:cubicBezTo>
                <a:cubicBezTo>
                  <a:pt x="2955" y="402"/>
                  <a:pt x="2965" y="384"/>
                  <a:pt x="2968" y="391"/>
                </a:cubicBezTo>
                <a:cubicBezTo>
                  <a:pt x="3002" y="412"/>
                  <a:pt x="3065" y="390"/>
                  <a:pt x="3122" y="407"/>
                </a:cubicBezTo>
                <a:cubicBezTo>
                  <a:pt x="3114" y="400"/>
                  <a:pt x="3101" y="399"/>
                  <a:pt x="3090" y="395"/>
                </a:cubicBezTo>
                <a:cubicBezTo>
                  <a:pt x="3117" y="377"/>
                  <a:pt x="3115" y="412"/>
                  <a:pt x="3153" y="407"/>
                </a:cubicBezTo>
                <a:cubicBezTo>
                  <a:pt x="3128" y="425"/>
                  <a:pt x="3096" y="406"/>
                  <a:pt x="3058" y="407"/>
                </a:cubicBezTo>
                <a:cubicBezTo>
                  <a:pt x="3057" y="429"/>
                  <a:pt x="3097" y="411"/>
                  <a:pt x="3094" y="435"/>
                </a:cubicBezTo>
                <a:cubicBezTo>
                  <a:pt x="3103" y="424"/>
                  <a:pt x="3106" y="423"/>
                  <a:pt x="3122" y="427"/>
                </a:cubicBezTo>
                <a:cubicBezTo>
                  <a:pt x="3105" y="451"/>
                  <a:pt x="3168" y="429"/>
                  <a:pt x="3189" y="431"/>
                </a:cubicBezTo>
                <a:cubicBezTo>
                  <a:pt x="3181" y="437"/>
                  <a:pt x="3168" y="439"/>
                  <a:pt x="3153" y="439"/>
                </a:cubicBezTo>
                <a:cubicBezTo>
                  <a:pt x="3192" y="464"/>
                  <a:pt x="3255" y="452"/>
                  <a:pt x="3311" y="474"/>
                </a:cubicBezTo>
                <a:cubicBezTo>
                  <a:pt x="3293" y="494"/>
                  <a:pt x="3270" y="492"/>
                  <a:pt x="3260" y="514"/>
                </a:cubicBezTo>
                <a:cubicBezTo>
                  <a:pt x="3260" y="534"/>
                  <a:pt x="3306" y="508"/>
                  <a:pt x="3300" y="534"/>
                </a:cubicBezTo>
                <a:cubicBezTo>
                  <a:pt x="3320" y="536"/>
                  <a:pt x="3349" y="530"/>
                  <a:pt x="3359" y="534"/>
                </a:cubicBezTo>
                <a:cubicBezTo>
                  <a:pt x="3355" y="545"/>
                  <a:pt x="3353" y="538"/>
                  <a:pt x="3343" y="538"/>
                </a:cubicBezTo>
                <a:cubicBezTo>
                  <a:pt x="3342" y="544"/>
                  <a:pt x="3346" y="545"/>
                  <a:pt x="3351" y="546"/>
                </a:cubicBezTo>
                <a:cubicBezTo>
                  <a:pt x="3345" y="556"/>
                  <a:pt x="3338" y="564"/>
                  <a:pt x="3319" y="561"/>
                </a:cubicBezTo>
                <a:cubicBezTo>
                  <a:pt x="3328" y="575"/>
                  <a:pt x="3359" y="566"/>
                  <a:pt x="3375" y="573"/>
                </a:cubicBezTo>
                <a:cubicBezTo>
                  <a:pt x="3371" y="580"/>
                  <a:pt x="3358" y="577"/>
                  <a:pt x="3351" y="581"/>
                </a:cubicBezTo>
                <a:cubicBezTo>
                  <a:pt x="3352" y="589"/>
                  <a:pt x="3368" y="582"/>
                  <a:pt x="3371" y="589"/>
                </a:cubicBezTo>
                <a:cubicBezTo>
                  <a:pt x="3348" y="594"/>
                  <a:pt x="3323" y="621"/>
                  <a:pt x="3339" y="640"/>
                </a:cubicBezTo>
                <a:cubicBezTo>
                  <a:pt x="3331" y="639"/>
                  <a:pt x="3332" y="646"/>
                  <a:pt x="3331" y="652"/>
                </a:cubicBezTo>
                <a:cubicBezTo>
                  <a:pt x="3315" y="650"/>
                  <a:pt x="3309" y="656"/>
                  <a:pt x="3296" y="656"/>
                </a:cubicBezTo>
                <a:cubicBezTo>
                  <a:pt x="3309" y="675"/>
                  <a:pt x="3336" y="658"/>
                  <a:pt x="3355" y="672"/>
                </a:cubicBezTo>
                <a:cubicBezTo>
                  <a:pt x="3356" y="678"/>
                  <a:pt x="3351" y="679"/>
                  <a:pt x="3351" y="684"/>
                </a:cubicBezTo>
                <a:cubicBezTo>
                  <a:pt x="3405" y="707"/>
                  <a:pt x="3485" y="705"/>
                  <a:pt x="3549" y="719"/>
                </a:cubicBezTo>
                <a:cubicBezTo>
                  <a:pt x="3561" y="737"/>
                  <a:pt x="3562" y="749"/>
                  <a:pt x="3564" y="771"/>
                </a:cubicBezTo>
                <a:cubicBezTo>
                  <a:pt x="3577" y="776"/>
                  <a:pt x="3567" y="758"/>
                  <a:pt x="3580" y="763"/>
                </a:cubicBezTo>
                <a:cubicBezTo>
                  <a:pt x="3575" y="782"/>
                  <a:pt x="3600" y="772"/>
                  <a:pt x="3608" y="779"/>
                </a:cubicBezTo>
                <a:cubicBezTo>
                  <a:pt x="3589" y="785"/>
                  <a:pt x="3579" y="790"/>
                  <a:pt x="3556" y="798"/>
                </a:cubicBezTo>
                <a:cubicBezTo>
                  <a:pt x="3559" y="806"/>
                  <a:pt x="3556" y="815"/>
                  <a:pt x="3541" y="822"/>
                </a:cubicBezTo>
                <a:cubicBezTo>
                  <a:pt x="3543" y="835"/>
                  <a:pt x="3552" y="836"/>
                  <a:pt x="3545" y="850"/>
                </a:cubicBezTo>
                <a:cubicBezTo>
                  <a:pt x="3586" y="846"/>
                  <a:pt x="3596" y="856"/>
                  <a:pt x="3620" y="874"/>
                </a:cubicBezTo>
                <a:cubicBezTo>
                  <a:pt x="3559" y="875"/>
                  <a:pt x="3486" y="854"/>
                  <a:pt x="3422" y="846"/>
                </a:cubicBezTo>
                <a:cubicBezTo>
                  <a:pt x="3442" y="863"/>
                  <a:pt x="3483" y="859"/>
                  <a:pt x="3501" y="877"/>
                </a:cubicBezTo>
                <a:cubicBezTo>
                  <a:pt x="3490" y="890"/>
                  <a:pt x="3476" y="878"/>
                  <a:pt x="3454" y="881"/>
                </a:cubicBezTo>
                <a:cubicBezTo>
                  <a:pt x="3448" y="885"/>
                  <a:pt x="3448" y="894"/>
                  <a:pt x="3446" y="901"/>
                </a:cubicBezTo>
                <a:cubicBezTo>
                  <a:pt x="3369" y="900"/>
                  <a:pt x="3331" y="899"/>
                  <a:pt x="3264" y="893"/>
                </a:cubicBezTo>
                <a:cubicBezTo>
                  <a:pt x="3274" y="900"/>
                  <a:pt x="3277" y="898"/>
                  <a:pt x="3268" y="909"/>
                </a:cubicBezTo>
                <a:cubicBezTo>
                  <a:pt x="3274" y="921"/>
                  <a:pt x="3293" y="918"/>
                  <a:pt x="3296" y="933"/>
                </a:cubicBezTo>
                <a:cubicBezTo>
                  <a:pt x="3277" y="943"/>
                  <a:pt x="3225" y="933"/>
                  <a:pt x="3232" y="957"/>
                </a:cubicBezTo>
                <a:cubicBezTo>
                  <a:pt x="3093" y="965"/>
                  <a:pt x="2921" y="968"/>
                  <a:pt x="2782" y="996"/>
                </a:cubicBezTo>
                <a:cubicBezTo>
                  <a:pt x="2780" y="988"/>
                  <a:pt x="2787" y="988"/>
                  <a:pt x="2794" y="988"/>
                </a:cubicBezTo>
                <a:cubicBezTo>
                  <a:pt x="2793" y="979"/>
                  <a:pt x="2777" y="986"/>
                  <a:pt x="2770" y="984"/>
                </a:cubicBezTo>
                <a:cubicBezTo>
                  <a:pt x="2765" y="985"/>
                  <a:pt x="2766" y="992"/>
                  <a:pt x="2770" y="992"/>
                </a:cubicBezTo>
                <a:cubicBezTo>
                  <a:pt x="2679" y="986"/>
                  <a:pt x="2582" y="998"/>
                  <a:pt x="2482" y="1008"/>
                </a:cubicBezTo>
                <a:cubicBezTo>
                  <a:pt x="2557" y="1038"/>
                  <a:pt x="2639" y="1005"/>
                  <a:pt x="2715" y="1020"/>
                </a:cubicBezTo>
                <a:cubicBezTo>
                  <a:pt x="2715" y="1016"/>
                  <a:pt x="2710" y="1017"/>
                  <a:pt x="2707" y="1016"/>
                </a:cubicBezTo>
                <a:cubicBezTo>
                  <a:pt x="2739" y="1009"/>
                  <a:pt x="2772" y="1012"/>
                  <a:pt x="2790" y="1020"/>
                </a:cubicBezTo>
                <a:cubicBezTo>
                  <a:pt x="2786" y="1023"/>
                  <a:pt x="2761" y="1033"/>
                  <a:pt x="2782" y="1036"/>
                </a:cubicBezTo>
                <a:cubicBezTo>
                  <a:pt x="2776" y="1050"/>
                  <a:pt x="2764" y="1034"/>
                  <a:pt x="2754" y="1043"/>
                </a:cubicBezTo>
                <a:cubicBezTo>
                  <a:pt x="2782" y="1054"/>
                  <a:pt x="2819" y="1055"/>
                  <a:pt x="2853" y="1059"/>
                </a:cubicBezTo>
                <a:cubicBezTo>
                  <a:pt x="2811" y="1081"/>
                  <a:pt x="2760" y="1079"/>
                  <a:pt x="2707" y="1083"/>
                </a:cubicBezTo>
                <a:cubicBezTo>
                  <a:pt x="2723" y="1103"/>
                  <a:pt x="2760" y="1078"/>
                  <a:pt x="2782" y="1091"/>
                </a:cubicBezTo>
                <a:cubicBezTo>
                  <a:pt x="2733" y="1104"/>
                  <a:pt x="2677" y="1109"/>
                  <a:pt x="2624" y="1119"/>
                </a:cubicBezTo>
                <a:cubicBezTo>
                  <a:pt x="2622" y="1128"/>
                  <a:pt x="2642" y="1116"/>
                  <a:pt x="2636" y="1130"/>
                </a:cubicBezTo>
                <a:cubicBezTo>
                  <a:pt x="2599" y="1136"/>
                  <a:pt x="2554" y="1133"/>
                  <a:pt x="2533" y="1154"/>
                </a:cubicBezTo>
                <a:cubicBezTo>
                  <a:pt x="2511" y="1151"/>
                  <a:pt x="2507" y="1153"/>
                  <a:pt x="2493" y="1142"/>
                </a:cubicBezTo>
                <a:cubicBezTo>
                  <a:pt x="2474" y="1158"/>
                  <a:pt x="2453" y="1137"/>
                  <a:pt x="2426" y="1134"/>
                </a:cubicBezTo>
                <a:cubicBezTo>
                  <a:pt x="2374" y="1129"/>
                  <a:pt x="2304" y="1153"/>
                  <a:pt x="2248" y="1158"/>
                </a:cubicBezTo>
                <a:cubicBezTo>
                  <a:pt x="2239" y="1155"/>
                  <a:pt x="2227" y="1153"/>
                  <a:pt x="2213" y="1154"/>
                </a:cubicBezTo>
                <a:cubicBezTo>
                  <a:pt x="2210" y="1159"/>
                  <a:pt x="2211" y="1164"/>
                  <a:pt x="2201" y="1170"/>
                </a:cubicBezTo>
                <a:cubicBezTo>
                  <a:pt x="2143" y="1164"/>
                  <a:pt x="2077" y="1188"/>
                  <a:pt x="1999" y="1194"/>
                </a:cubicBezTo>
                <a:cubicBezTo>
                  <a:pt x="1998" y="1206"/>
                  <a:pt x="2008" y="1206"/>
                  <a:pt x="2019" y="1205"/>
                </a:cubicBezTo>
                <a:cubicBezTo>
                  <a:pt x="1982" y="1220"/>
                  <a:pt x="1920" y="1220"/>
                  <a:pt x="1865" y="1225"/>
                </a:cubicBezTo>
                <a:cubicBezTo>
                  <a:pt x="1866" y="1230"/>
                  <a:pt x="1873" y="1228"/>
                  <a:pt x="1873" y="1233"/>
                </a:cubicBezTo>
                <a:cubicBezTo>
                  <a:pt x="2039" y="1224"/>
                  <a:pt x="2174" y="1228"/>
                  <a:pt x="2339" y="1213"/>
                </a:cubicBezTo>
                <a:cubicBezTo>
                  <a:pt x="2341" y="1223"/>
                  <a:pt x="2339" y="1229"/>
                  <a:pt x="2335" y="1233"/>
                </a:cubicBezTo>
                <a:cubicBezTo>
                  <a:pt x="2363" y="1235"/>
                  <a:pt x="2367" y="1238"/>
                  <a:pt x="2383" y="1249"/>
                </a:cubicBezTo>
                <a:cubicBezTo>
                  <a:pt x="2406" y="1247"/>
                  <a:pt x="2418" y="1235"/>
                  <a:pt x="2446" y="1237"/>
                </a:cubicBezTo>
                <a:cubicBezTo>
                  <a:pt x="2443" y="1245"/>
                  <a:pt x="2435" y="1248"/>
                  <a:pt x="2426" y="1249"/>
                </a:cubicBezTo>
                <a:cubicBezTo>
                  <a:pt x="2426" y="1245"/>
                  <a:pt x="2431" y="1246"/>
                  <a:pt x="2434" y="1245"/>
                </a:cubicBezTo>
                <a:cubicBezTo>
                  <a:pt x="2428" y="1233"/>
                  <a:pt x="2401" y="1253"/>
                  <a:pt x="2414" y="1261"/>
                </a:cubicBezTo>
                <a:cubicBezTo>
                  <a:pt x="2330" y="1307"/>
                  <a:pt x="2195" y="1303"/>
                  <a:pt x="2086" y="1324"/>
                </a:cubicBezTo>
                <a:cubicBezTo>
                  <a:pt x="2115" y="1333"/>
                  <a:pt x="2135" y="1316"/>
                  <a:pt x="2165" y="1320"/>
                </a:cubicBezTo>
                <a:cubicBezTo>
                  <a:pt x="2169" y="1336"/>
                  <a:pt x="2143" y="1322"/>
                  <a:pt x="2146" y="1336"/>
                </a:cubicBezTo>
                <a:cubicBezTo>
                  <a:pt x="2156" y="1346"/>
                  <a:pt x="2174" y="1330"/>
                  <a:pt x="2193" y="1336"/>
                </a:cubicBezTo>
                <a:cubicBezTo>
                  <a:pt x="2152" y="1350"/>
                  <a:pt x="2096" y="1366"/>
                  <a:pt x="2047" y="1375"/>
                </a:cubicBezTo>
                <a:cubicBezTo>
                  <a:pt x="2027" y="1379"/>
                  <a:pt x="2016" y="1374"/>
                  <a:pt x="1999" y="1371"/>
                </a:cubicBezTo>
                <a:cubicBezTo>
                  <a:pt x="1942" y="1362"/>
                  <a:pt x="1870" y="1389"/>
                  <a:pt x="1806" y="1395"/>
                </a:cubicBezTo>
                <a:cubicBezTo>
                  <a:pt x="1754" y="1400"/>
                  <a:pt x="1724" y="1394"/>
                  <a:pt x="1671" y="1399"/>
                </a:cubicBezTo>
                <a:cubicBezTo>
                  <a:pt x="1659" y="1403"/>
                  <a:pt x="1666" y="1386"/>
                  <a:pt x="1656" y="1387"/>
                </a:cubicBezTo>
                <a:cubicBezTo>
                  <a:pt x="1630" y="1387"/>
                  <a:pt x="1634" y="1392"/>
                  <a:pt x="1608" y="1391"/>
                </a:cubicBezTo>
                <a:cubicBezTo>
                  <a:pt x="1610" y="1386"/>
                  <a:pt x="1615" y="1385"/>
                  <a:pt x="1616" y="1379"/>
                </a:cubicBezTo>
                <a:cubicBezTo>
                  <a:pt x="1526" y="1375"/>
                  <a:pt x="1413" y="1403"/>
                  <a:pt x="1332" y="1407"/>
                </a:cubicBezTo>
                <a:cubicBezTo>
                  <a:pt x="1332" y="1396"/>
                  <a:pt x="1325" y="1399"/>
                  <a:pt x="1332" y="1391"/>
                </a:cubicBezTo>
                <a:cubicBezTo>
                  <a:pt x="1320" y="1388"/>
                  <a:pt x="1321" y="1397"/>
                  <a:pt x="1312" y="1395"/>
                </a:cubicBezTo>
                <a:cubicBezTo>
                  <a:pt x="1312" y="1384"/>
                  <a:pt x="1328" y="1388"/>
                  <a:pt x="1339" y="1387"/>
                </a:cubicBezTo>
                <a:cubicBezTo>
                  <a:pt x="1338" y="1392"/>
                  <a:pt x="1332" y="1393"/>
                  <a:pt x="1332" y="1399"/>
                </a:cubicBezTo>
                <a:close/>
                <a:moveTo>
                  <a:pt x="1442" y="1273"/>
                </a:moveTo>
                <a:cubicBezTo>
                  <a:pt x="1436" y="1280"/>
                  <a:pt x="1402" y="1272"/>
                  <a:pt x="1391" y="1285"/>
                </a:cubicBezTo>
                <a:cubicBezTo>
                  <a:pt x="1409" y="1284"/>
                  <a:pt x="1449" y="1285"/>
                  <a:pt x="1442" y="1273"/>
                </a:cubicBezTo>
                <a:close/>
                <a:moveTo>
                  <a:pt x="1414" y="1249"/>
                </a:moveTo>
                <a:cubicBezTo>
                  <a:pt x="1414" y="1261"/>
                  <a:pt x="1385" y="1243"/>
                  <a:pt x="1391" y="1261"/>
                </a:cubicBezTo>
                <a:cubicBezTo>
                  <a:pt x="1396" y="1256"/>
                  <a:pt x="1428" y="1259"/>
                  <a:pt x="1414" y="1249"/>
                </a:cubicBezTo>
                <a:close/>
                <a:moveTo>
                  <a:pt x="1193" y="1202"/>
                </a:moveTo>
                <a:cubicBezTo>
                  <a:pt x="1191" y="1210"/>
                  <a:pt x="1174" y="1203"/>
                  <a:pt x="1166" y="1205"/>
                </a:cubicBezTo>
                <a:cubicBezTo>
                  <a:pt x="1170" y="1218"/>
                  <a:pt x="1169" y="1221"/>
                  <a:pt x="1162" y="1229"/>
                </a:cubicBezTo>
                <a:cubicBezTo>
                  <a:pt x="1180" y="1240"/>
                  <a:pt x="1203" y="1224"/>
                  <a:pt x="1217" y="1233"/>
                </a:cubicBezTo>
                <a:cubicBezTo>
                  <a:pt x="1213" y="1245"/>
                  <a:pt x="1185" y="1233"/>
                  <a:pt x="1185" y="1249"/>
                </a:cubicBezTo>
                <a:cubicBezTo>
                  <a:pt x="1234" y="1244"/>
                  <a:pt x="1296" y="1244"/>
                  <a:pt x="1343" y="1225"/>
                </a:cubicBezTo>
                <a:cubicBezTo>
                  <a:pt x="1383" y="1229"/>
                  <a:pt x="1467" y="1210"/>
                  <a:pt x="1529" y="1209"/>
                </a:cubicBezTo>
                <a:cubicBezTo>
                  <a:pt x="1535" y="1198"/>
                  <a:pt x="1538" y="1200"/>
                  <a:pt x="1553" y="1194"/>
                </a:cubicBezTo>
                <a:cubicBezTo>
                  <a:pt x="1535" y="1188"/>
                  <a:pt x="1522" y="1199"/>
                  <a:pt x="1505" y="1205"/>
                </a:cubicBezTo>
                <a:cubicBezTo>
                  <a:pt x="1430" y="1183"/>
                  <a:pt x="1324" y="1214"/>
                  <a:pt x="1237" y="1229"/>
                </a:cubicBezTo>
                <a:cubicBezTo>
                  <a:pt x="1237" y="1212"/>
                  <a:pt x="1272" y="1230"/>
                  <a:pt x="1272" y="1213"/>
                </a:cubicBezTo>
                <a:cubicBezTo>
                  <a:pt x="1247" y="1209"/>
                  <a:pt x="1181" y="1218"/>
                  <a:pt x="1193" y="1202"/>
                </a:cubicBezTo>
                <a:close/>
                <a:moveTo>
                  <a:pt x="1288" y="1202"/>
                </a:moveTo>
                <a:cubicBezTo>
                  <a:pt x="1275" y="1201"/>
                  <a:pt x="1262" y="1192"/>
                  <a:pt x="1260" y="1209"/>
                </a:cubicBezTo>
                <a:cubicBezTo>
                  <a:pt x="1273" y="1210"/>
                  <a:pt x="1284" y="1210"/>
                  <a:pt x="1288" y="1202"/>
                </a:cubicBezTo>
                <a:close/>
                <a:moveTo>
                  <a:pt x="1833" y="1198"/>
                </a:moveTo>
                <a:cubicBezTo>
                  <a:pt x="1858" y="1197"/>
                  <a:pt x="1862" y="1195"/>
                  <a:pt x="1885" y="1198"/>
                </a:cubicBezTo>
                <a:cubicBezTo>
                  <a:pt x="1880" y="1180"/>
                  <a:pt x="1841" y="1192"/>
                  <a:pt x="1833" y="1198"/>
                </a:cubicBezTo>
                <a:close/>
                <a:moveTo>
                  <a:pt x="1557" y="1194"/>
                </a:moveTo>
                <a:cubicBezTo>
                  <a:pt x="1587" y="1205"/>
                  <a:pt x="1592" y="1178"/>
                  <a:pt x="1557" y="1194"/>
                </a:cubicBezTo>
                <a:close/>
                <a:moveTo>
                  <a:pt x="1964" y="1186"/>
                </a:moveTo>
                <a:cubicBezTo>
                  <a:pt x="1934" y="1192"/>
                  <a:pt x="1910" y="1179"/>
                  <a:pt x="1889" y="1194"/>
                </a:cubicBezTo>
                <a:cubicBezTo>
                  <a:pt x="1922" y="1189"/>
                  <a:pt x="1943" y="1200"/>
                  <a:pt x="1964" y="1186"/>
                </a:cubicBezTo>
                <a:close/>
                <a:moveTo>
                  <a:pt x="857" y="937"/>
                </a:moveTo>
                <a:cubicBezTo>
                  <a:pt x="834" y="927"/>
                  <a:pt x="803" y="935"/>
                  <a:pt x="790" y="949"/>
                </a:cubicBezTo>
                <a:cubicBezTo>
                  <a:pt x="816" y="944"/>
                  <a:pt x="835" y="949"/>
                  <a:pt x="857" y="937"/>
                </a:cubicBezTo>
                <a:close/>
                <a:moveTo>
                  <a:pt x="798" y="917"/>
                </a:moveTo>
                <a:cubicBezTo>
                  <a:pt x="783" y="916"/>
                  <a:pt x="767" y="915"/>
                  <a:pt x="766" y="929"/>
                </a:cubicBezTo>
                <a:cubicBezTo>
                  <a:pt x="780" y="928"/>
                  <a:pt x="797" y="930"/>
                  <a:pt x="798" y="917"/>
                </a:cubicBezTo>
                <a:close/>
                <a:moveTo>
                  <a:pt x="506" y="731"/>
                </a:moveTo>
                <a:cubicBezTo>
                  <a:pt x="504" y="743"/>
                  <a:pt x="485" y="721"/>
                  <a:pt x="482" y="735"/>
                </a:cubicBezTo>
                <a:cubicBezTo>
                  <a:pt x="485" y="736"/>
                  <a:pt x="486" y="739"/>
                  <a:pt x="486" y="743"/>
                </a:cubicBezTo>
                <a:cubicBezTo>
                  <a:pt x="495" y="740"/>
                  <a:pt x="514" y="744"/>
                  <a:pt x="506" y="731"/>
                </a:cubicBezTo>
                <a:close/>
                <a:moveTo>
                  <a:pt x="442" y="731"/>
                </a:moveTo>
                <a:cubicBezTo>
                  <a:pt x="453" y="737"/>
                  <a:pt x="466" y="729"/>
                  <a:pt x="478" y="739"/>
                </a:cubicBezTo>
                <a:cubicBezTo>
                  <a:pt x="485" y="720"/>
                  <a:pt x="446" y="726"/>
                  <a:pt x="442" y="731"/>
                </a:cubicBezTo>
                <a:close/>
                <a:moveTo>
                  <a:pt x="3347" y="676"/>
                </a:moveTo>
                <a:cubicBezTo>
                  <a:pt x="3341" y="670"/>
                  <a:pt x="3323" y="675"/>
                  <a:pt x="3315" y="680"/>
                </a:cubicBezTo>
                <a:cubicBezTo>
                  <a:pt x="3327" y="679"/>
                  <a:pt x="3343" y="691"/>
                  <a:pt x="3347" y="676"/>
                </a:cubicBezTo>
                <a:close/>
                <a:moveTo>
                  <a:pt x="3007" y="423"/>
                </a:moveTo>
                <a:cubicBezTo>
                  <a:pt x="3021" y="431"/>
                  <a:pt x="3045" y="429"/>
                  <a:pt x="3047" y="407"/>
                </a:cubicBezTo>
                <a:cubicBezTo>
                  <a:pt x="3037" y="410"/>
                  <a:pt x="3018" y="402"/>
                  <a:pt x="3015" y="411"/>
                </a:cubicBezTo>
                <a:cubicBezTo>
                  <a:pt x="3042" y="421"/>
                  <a:pt x="2994" y="416"/>
                  <a:pt x="3007" y="423"/>
                </a:cubicBezTo>
                <a:close/>
                <a:moveTo>
                  <a:pt x="292" y="281"/>
                </a:moveTo>
                <a:cubicBezTo>
                  <a:pt x="249" y="262"/>
                  <a:pt x="203" y="246"/>
                  <a:pt x="154" y="269"/>
                </a:cubicBezTo>
                <a:cubicBezTo>
                  <a:pt x="167" y="269"/>
                  <a:pt x="175" y="274"/>
                  <a:pt x="182" y="281"/>
                </a:cubicBezTo>
                <a:cubicBezTo>
                  <a:pt x="177" y="282"/>
                  <a:pt x="161" y="294"/>
                  <a:pt x="178" y="293"/>
                </a:cubicBezTo>
                <a:cubicBezTo>
                  <a:pt x="211" y="269"/>
                  <a:pt x="255" y="300"/>
                  <a:pt x="292" y="281"/>
                </a:cubicBezTo>
                <a:close/>
                <a:moveTo>
                  <a:pt x="2474" y="162"/>
                </a:moveTo>
                <a:cubicBezTo>
                  <a:pt x="2454" y="163"/>
                  <a:pt x="2435" y="152"/>
                  <a:pt x="2422" y="166"/>
                </a:cubicBezTo>
                <a:cubicBezTo>
                  <a:pt x="2432" y="163"/>
                  <a:pt x="2466" y="178"/>
                  <a:pt x="2474" y="162"/>
                </a:cubicBezTo>
                <a:close/>
                <a:moveTo>
                  <a:pt x="2561" y="154"/>
                </a:moveTo>
                <a:cubicBezTo>
                  <a:pt x="2546" y="159"/>
                  <a:pt x="2543" y="151"/>
                  <a:pt x="2537" y="162"/>
                </a:cubicBezTo>
                <a:cubicBezTo>
                  <a:pt x="2545" y="160"/>
                  <a:pt x="2564" y="169"/>
                  <a:pt x="2561" y="154"/>
                </a:cubicBezTo>
                <a:close/>
              </a:path>
            </a:pathLst>
          </a:custGeom>
          <a:blipFill dpi="0" rotWithShape="1">
            <a:blip r:embed="rId1"/>
            <a:srcRect/>
            <a:tile tx="50800" ty="3810000" sx="100000" sy="100000" flip="none" algn="tl"/>
          </a:blipFill>
          <a:ln>
            <a:noFill/>
          </a:ln>
        </p:spPr>
        <p:txBody>
          <a:bodyPr vert="horz" wrap="square" lIns="91440" tIns="45720" rIns="91440" bIns="45720" numCol="1" anchor="t" anchorCtr="0" compatLnSpc="1"/>
          <a:p>
            <a:endParaRPr lang="zh-CN" altLang="en-US" sz="1600"/>
          </a:p>
        </p:txBody>
      </p:sp>
      <p:sp>
        <p:nvSpPr>
          <p:cNvPr id="1048620" name="文本框 11"/>
          <p:cNvSpPr txBox="1"/>
          <p:nvPr/>
        </p:nvSpPr>
        <p:spPr>
          <a:xfrm>
            <a:off x="1702616" y="1851645"/>
            <a:ext cx="3171825" cy="3063240"/>
          </a:xfrm>
          <a:prstGeom prst="rect">
            <a:avLst/>
          </a:prstGeom>
          <a:noFill/>
        </p:spPr>
        <p:txBody>
          <a:bodyPr wrap="square" rtlCol="0">
            <a:spAutoFit/>
          </a:bodyPr>
          <a:p>
            <a:r>
              <a:rPr lang="zh-CN" altLang="en-US" sz="19900" dirty="0">
                <a:solidFill>
                  <a:schemeClr val="bg1"/>
                </a:solidFill>
                <a:latin typeface="华文中宋" panose="02010600040101010101" charset="-122"/>
                <a:ea typeface="华文中宋" panose="02010600040101010101" charset="-122"/>
              </a:rPr>
              <a:t>壹</a:t>
            </a:r>
            <a:endParaRPr lang="zh-CN" altLang="en-US" sz="19900" dirty="0">
              <a:solidFill>
                <a:schemeClr val="bg1"/>
              </a:solidFill>
              <a:latin typeface="华文中宋" panose="02010600040101010101" charset="-122"/>
              <a:ea typeface="华文中宋" panose="02010600040101010101" charset="-122"/>
            </a:endParaRPr>
          </a:p>
        </p:txBody>
      </p:sp>
      <p:sp>
        <p:nvSpPr>
          <p:cNvPr id="1048621" name="文本框 6"/>
          <p:cNvSpPr txBox="1"/>
          <p:nvPr/>
        </p:nvSpPr>
        <p:spPr>
          <a:xfrm>
            <a:off x="8122833" y="2644199"/>
            <a:ext cx="3002367" cy="584775"/>
          </a:xfrm>
          <a:prstGeom prst="rect">
            <a:avLst/>
          </a:prstGeom>
          <a:noFill/>
        </p:spPr>
        <p:txBody>
          <a:bodyPr wrap="square" rtlCol="0">
            <a:spAutoFit/>
          </a:bodyPr>
          <a:p>
            <a:pPr algn="r"/>
            <a:r>
              <a:rPr lang="en-US" altLang="zh-CN" sz="3200" dirty="0">
                <a:latin typeface="微软雅黑" panose="020B0503020204020204" pitchFamily="34" charset="-122"/>
                <a:ea typeface="微软雅黑" panose="020B0503020204020204" pitchFamily="34" charset="-122"/>
              </a:rPr>
              <a:t>PART 01</a:t>
            </a:r>
            <a:endParaRPr lang="zh-CN" altLang="en-US" sz="3200" dirty="0">
              <a:latin typeface="微软雅黑" panose="020B0503020204020204" pitchFamily="34" charset="-122"/>
              <a:ea typeface="微软雅黑" panose="020B0503020204020204" pitchFamily="34" charset="-122"/>
            </a:endParaRPr>
          </a:p>
        </p:txBody>
      </p:sp>
      <p:sp>
        <p:nvSpPr>
          <p:cNvPr id="1048622" name="文本框 7"/>
          <p:cNvSpPr txBox="1"/>
          <p:nvPr/>
        </p:nvSpPr>
        <p:spPr>
          <a:xfrm>
            <a:off x="7878226" y="3228974"/>
            <a:ext cx="3847465" cy="584775"/>
          </a:xfrm>
          <a:prstGeom prst="rect">
            <a:avLst/>
          </a:prstGeom>
          <a:noFill/>
        </p:spPr>
        <p:txBody>
          <a:bodyPr wrap="square" rtlCol="0">
            <a:spAutoFit/>
          </a:bodyPr>
          <a:p>
            <a:pPr algn="r"/>
            <a:r>
              <a:rPr lang="zh-CN" altLang="en-US" sz="3200" dirty="0">
                <a:latin typeface="华文中宋" panose="02010600040101010101" charset="-122"/>
                <a:ea typeface="华文中宋" panose="02010600040101010101" charset="-122"/>
              </a:rPr>
              <a:t>大学生素质拓展计划</a:t>
            </a:r>
            <a:endParaRPr lang="zh-CN" altLang="en-US" sz="3200" dirty="0">
              <a:latin typeface="华文中宋" panose="02010600040101010101" charset="-122"/>
              <a:ea typeface="华文中宋" panose="02010600040101010101"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36" name=""/>
        <p:cNvGrpSpPr/>
        <p:nvPr/>
      </p:nvGrpSpPr>
      <p:grpSpPr>
        <a:xfrm>
          <a:off x="0" y="0"/>
          <a:ext cx="0" cy="0"/>
          <a:chOff x="0" y="0"/>
          <a:chExt cx="0" cy="0"/>
        </a:xfrm>
      </p:grpSpPr>
      <p:sp>
        <p:nvSpPr>
          <p:cNvPr id="1048742" name="文本占位符 1"/>
          <p:cNvSpPr>
            <a:spLocks noGrp="1"/>
          </p:cNvSpPr>
          <p:nvPr>
            <p:ph type="body" sz="quarter" idx="13"/>
          </p:nvPr>
        </p:nvSpPr>
        <p:spPr>
          <a:xfrm>
            <a:off x="900479" y="370113"/>
            <a:ext cx="7886700" cy="431800"/>
          </a:xfrm>
        </p:spPr>
        <p:txBody>
          <a:bodyPr/>
          <a:p>
            <a:r>
              <a:rPr lang="zh-CN" altLang="en-US" dirty="0"/>
              <a:t>第三课堂活动记点计分方法</a:t>
            </a:r>
            <a:endParaRPr lang="zh-CN" altLang="en-US" dirty="0"/>
          </a:p>
        </p:txBody>
      </p:sp>
      <p:sp>
        <p:nvSpPr>
          <p:cNvPr id="1048743" name="文本占位符 2"/>
          <p:cNvSpPr>
            <a:spLocks noGrp="1"/>
          </p:cNvSpPr>
          <p:nvPr>
            <p:ph type="body" sz="quarter" idx="14"/>
          </p:nvPr>
        </p:nvSpPr>
        <p:spPr/>
        <p:txBody>
          <a:bodyPr/>
          <a:p>
            <a:r>
              <a:rPr lang="en-US" altLang="zh-CN" dirty="0"/>
              <a:t>INTRODUCTION</a:t>
            </a:r>
            <a:endParaRPr lang="zh-CN" altLang="en-US" dirty="0"/>
          </a:p>
        </p:txBody>
      </p:sp>
      <p:grpSp>
        <p:nvGrpSpPr>
          <p:cNvPr id="137" name="组合 6"/>
          <p:cNvGrpSpPr/>
          <p:nvPr/>
        </p:nvGrpSpPr>
        <p:grpSpPr>
          <a:xfrm>
            <a:off x="1244600" y="801914"/>
            <a:ext cx="9389533" cy="2133160"/>
            <a:chOff x="6582707" y="1811221"/>
            <a:chExt cx="2684165" cy="995174"/>
          </a:xfrm>
        </p:grpSpPr>
        <p:sp>
          <p:nvSpPr>
            <p:cNvPr id="1048744" name="矩形 7"/>
            <p:cNvSpPr/>
            <p:nvPr/>
          </p:nvSpPr>
          <p:spPr>
            <a:xfrm>
              <a:off x="6582707" y="2123849"/>
              <a:ext cx="2684165" cy="682546"/>
            </a:xfrm>
            <a:prstGeom prst="rect">
              <a:avLst/>
            </a:prstGeom>
          </p:spPr>
          <p:txBody>
            <a:bodyPr wrap="square">
              <a:spAutoFit/>
            </a:bodyPr>
            <a:p>
              <a:pPr fontAlgn="base">
                <a:lnSpc>
                  <a:spcPct val="130000"/>
                </a:lnSpc>
                <a:spcBef>
                  <a:spcPct val="0"/>
                </a:spcBef>
                <a:spcAft>
                  <a:spcPct val="0"/>
                </a:spcAft>
                <a:buFont typeface="Arial" panose="020B0604020202090204" pitchFamily="34" charset="0"/>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学生创业实践实训指在学校各部门、学院（系）或学园指导下，学生自主组建创业类项目团队，开展创业相关活动或者创业类竞赛。学生创业实践实训工作由党委学生工作部统筹。</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．经党委学生工作部或校团委审核认定，参加创业类活动，负责人计</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记点，参与人计</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a:t>
              </a:r>
              <a:endParaRPr lang="en-US" altLang="zh-CN"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．各类大学生创业竞赛获奖第三课堂记点按照第二课堂学科竞赛记点标准执行。</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48745" name="矩形 9"/>
            <p:cNvSpPr/>
            <p:nvPr/>
          </p:nvSpPr>
          <p:spPr>
            <a:xfrm>
              <a:off x="7526757" y="1811221"/>
              <a:ext cx="749340" cy="267805"/>
            </a:xfrm>
            <a:prstGeom prst="rect">
              <a:avLst/>
            </a:prstGeom>
          </p:spPr>
          <p:txBody>
            <a:bodyPr wrap="none">
              <a:spAutoFit/>
            </a:bodyPr>
            <a:p>
              <a:pPr algn="ctr">
                <a:lnSpc>
                  <a:spcPct val="130000"/>
                </a:lnSpc>
              </a:pPr>
              <a:r>
                <a:rPr lang="zh-CN" altLang="en-US" sz="3200" dirty="0">
                  <a:solidFill>
                    <a:schemeClr val="accent1"/>
                  </a:solidFill>
                  <a:latin typeface="微软雅黑" panose="020B0503020204020204" pitchFamily="34" charset="-122"/>
                  <a:ea typeface="微软雅黑" panose="020B0503020204020204" pitchFamily="34" charset="-122"/>
                </a:rPr>
                <a:t>创业实践实训</a:t>
              </a:r>
              <a:endParaRPr lang="zh-CN" altLang="zh-CN" sz="3200" dirty="0">
                <a:solidFill>
                  <a:schemeClr val="accent1"/>
                </a:solidFill>
                <a:latin typeface="微软雅黑" panose="020B0503020204020204" pitchFamily="34" charset="-122"/>
                <a:ea typeface="微软雅黑" panose="020B0503020204020204" pitchFamily="34" charset="-122"/>
              </a:endParaRPr>
            </a:p>
          </p:txBody>
        </p:sp>
      </p:grpSp>
      <p:graphicFrame>
        <p:nvGraphicFramePr>
          <p:cNvPr id="4194309" name="表格 3"/>
          <p:cNvGraphicFramePr>
            <a:graphicFrameLocks noGrp="1"/>
          </p:cNvGraphicFramePr>
          <p:nvPr/>
        </p:nvGraphicFramePr>
        <p:xfrm>
          <a:off x="2214033" y="4201052"/>
          <a:ext cx="7277100" cy="2340256"/>
        </p:xfrm>
        <a:graphic>
          <a:graphicData uri="http://schemas.openxmlformats.org/drawingml/2006/table">
            <a:tbl>
              <a:tblPr firstRow="1" firstCol="1" bandRow="1">
                <a:tableStyleId>{5C22544A-7EE6-4342-B048-85BDC9FD1C3A}</a:tableStyleId>
              </a:tblPr>
              <a:tblGrid>
                <a:gridCol w="2377497"/>
                <a:gridCol w="1376574"/>
                <a:gridCol w="1832201"/>
                <a:gridCol w="1690828"/>
              </a:tblGrid>
              <a:tr h="279225">
                <a:tc>
                  <a:txBody>
                    <a:bodyPr/>
                    <a:p>
                      <a:pPr indent="406400" algn="ctr">
                        <a:lnSpc>
                          <a:spcPts val="3000"/>
                        </a:lnSpc>
                        <a:spcAft>
                          <a:spcPts val="0"/>
                        </a:spcAft>
                      </a:pPr>
                      <a:r>
                        <a:rPr lang="zh-CN" sz="1600" kern="0" dirty="0">
                          <a:effectLst/>
                        </a:rPr>
                        <a:t>项目类别</a:t>
                      </a:r>
                      <a:endParaRPr lang="zh-CN" sz="105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c>
                  <a:txBody>
                    <a:bodyPr/>
                    <a:p>
                      <a:pPr algn="ctr">
                        <a:lnSpc>
                          <a:spcPts val="3000"/>
                        </a:lnSpc>
                        <a:spcAft>
                          <a:spcPts val="0"/>
                        </a:spcAft>
                        <a:tabLst>
                          <a:tab pos="2637155" algn="ctr"/>
                          <a:tab pos="5274310" algn="r"/>
                        </a:tabLst>
                      </a:pPr>
                      <a:r>
                        <a:rPr lang="zh-CN" sz="1600" kern="0">
                          <a:effectLst/>
                        </a:rPr>
                        <a:t>创始人</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c>
                  <a:txBody>
                    <a:bodyPr/>
                    <a:p>
                      <a:pPr algn="ctr">
                        <a:lnSpc>
                          <a:spcPts val="3000"/>
                        </a:lnSpc>
                        <a:spcAft>
                          <a:spcPts val="0"/>
                        </a:spcAft>
                        <a:tabLst>
                          <a:tab pos="2637155" algn="ctr"/>
                          <a:tab pos="5274310" algn="r"/>
                        </a:tabLst>
                      </a:pPr>
                      <a:r>
                        <a:rPr lang="zh-CN" sz="1600" kern="0" dirty="0">
                          <a:effectLst/>
                        </a:rPr>
                        <a:t>联合创始人</a:t>
                      </a:r>
                      <a:endParaRPr lang="zh-CN" sz="105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c>
                  <a:txBody>
                    <a:bodyPr/>
                    <a:p>
                      <a:pPr algn="ctr">
                        <a:lnSpc>
                          <a:spcPts val="3000"/>
                        </a:lnSpc>
                        <a:spcAft>
                          <a:spcPts val="0"/>
                        </a:spcAft>
                        <a:tabLst>
                          <a:tab pos="2637155" algn="ctr"/>
                          <a:tab pos="5274310" algn="r"/>
                        </a:tabLst>
                      </a:pPr>
                      <a:r>
                        <a:rPr lang="zh-CN" sz="1600" kern="0">
                          <a:effectLst/>
                        </a:rPr>
                        <a:t>核心成员</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r>
              <a:tr h="471755">
                <a:tc>
                  <a:txBody>
                    <a:bodyPr/>
                    <a:p>
                      <a:pPr algn="ctr">
                        <a:lnSpc>
                          <a:spcPts val="3000"/>
                        </a:lnSpc>
                        <a:spcAft>
                          <a:spcPts val="0"/>
                        </a:spcAft>
                      </a:pPr>
                      <a:r>
                        <a:rPr lang="zh-CN" sz="1600" kern="0">
                          <a:effectLst/>
                        </a:rPr>
                        <a:t>成立团队、有项目运营</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tc>
                <a:tc>
                  <a:txBody>
                    <a:bodyPr/>
                    <a:p>
                      <a:pPr algn="ctr">
                        <a:lnSpc>
                          <a:spcPts val="3000"/>
                        </a:lnSpc>
                        <a:spcAft>
                          <a:spcPts val="0"/>
                        </a:spcAft>
                      </a:pPr>
                      <a:r>
                        <a:rPr lang="en-US" sz="1600" kern="0">
                          <a:effectLst/>
                        </a:rPr>
                        <a:t>1.5</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c>
                  <a:txBody>
                    <a:bodyPr/>
                    <a:p>
                      <a:pPr algn="ctr">
                        <a:lnSpc>
                          <a:spcPts val="3000"/>
                        </a:lnSpc>
                        <a:spcAft>
                          <a:spcPts val="0"/>
                        </a:spcAft>
                      </a:pPr>
                      <a:r>
                        <a:rPr lang="en-US" sz="1600" kern="0" dirty="0">
                          <a:effectLst/>
                        </a:rPr>
                        <a:t>1</a:t>
                      </a:r>
                      <a:endParaRPr lang="zh-CN" sz="105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c>
                  <a:txBody>
                    <a:bodyPr/>
                    <a:p>
                      <a:pPr algn="ctr">
                        <a:lnSpc>
                          <a:spcPts val="3000"/>
                        </a:lnSpc>
                        <a:spcAft>
                          <a:spcPts val="0"/>
                        </a:spcAft>
                      </a:pPr>
                      <a:r>
                        <a:rPr lang="en-US" sz="1600" kern="0">
                          <a:effectLst/>
                        </a:rPr>
                        <a:t>0.5</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r>
              <a:tr h="707632">
                <a:tc>
                  <a:txBody>
                    <a:bodyPr/>
                    <a:p>
                      <a:pPr algn="ctr">
                        <a:lnSpc>
                          <a:spcPts val="3000"/>
                        </a:lnSpc>
                        <a:spcAft>
                          <a:spcPts val="0"/>
                        </a:spcAft>
                      </a:pPr>
                      <a:r>
                        <a:rPr lang="zh-CN" sz="1600" kern="0">
                          <a:effectLst/>
                        </a:rPr>
                        <a:t>成立团队、有项目运营且入驻学校各类众创空间</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tc>
                <a:tc>
                  <a:txBody>
                    <a:bodyPr/>
                    <a:p>
                      <a:pPr algn="ctr">
                        <a:lnSpc>
                          <a:spcPts val="3000"/>
                        </a:lnSpc>
                        <a:spcAft>
                          <a:spcPts val="0"/>
                        </a:spcAft>
                      </a:pPr>
                      <a:r>
                        <a:rPr lang="en-US" sz="1600" kern="0">
                          <a:effectLst/>
                        </a:rPr>
                        <a:t>2</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c>
                  <a:txBody>
                    <a:bodyPr/>
                    <a:p>
                      <a:pPr algn="ctr">
                        <a:lnSpc>
                          <a:spcPts val="3000"/>
                        </a:lnSpc>
                        <a:spcAft>
                          <a:spcPts val="0"/>
                        </a:spcAft>
                      </a:pPr>
                      <a:r>
                        <a:rPr lang="en-US" sz="1600" kern="0">
                          <a:effectLst/>
                        </a:rPr>
                        <a:t>1.5 </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c>
                  <a:txBody>
                    <a:bodyPr/>
                    <a:p>
                      <a:pPr algn="ctr">
                        <a:lnSpc>
                          <a:spcPts val="3000"/>
                        </a:lnSpc>
                        <a:spcAft>
                          <a:spcPts val="0"/>
                        </a:spcAft>
                      </a:pPr>
                      <a:r>
                        <a:rPr lang="en-US" sz="1600" kern="0">
                          <a:effectLst/>
                        </a:rPr>
                        <a:t>1 </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r>
              <a:tr h="279225">
                <a:tc>
                  <a:txBody>
                    <a:bodyPr/>
                    <a:p>
                      <a:pPr algn="ctr">
                        <a:lnSpc>
                          <a:spcPts val="3000"/>
                        </a:lnSpc>
                        <a:spcAft>
                          <a:spcPts val="0"/>
                        </a:spcAft>
                      </a:pPr>
                      <a:r>
                        <a:rPr lang="zh-CN" sz="1600" kern="0">
                          <a:effectLst/>
                        </a:rPr>
                        <a:t>已经注册公司</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tc>
                <a:tc>
                  <a:txBody>
                    <a:bodyPr/>
                    <a:p>
                      <a:pPr algn="ctr">
                        <a:lnSpc>
                          <a:spcPts val="3000"/>
                        </a:lnSpc>
                        <a:spcAft>
                          <a:spcPts val="0"/>
                        </a:spcAft>
                      </a:pPr>
                      <a:r>
                        <a:rPr lang="en-US" sz="1600" kern="0">
                          <a:effectLst/>
                        </a:rPr>
                        <a:t>2 </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c>
                  <a:txBody>
                    <a:bodyPr/>
                    <a:p>
                      <a:pPr algn="ctr">
                        <a:lnSpc>
                          <a:spcPts val="3000"/>
                        </a:lnSpc>
                        <a:spcAft>
                          <a:spcPts val="0"/>
                        </a:spcAft>
                      </a:pPr>
                      <a:r>
                        <a:rPr lang="en-US" sz="1600" kern="0">
                          <a:effectLst/>
                        </a:rPr>
                        <a:t>1.5 </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c>
                  <a:txBody>
                    <a:bodyPr/>
                    <a:p>
                      <a:pPr algn="ctr">
                        <a:lnSpc>
                          <a:spcPts val="3000"/>
                        </a:lnSpc>
                        <a:spcAft>
                          <a:spcPts val="0"/>
                        </a:spcAft>
                      </a:pPr>
                      <a:r>
                        <a:rPr lang="en-US" sz="1600" kern="0">
                          <a:effectLst/>
                        </a:rPr>
                        <a:t>1 </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r>
              <a:tr h="471755">
                <a:tc>
                  <a:txBody>
                    <a:bodyPr/>
                    <a:p>
                      <a:pPr algn="ctr">
                        <a:lnSpc>
                          <a:spcPts val="3000"/>
                        </a:lnSpc>
                        <a:spcAft>
                          <a:spcPts val="0"/>
                        </a:spcAft>
                      </a:pPr>
                      <a:r>
                        <a:rPr lang="zh-CN" sz="1600" kern="0">
                          <a:effectLst/>
                        </a:rPr>
                        <a:t>已经注册公司且融资成功</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tc>
                <a:tc>
                  <a:txBody>
                    <a:bodyPr/>
                    <a:p>
                      <a:pPr algn="ctr">
                        <a:lnSpc>
                          <a:spcPts val="3000"/>
                        </a:lnSpc>
                        <a:spcAft>
                          <a:spcPts val="0"/>
                        </a:spcAft>
                      </a:pPr>
                      <a:r>
                        <a:rPr lang="en-US" sz="1600" kern="0">
                          <a:effectLst/>
                        </a:rPr>
                        <a:t>3 </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c>
                  <a:txBody>
                    <a:bodyPr/>
                    <a:p>
                      <a:pPr algn="ctr">
                        <a:lnSpc>
                          <a:spcPts val="3000"/>
                        </a:lnSpc>
                        <a:spcAft>
                          <a:spcPts val="0"/>
                        </a:spcAft>
                      </a:pPr>
                      <a:r>
                        <a:rPr lang="en-US" sz="1600" kern="0">
                          <a:effectLst/>
                        </a:rPr>
                        <a:t>2 </a:t>
                      </a:r>
                      <a:endParaRPr lang="zh-CN" sz="105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c>
                  <a:txBody>
                    <a:bodyPr/>
                    <a:p>
                      <a:pPr algn="ctr">
                        <a:lnSpc>
                          <a:spcPts val="3000"/>
                        </a:lnSpc>
                        <a:spcAft>
                          <a:spcPts val="0"/>
                        </a:spcAft>
                      </a:pPr>
                      <a:r>
                        <a:rPr lang="en-US" sz="1600" kern="0" dirty="0">
                          <a:effectLst/>
                        </a:rPr>
                        <a:t>1.5 </a:t>
                      </a:r>
                      <a:endParaRPr lang="zh-CN" sz="105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68580" marR="68580" marT="0" marB="0" anchor="ct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38" name=""/>
        <p:cNvGrpSpPr/>
        <p:nvPr/>
      </p:nvGrpSpPr>
      <p:grpSpPr>
        <a:xfrm>
          <a:off x="0" y="0"/>
          <a:ext cx="0" cy="0"/>
          <a:chOff x="0" y="0"/>
          <a:chExt cx="0" cy="0"/>
        </a:xfrm>
      </p:grpSpPr>
      <p:sp>
        <p:nvSpPr>
          <p:cNvPr id="1048746" name="文本占位符 1"/>
          <p:cNvSpPr>
            <a:spLocks noGrp="1"/>
          </p:cNvSpPr>
          <p:nvPr>
            <p:ph type="body" sz="quarter" idx="13"/>
          </p:nvPr>
        </p:nvSpPr>
        <p:spPr>
          <a:xfrm>
            <a:off x="900479" y="370113"/>
            <a:ext cx="7886700" cy="431800"/>
          </a:xfrm>
        </p:spPr>
        <p:txBody>
          <a:bodyPr/>
          <a:p>
            <a:r>
              <a:rPr lang="zh-CN" altLang="en-US" dirty="0"/>
              <a:t>第三课堂活动记点计分方法</a:t>
            </a:r>
            <a:endParaRPr lang="zh-CN" altLang="en-US" dirty="0"/>
          </a:p>
        </p:txBody>
      </p:sp>
      <p:sp>
        <p:nvSpPr>
          <p:cNvPr id="1048747" name="文本占位符 2"/>
          <p:cNvSpPr>
            <a:spLocks noGrp="1"/>
          </p:cNvSpPr>
          <p:nvPr>
            <p:ph type="body" sz="quarter" idx="14"/>
          </p:nvPr>
        </p:nvSpPr>
        <p:spPr/>
        <p:txBody>
          <a:bodyPr/>
          <a:p>
            <a:r>
              <a:rPr lang="en-US" altLang="zh-CN" dirty="0"/>
              <a:t>INTRODUCTION</a:t>
            </a:r>
            <a:endParaRPr lang="zh-CN" altLang="en-US" dirty="0"/>
          </a:p>
        </p:txBody>
      </p:sp>
      <p:grpSp>
        <p:nvGrpSpPr>
          <p:cNvPr id="139" name="组合 6"/>
          <p:cNvGrpSpPr/>
          <p:nvPr/>
        </p:nvGrpSpPr>
        <p:grpSpPr>
          <a:xfrm>
            <a:off x="1947333" y="1048544"/>
            <a:ext cx="8153400" cy="4537022"/>
            <a:chOff x="6610580" y="1894169"/>
            <a:chExt cx="2684165" cy="2116637"/>
          </a:xfrm>
        </p:grpSpPr>
        <p:sp>
          <p:nvSpPr>
            <p:cNvPr id="1048748" name="矩形 7"/>
            <p:cNvSpPr/>
            <p:nvPr/>
          </p:nvSpPr>
          <p:spPr>
            <a:xfrm>
              <a:off x="6610580" y="2528402"/>
              <a:ext cx="2684165" cy="1482404"/>
            </a:xfrm>
            <a:prstGeom prst="rect">
              <a:avLst/>
            </a:prstGeom>
          </p:spPr>
          <p:txBody>
            <a:bodyPr wrap="square">
              <a:spAutoFit/>
            </a:bodyPr>
            <a:p>
              <a:pPr fontAlgn="base">
                <a:lnSpc>
                  <a:spcPct val="130000"/>
                </a:lnSpc>
                <a:spcBef>
                  <a:spcPct val="0"/>
                </a:spcBef>
                <a:spcAft>
                  <a:spcPct val="0"/>
                </a:spcAft>
                <a:buFont typeface="Arial" panose="020B0604020202090204" pitchFamily="34" charset="0"/>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青年志愿者活动是指经志愿服务组织安排，学生利用课余时间自愿、无偿服务社会、校园和帮助他人的公益行为。</a:t>
              </a:r>
              <a:endParaRPr lang="en-US" altLang="zh-CN"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．青年志愿者活动要求有详细材料，如受助单位及个人的证明等。参与志愿者活动并获青年志愿者一星级荣誉奖的获</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1.5</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记点、二星级的获</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记点、三星级的获</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2.5</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记点、四星级的获</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3</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记点、五星级的获</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3.5</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a:t>
              </a:r>
              <a:endParaRPr lang="en-US" altLang="zh-CN"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．获得校级、省级、国家级的先进团队（限主要负责人</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5</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名）或个人，可分获</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3</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记点。同一学年内对同一学生只计最高记点一次，不重复累加。</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48749" name="矩形 9"/>
            <p:cNvSpPr/>
            <p:nvPr/>
          </p:nvSpPr>
          <p:spPr>
            <a:xfrm>
              <a:off x="7695297" y="1894169"/>
              <a:ext cx="595367" cy="267805"/>
            </a:xfrm>
            <a:prstGeom prst="rect">
              <a:avLst/>
            </a:prstGeom>
          </p:spPr>
          <p:txBody>
            <a:bodyPr wrap="none">
              <a:spAutoFit/>
            </a:bodyPr>
            <a:p>
              <a:pPr algn="ctr">
                <a:lnSpc>
                  <a:spcPct val="130000"/>
                </a:lnSpc>
              </a:pPr>
              <a:r>
                <a:rPr lang="zh-CN" altLang="en-US" sz="3200" dirty="0">
                  <a:solidFill>
                    <a:schemeClr val="accent2"/>
                  </a:solidFill>
                  <a:latin typeface="微软雅黑" panose="020B0503020204020204" pitchFamily="34" charset="-122"/>
                  <a:ea typeface="微软雅黑" panose="020B0503020204020204" pitchFamily="34" charset="-122"/>
                </a:rPr>
                <a:t>志愿服务</a:t>
              </a:r>
              <a:endParaRPr lang="zh-CN" altLang="zh-CN" sz="3200" dirty="0">
                <a:solidFill>
                  <a:schemeClr val="accent2"/>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40" name=""/>
        <p:cNvGrpSpPr/>
        <p:nvPr/>
      </p:nvGrpSpPr>
      <p:grpSpPr>
        <a:xfrm>
          <a:off x="0" y="0"/>
          <a:ext cx="0" cy="0"/>
          <a:chOff x="0" y="0"/>
          <a:chExt cx="0" cy="0"/>
        </a:xfrm>
      </p:grpSpPr>
      <p:sp>
        <p:nvSpPr>
          <p:cNvPr id="1048750" name="内容占位符 2"/>
          <p:cNvSpPr>
            <a:spLocks noGrp="1"/>
          </p:cNvSpPr>
          <p:nvPr>
            <p:ph idx="1"/>
          </p:nvPr>
        </p:nvSpPr>
        <p:spPr>
          <a:xfrm>
            <a:off x="722587" y="828040"/>
            <a:ext cx="10515600" cy="2510790"/>
          </a:xfrm>
        </p:spPr>
        <p:txBody>
          <a:bodyPr/>
          <a:p>
            <a:pPr marL="0" indent="0">
              <a:buNone/>
            </a:pPr>
            <a:r>
              <a:rPr lang="zh-CN" altLang="en-US" dirty="0">
                <a:solidFill>
                  <a:schemeClr val="accent1"/>
                </a:solidFill>
              </a:rPr>
              <a:t>志愿服务</a:t>
            </a:r>
            <a:endParaRPr lang="zh-CN" altLang="en-US" dirty="0">
              <a:solidFill>
                <a:schemeClr val="accent1"/>
              </a:solidFill>
            </a:endParaRPr>
          </a:p>
          <a:p>
            <a:pPr marL="0" indent="0">
              <a:buNone/>
            </a:pPr>
            <a:r>
              <a:rPr lang="zh-CN" altLang="en-US" dirty="0">
                <a:solidFill>
                  <a:schemeClr val="accent1"/>
                </a:solidFill>
              </a:rPr>
              <a:t>       此类项目主要为星级志愿者，因此主要证明材料为星级志愿者证书。</a:t>
            </a:r>
            <a:endParaRPr lang="zh-CN" altLang="en-US" dirty="0">
              <a:solidFill>
                <a:schemeClr val="accent1"/>
              </a:solidFill>
            </a:endParaRPr>
          </a:p>
          <a:p>
            <a:pPr marL="0" indent="0">
              <a:buNone/>
            </a:pPr>
            <a:endParaRPr lang="zh-CN" altLang="en-US" dirty="0">
              <a:solidFill>
                <a:schemeClr val="accent1"/>
              </a:solidFill>
            </a:endParaRPr>
          </a:p>
          <a:p>
            <a:pPr marL="0" indent="0">
              <a:buNone/>
            </a:pPr>
            <a:r>
              <a:rPr lang="zh-CN" altLang="en-US" dirty="0">
                <a:solidFill>
                  <a:schemeClr val="accent1"/>
                </a:solidFill>
              </a:rPr>
              <a:t>证明材料示范：</a:t>
            </a:r>
            <a:endParaRPr lang="zh-CN" altLang="en-US" dirty="0">
              <a:solidFill>
                <a:schemeClr val="accent1"/>
              </a:solidFill>
            </a:endParaRPr>
          </a:p>
        </p:txBody>
      </p:sp>
      <p:pic>
        <p:nvPicPr>
          <p:cNvPr id="2097177" name="图片 3" descr="20191218202718[1]"/>
          <p:cNvPicPr>
            <a:picLocks noChangeAspect="1"/>
          </p:cNvPicPr>
          <p:nvPr/>
        </p:nvPicPr>
        <p:blipFill>
          <a:blip r:embed="rId1"/>
          <a:stretch>
            <a:fillRect/>
          </a:stretch>
        </p:blipFill>
        <p:spPr>
          <a:xfrm>
            <a:off x="3814445" y="2146496"/>
            <a:ext cx="5739458" cy="430499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41" name=""/>
        <p:cNvGrpSpPr/>
        <p:nvPr/>
      </p:nvGrpSpPr>
      <p:grpSpPr>
        <a:xfrm>
          <a:off x="0" y="0"/>
          <a:ext cx="0" cy="0"/>
          <a:chOff x="0" y="0"/>
          <a:chExt cx="0" cy="0"/>
        </a:xfrm>
      </p:grpSpPr>
      <p:sp>
        <p:nvSpPr>
          <p:cNvPr id="1048751" name="文本占位符 3"/>
          <p:cNvSpPr>
            <a:spLocks noGrp="1"/>
          </p:cNvSpPr>
          <p:nvPr>
            <p:ph type="body" sz="quarter" idx="13"/>
          </p:nvPr>
        </p:nvSpPr>
        <p:spPr/>
        <p:txBody>
          <a:bodyPr/>
          <a:p>
            <a:r>
              <a:rPr lang="zh-CN" altLang="en-US" dirty="0"/>
              <a:t>第二、三、四课堂深入介绍</a:t>
            </a:r>
            <a:endParaRPr lang="zh-CN" altLang="en-US" dirty="0"/>
          </a:p>
        </p:txBody>
      </p:sp>
      <p:sp>
        <p:nvSpPr>
          <p:cNvPr id="1048752" name="文本占位符 4"/>
          <p:cNvSpPr>
            <a:spLocks noGrp="1"/>
          </p:cNvSpPr>
          <p:nvPr>
            <p:ph type="body" sz="quarter" idx="14"/>
          </p:nvPr>
        </p:nvSpPr>
        <p:spPr/>
        <p:txBody>
          <a:bodyPr/>
          <a:p>
            <a:r>
              <a:rPr lang="en-US" altLang="zh-CN" dirty="0"/>
              <a:t>INTRODUCTION</a:t>
            </a:r>
            <a:endParaRPr lang="zh-CN" altLang="en-US" dirty="0"/>
          </a:p>
        </p:txBody>
      </p:sp>
      <p:grpSp>
        <p:nvGrpSpPr>
          <p:cNvPr id="142" name="组合 1"/>
          <p:cNvGrpSpPr/>
          <p:nvPr/>
        </p:nvGrpSpPr>
        <p:grpSpPr>
          <a:xfrm>
            <a:off x="3013363" y="1571823"/>
            <a:ext cx="5680297" cy="4326750"/>
            <a:chOff x="6400581" y="1915303"/>
            <a:chExt cx="4888327" cy="3723497"/>
          </a:xfrm>
        </p:grpSpPr>
        <p:sp>
          <p:nvSpPr>
            <p:cNvPr id="1048753" name="矩形 14"/>
            <p:cNvSpPr/>
            <p:nvPr/>
          </p:nvSpPr>
          <p:spPr>
            <a:xfrm>
              <a:off x="6643578" y="3513545"/>
              <a:ext cx="4402333" cy="1423208"/>
            </a:xfrm>
            <a:prstGeom prst="rect">
              <a:avLst/>
            </a:prstGeom>
          </p:spPr>
          <p:txBody>
            <a:bodyPr wrap="square">
              <a:spAutoFit/>
            </a:bodyPr>
            <a:p>
              <a:pPr fontAlgn="base">
                <a:lnSpc>
                  <a:spcPct val="130000"/>
                </a:lnSpc>
                <a:spcBef>
                  <a:spcPct val="0"/>
                </a:spcBef>
                <a:spcAft>
                  <a:spcPct val="0"/>
                </a:spcAft>
                <a:buFont typeface="Arial" panose="020B0604020202090204" pitchFamily="34" charset="0"/>
              </a:pP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四课堂是指学生的国（境）外学习实践活动，包括国（境）外联合培养、交换生、实习实践、创新创业交流、学术交流、文化交流等。</a:t>
              </a:r>
              <a:endParaRPr lang="en-US" altLang="zh-CN" sz="2000"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48754" name="矩形 15"/>
            <p:cNvSpPr/>
            <p:nvPr/>
          </p:nvSpPr>
          <p:spPr>
            <a:xfrm>
              <a:off x="6400581" y="1915303"/>
              <a:ext cx="4888327" cy="372349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55" name="矩形 16"/>
            <p:cNvSpPr/>
            <p:nvPr/>
          </p:nvSpPr>
          <p:spPr>
            <a:xfrm>
              <a:off x="8058977" y="2426080"/>
              <a:ext cx="1556336" cy="494006"/>
            </a:xfrm>
            <a:prstGeom prst="rect">
              <a:avLst/>
            </a:prstGeom>
          </p:spPr>
          <p:txBody>
            <a:bodyPr wrap="none">
              <a:spAutoFit/>
            </a:bodyPr>
            <a:p>
              <a:pPr>
                <a:lnSpc>
                  <a:spcPct val="130000"/>
                </a:lnSpc>
              </a:pPr>
              <a:r>
                <a:rPr lang="zh-CN" altLang="en-US" sz="3200" dirty="0">
                  <a:solidFill>
                    <a:schemeClr val="accent1"/>
                  </a:solidFill>
                  <a:latin typeface="微软雅黑" panose="020B0503020204020204" pitchFamily="34" charset="-122"/>
                  <a:ea typeface="微软雅黑" panose="020B0503020204020204" pitchFamily="34" charset="-122"/>
                </a:rPr>
                <a:t>第四课堂</a:t>
              </a:r>
              <a:endParaRPr lang="zh-CN" altLang="zh-CN" sz="3200" dirty="0">
                <a:solidFill>
                  <a:schemeClr val="accent1"/>
                </a:solidFill>
                <a:latin typeface="微软雅黑" panose="020B0503020204020204" pitchFamily="34" charset="-122"/>
                <a:ea typeface="微软雅黑" panose="020B0503020204020204" pitchFamily="34" charset="-122"/>
              </a:endParaRPr>
            </a:p>
          </p:txBody>
        </p:sp>
        <p:sp>
          <p:nvSpPr>
            <p:cNvPr id="1048756" name="任意多边形 30"/>
            <p:cNvSpPr/>
            <p:nvPr/>
          </p:nvSpPr>
          <p:spPr>
            <a:xfrm>
              <a:off x="10728381" y="1915303"/>
              <a:ext cx="560527" cy="433974"/>
            </a:xfrm>
            <a:custGeom>
              <a:avLst/>
              <a:gdLst>
                <a:gd name="connsiteX0" fmla="*/ 0 w 560527"/>
                <a:gd name="connsiteY0" fmla="*/ 0 h 433974"/>
                <a:gd name="connsiteX1" fmla="*/ 560527 w 560527"/>
                <a:gd name="connsiteY1" fmla="*/ 0 h 433974"/>
                <a:gd name="connsiteX2" fmla="*/ 560527 w 560527"/>
                <a:gd name="connsiteY2" fmla="*/ 433974 h 433974"/>
                <a:gd name="connsiteX3" fmla="*/ 506120 w 560527"/>
                <a:gd name="connsiteY3" fmla="*/ 428489 h 433974"/>
                <a:gd name="connsiteX4" fmla="*/ 5569 w 560527"/>
                <a:gd name="connsiteY4" fmla="*/ 17943 h 433974"/>
                <a:gd name="connsiteX5" fmla="*/ 0 w 560527"/>
                <a:gd name="connsiteY5" fmla="*/ 0 h 43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527" h="433974">
                  <a:moveTo>
                    <a:pt x="0" y="0"/>
                  </a:moveTo>
                  <a:lnTo>
                    <a:pt x="560527" y="0"/>
                  </a:lnTo>
                  <a:lnTo>
                    <a:pt x="560527" y="433974"/>
                  </a:lnTo>
                  <a:lnTo>
                    <a:pt x="506120" y="428489"/>
                  </a:lnTo>
                  <a:cubicBezTo>
                    <a:pt x="279800" y="382178"/>
                    <a:pt x="93533" y="225912"/>
                    <a:pt x="5569" y="1794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wipe(right)">
                                      <p:cBhvr>
                                        <p:cTn id="7" dur="10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43" name=""/>
        <p:cNvGrpSpPr/>
        <p:nvPr/>
      </p:nvGrpSpPr>
      <p:grpSpPr>
        <a:xfrm>
          <a:off x="0" y="0"/>
          <a:ext cx="0" cy="0"/>
          <a:chOff x="0" y="0"/>
          <a:chExt cx="0" cy="0"/>
        </a:xfrm>
      </p:grpSpPr>
      <p:sp>
        <p:nvSpPr>
          <p:cNvPr id="1048757" name="文本占位符 1"/>
          <p:cNvSpPr>
            <a:spLocks noGrp="1"/>
          </p:cNvSpPr>
          <p:nvPr>
            <p:ph type="body" sz="quarter" idx="13"/>
          </p:nvPr>
        </p:nvSpPr>
        <p:spPr/>
        <p:txBody>
          <a:bodyPr/>
          <a:p>
            <a:r>
              <a:rPr lang="zh-CN" altLang="en-US" dirty="0"/>
              <a:t>第二、三、四课堂深入介绍</a:t>
            </a:r>
            <a:endParaRPr lang="zh-CN" altLang="en-US" dirty="0"/>
          </a:p>
        </p:txBody>
      </p:sp>
      <p:sp>
        <p:nvSpPr>
          <p:cNvPr id="1048758" name="文本占位符 2"/>
          <p:cNvSpPr>
            <a:spLocks noGrp="1"/>
          </p:cNvSpPr>
          <p:nvPr>
            <p:ph type="body" sz="quarter" idx="14"/>
          </p:nvPr>
        </p:nvSpPr>
        <p:spPr/>
        <p:txBody>
          <a:bodyPr/>
          <a:p>
            <a:r>
              <a:rPr lang="en-US" altLang="zh-CN" dirty="0"/>
              <a:t>INTRODUCTION</a:t>
            </a:r>
            <a:endParaRPr lang="zh-CN" altLang="en-US" dirty="0"/>
          </a:p>
        </p:txBody>
      </p:sp>
      <p:sp>
        <p:nvSpPr>
          <p:cNvPr id="1048759" name="矩形 3"/>
          <p:cNvSpPr/>
          <p:nvPr/>
        </p:nvSpPr>
        <p:spPr>
          <a:xfrm>
            <a:off x="4433893" y="2811917"/>
            <a:ext cx="5853107" cy="1183638"/>
          </a:xfrm>
          <a:prstGeom prst="rect">
            <a:avLst/>
          </a:prstGeom>
        </p:spPr>
        <p:txBody>
          <a:bodyPr wrap="square" anchor="ctr" anchorCtr="0">
            <a:spAutoFit/>
          </a:bodyPr>
          <a:lstStyle>
            <a:defPPr>
              <a:defRPr lang="zh-CN"/>
            </a:defPPr>
            <a:lvl1pPr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anose="02010600030101010101" pitchFamily="2" charset="-122"/>
                <a:cs typeface="+mn-cs"/>
              </a:defRPr>
            </a:lvl1pPr>
            <a:lvl2pPr marL="457200"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anose="02010600030101010101" pitchFamily="2" charset="-122"/>
                <a:cs typeface="+mn-cs"/>
              </a:defRPr>
            </a:lvl2pPr>
            <a:lvl3pPr marL="914400"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anose="02010600030101010101" pitchFamily="2" charset="-122"/>
                <a:cs typeface="+mn-cs"/>
              </a:defRPr>
            </a:lvl3pPr>
            <a:lvl4pPr marL="1371600"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anose="02010600030101010101" pitchFamily="2" charset="-122"/>
                <a:cs typeface="+mn-cs"/>
              </a:defRPr>
            </a:lvl4pPr>
            <a:lvl5pPr marL="1828800"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9pPr>
          </a:lstStyle>
          <a:p>
            <a:pPr algn="just">
              <a:lnSpc>
                <a:spcPct val="130000"/>
              </a:lnSpc>
            </a:pP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本科专业培养方案中设置二课堂</a:t>
            </a:r>
            <a:r>
              <a:rPr lang="en-US" altLang="zh-CN" sz="2800" dirty="0">
                <a:solidFill>
                  <a:srgbClr val="FF0000"/>
                </a:solidFill>
                <a:latin typeface="微软雅黑" panose="020B0503020204020204" pitchFamily="34" charset="-122"/>
                <a:ea typeface="微软雅黑" panose="020B0503020204020204" pitchFamily="34" charset="-122"/>
              </a:rPr>
              <a:t>4</a:t>
            </a: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学分；三课堂和四课堂各</a:t>
            </a:r>
            <a:r>
              <a:rPr lang="en-US" altLang="zh-CN" sz="2800" dirty="0">
                <a:solidFill>
                  <a:srgbClr val="FF0000"/>
                </a:solidFill>
                <a:latin typeface="微软雅黑" panose="020B0503020204020204" pitchFamily="34" charset="-122"/>
                <a:ea typeface="微软雅黑" panose="020B0503020204020204" pitchFamily="34" charset="-122"/>
              </a:rPr>
              <a:t>2</a:t>
            </a: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学分</a:t>
            </a:r>
            <a:r>
              <a:rPr lang="zh-CN" altLang="en-US" sz="2800" dirty="0">
                <a:solidFill>
                  <a:schemeClr val="bg1">
                    <a:lumMod val="85000"/>
                  </a:schemeClr>
                </a:solidFill>
                <a:latin typeface="微软雅黑" panose="020B0503020204020204" pitchFamily="34" charset="-122"/>
                <a:ea typeface="微软雅黑" panose="020B0503020204020204" pitchFamily="34" charset="-122"/>
              </a:rPr>
              <a:t>。</a:t>
            </a:r>
            <a:endParaRPr lang="zh-CN" altLang="en-US" sz="280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1048760" name="矩形 5"/>
          <p:cNvSpPr/>
          <p:nvPr/>
        </p:nvSpPr>
        <p:spPr>
          <a:xfrm>
            <a:off x="3379789" y="2121796"/>
            <a:ext cx="2672080" cy="510540"/>
          </a:xfrm>
          <a:prstGeom prst="rect">
            <a:avLst/>
          </a:prstGeom>
        </p:spPr>
        <p:txBody>
          <a:bodyPr wrap="none">
            <a:spAutoFit/>
          </a:bodyPr>
          <a:p>
            <a:r>
              <a:rPr lang="zh-CN" altLang="zh-CN" sz="2800" b="1" dirty="0">
                <a:solidFill>
                  <a:schemeClr val="accent1"/>
                </a:solidFill>
                <a:latin typeface="微软雅黑" panose="020B0503020204020204" pitchFamily="34" charset="-122"/>
                <a:ea typeface="微软雅黑" panose="020B0503020204020204" pitchFamily="34" charset="-122"/>
              </a:rPr>
              <a:t>学分认定及考核</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sp>
        <p:nvSpPr>
          <p:cNvPr id="1048761" name="矩形 6"/>
          <p:cNvSpPr/>
          <p:nvPr/>
        </p:nvSpPr>
        <p:spPr>
          <a:xfrm>
            <a:off x="4510093" y="4342267"/>
            <a:ext cx="5853107" cy="637539"/>
          </a:xfrm>
          <a:prstGeom prst="rect">
            <a:avLst/>
          </a:prstGeom>
        </p:spPr>
        <p:txBody>
          <a:bodyPr wrap="square" anchor="ctr" anchorCtr="0">
            <a:spAutoFit/>
          </a:bodyPr>
          <a:lstStyle>
            <a:defPPr>
              <a:defRPr lang="zh-CN"/>
            </a:defPPr>
            <a:lvl1pPr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anose="02010600030101010101" pitchFamily="2" charset="-122"/>
                <a:cs typeface="+mn-cs"/>
              </a:defRPr>
            </a:lvl1pPr>
            <a:lvl2pPr marL="457200"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anose="02010600030101010101" pitchFamily="2" charset="-122"/>
                <a:cs typeface="+mn-cs"/>
              </a:defRPr>
            </a:lvl2pPr>
            <a:lvl3pPr marL="914400"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anose="02010600030101010101" pitchFamily="2" charset="-122"/>
                <a:cs typeface="+mn-cs"/>
              </a:defRPr>
            </a:lvl3pPr>
            <a:lvl4pPr marL="1371600"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anose="02010600030101010101" pitchFamily="2" charset="-122"/>
                <a:cs typeface="+mn-cs"/>
              </a:defRPr>
            </a:lvl4pPr>
            <a:lvl5pPr marL="1828800"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9pPr>
          </a:lstStyle>
          <a:p>
            <a:pPr algn="just">
              <a:lnSpc>
                <a:spcPct val="130000"/>
              </a:lnSpc>
            </a:pPr>
            <a:r>
              <a:rPr lang="zh-CN" altLang="en-US" sz="2800" b="1" dirty="0">
                <a:solidFill>
                  <a:schemeClr val="accent1"/>
                </a:solidFill>
                <a:latin typeface="微软雅黑" panose="020B0503020204020204" pitchFamily="34" charset="-122"/>
                <a:ea typeface="微软雅黑" panose="020B0503020204020204" pitchFamily="34" charset="-122"/>
              </a:rPr>
              <a:t>那么记点与学分又是如何转换的呢？</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grpSp>
        <p:nvGrpSpPr>
          <p:cNvPr id="144" name="组合 9"/>
          <p:cNvGrpSpPr/>
          <p:nvPr/>
        </p:nvGrpSpPr>
        <p:grpSpPr>
          <a:xfrm>
            <a:off x="558224" y="1708807"/>
            <a:ext cx="2138363" cy="3368538"/>
            <a:chOff x="558224" y="1708807"/>
            <a:chExt cx="2138363" cy="3368538"/>
          </a:xfrm>
        </p:grpSpPr>
        <p:sp>
          <p:nvSpPr>
            <p:cNvPr id="1048762" name="任意多边形 277"/>
            <p:cNvSpPr/>
            <p:nvPr/>
          </p:nvSpPr>
          <p:spPr bwMode="auto">
            <a:xfrm>
              <a:off x="558224" y="1708807"/>
              <a:ext cx="2138363" cy="2581275"/>
            </a:xfrm>
            <a:custGeom>
              <a:avLst/>
              <a:gdLst>
                <a:gd name="T0" fmla="*/ 916041 w 2138759"/>
                <a:gd name="T1" fmla="*/ 2532038 h 2580813"/>
                <a:gd name="T2" fmla="*/ 798027 w 2138759"/>
                <a:gd name="T3" fmla="*/ 2523294 h 2580813"/>
                <a:gd name="T4" fmla="*/ 1165383 w 2138759"/>
                <a:gd name="T5" fmla="*/ 2384031 h 2580813"/>
                <a:gd name="T6" fmla="*/ 1078001 w 2138759"/>
                <a:gd name="T7" fmla="*/ 2487460 h 2580813"/>
                <a:gd name="T8" fmla="*/ 1211010 w 2138759"/>
                <a:gd name="T9" fmla="*/ 2178654 h 2580813"/>
                <a:gd name="T10" fmla="*/ 1159343 w 2138759"/>
                <a:gd name="T11" fmla="*/ 2255258 h 2580813"/>
                <a:gd name="T12" fmla="*/ 1190402 w 2138759"/>
                <a:gd name="T13" fmla="*/ 2065733 h 2580813"/>
                <a:gd name="T14" fmla="*/ 1319793 w 2138759"/>
                <a:gd name="T15" fmla="*/ 2056028 h 2580813"/>
                <a:gd name="T16" fmla="*/ 947962 w 2138759"/>
                <a:gd name="T17" fmla="*/ 1927015 h 2580813"/>
                <a:gd name="T18" fmla="*/ 931548 w 2138759"/>
                <a:gd name="T19" fmla="*/ 2041560 h 2580813"/>
                <a:gd name="T20" fmla="*/ 793284 w 2138759"/>
                <a:gd name="T21" fmla="*/ 1835301 h 2580813"/>
                <a:gd name="T22" fmla="*/ 870242 w 2138759"/>
                <a:gd name="T23" fmla="*/ 1817588 h 2580813"/>
                <a:gd name="T24" fmla="*/ 1298159 w 2138759"/>
                <a:gd name="T25" fmla="*/ 1690696 h 2580813"/>
                <a:gd name="T26" fmla="*/ 1209912 w 2138759"/>
                <a:gd name="T27" fmla="*/ 1624507 h 2580813"/>
                <a:gd name="T28" fmla="*/ 1030364 w 2138759"/>
                <a:gd name="T29" fmla="*/ 1647912 h 2580813"/>
                <a:gd name="T30" fmla="*/ 1636925 w 2138759"/>
                <a:gd name="T31" fmla="*/ 1580935 h 2580813"/>
                <a:gd name="T32" fmla="*/ 1508917 w 2138759"/>
                <a:gd name="T33" fmla="*/ 1617093 h 2580813"/>
                <a:gd name="T34" fmla="*/ 1946670 w 2138759"/>
                <a:gd name="T35" fmla="*/ 1556668 h 2580813"/>
                <a:gd name="T36" fmla="*/ 1276612 w 2138759"/>
                <a:gd name="T37" fmla="*/ 1390543 h 2580813"/>
                <a:gd name="T38" fmla="*/ 1211766 w 2138759"/>
                <a:gd name="T39" fmla="*/ 1451244 h 2580813"/>
                <a:gd name="T40" fmla="*/ 1344963 w 2138759"/>
                <a:gd name="T41" fmla="*/ 1260886 h 2580813"/>
                <a:gd name="T42" fmla="*/ 1312830 w 2138759"/>
                <a:gd name="T43" fmla="*/ 1251609 h 2580813"/>
                <a:gd name="T44" fmla="*/ 1728270 w 2138759"/>
                <a:gd name="T45" fmla="*/ 1379542 h 2580813"/>
                <a:gd name="T46" fmla="*/ 2055687 w 2138759"/>
                <a:gd name="T47" fmla="*/ 1230624 h 2580813"/>
                <a:gd name="T48" fmla="*/ 1991604 w 2138759"/>
                <a:gd name="T49" fmla="*/ 1183006 h 2580813"/>
                <a:gd name="T50" fmla="*/ 1454937 w 2138759"/>
                <a:gd name="T51" fmla="*/ 945430 h 2580813"/>
                <a:gd name="T52" fmla="*/ 1396432 w 2138759"/>
                <a:gd name="T53" fmla="*/ 913304 h 2580813"/>
                <a:gd name="T54" fmla="*/ 1580769 w 2138759"/>
                <a:gd name="T55" fmla="*/ 1009741 h 2580813"/>
                <a:gd name="T56" fmla="*/ 2062667 w 2138759"/>
                <a:gd name="T57" fmla="*/ 857838 h 2580813"/>
                <a:gd name="T58" fmla="*/ 1907375 w 2138759"/>
                <a:gd name="T59" fmla="*/ 944384 h 2580813"/>
                <a:gd name="T60" fmla="*/ 1868012 w 2138759"/>
                <a:gd name="T61" fmla="*/ 816403 h 2580813"/>
                <a:gd name="T62" fmla="*/ 389302 w 2138759"/>
                <a:gd name="T63" fmla="*/ 695814 h 2580813"/>
                <a:gd name="T64" fmla="*/ 330077 w 2138759"/>
                <a:gd name="T65" fmla="*/ 765699 h 2580813"/>
                <a:gd name="T66" fmla="*/ 250067 w 2138759"/>
                <a:gd name="T67" fmla="*/ 695802 h 2580813"/>
                <a:gd name="T68" fmla="*/ 210407 w 2138759"/>
                <a:gd name="T69" fmla="*/ 647218 h 2580813"/>
                <a:gd name="T70" fmla="*/ 716413 w 2138759"/>
                <a:gd name="T71" fmla="*/ 677594 h 2580813"/>
                <a:gd name="T72" fmla="*/ 1823398 w 2138759"/>
                <a:gd name="T73" fmla="*/ 688744 h 2580813"/>
                <a:gd name="T74" fmla="*/ 1723643 w 2138759"/>
                <a:gd name="T75" fmla="*/ 679968 h 2580813"/>
                <a:gd name="T76" fmla="*/ 521625 w 2138759"/>
                <a:gd name="T77" fmla="*/ 580312 h 2580813"/>
                <a:gd name="T78" fmla="*/ 489492 w 2138759"/>
                <a:gd name="T79" fmla="*/ 571035 h 2580813"/>
                <a:gd name="T80" fmla="*/ 1042648 w 2138759"/>
                <a:gd name="T81" fmla="*/ 575205 h 2580813"/>
                <a:gd name="T82" fmla="*/ 954875 w 2138759"/>
                <a:gd name="T83" fmla="*/ 471747 h 2580813"/>
                <a:gd name="T84" fmla="*/ 1475056 w 2138759"/>
                <a:gd name="T85" fmla="*/ 505918 h 2580813"/>
                <a:gd name="T86" fmla="*/ 495570 w 2138759"/>
                <a:gd name="T87" fmla="*/ 392554 h 2580813"/>
                <a:gd name="T88" fmla="*/ 452695 w 2138759"/>
                <a:gd name="T89" fmla="*/ 434742 h 2580813"/>
                <a:gd name="T90" fmla="*/ 1941725 w 2138759"/>
                <a:gd name="T91" fmla="*/ 447024 h 2580813"/>
                <a:gd name="T92" fmla="*/ 895683 w 2138759"/>
                <a:gd name="T93" fmla="*/ 392144 h 2580813"/>
                <a:gd name="T94" fmla="*/ 837329 w 2138759"/>
                <a:gd name="T95" fmla="*/ 424258 h 2580813"/>
                <a:gd name="T96" fmla="*/ 691783 w 2138759"/>
                <a:gd name="T97" fmla="*/ 421851 h 2580813"/>
                <a:gd name="T98" fmla="*/ 75357 w 2138759"/>
                <a:gd name="T99" fmla="*/ 334734 h 2580813"/>
                <a:gd name="T100" fmla="*/ 16132 w 2138759"/>
                <a:gd name="T101" fmla="*/ 404270 h 2580813"/>
                <a:gd name="T102" fmla="*/ 395623 w 2138759"/>
                <a:gd name="T103" fmla="*/ 456656 h 2580813"/>
                <a:gd name="T104" fmla="*/ 237306 w 2138759"/>
                <a:gd name="T105" fmla="*/ 268263 h 2580813"/>
                <a:gd name="T106" fmla="*/ 1411145 w 2138759"/>
                <a:gd name="T107" fmla="*/ 345321 h 2580813"/>
                <a:gd name="T108" fmla="*/ 1733190 w 2138759"/>
                <a:gd name="T109" fmla="*/ 292007 h 2580813"/>
                <a:gd name="T110" fmla="*/ 1646872 w 2138759"/>
                <a:gd name="T111" fmla="*/ 244460 h 2580813"/>
                <a:gd name="T112" fmla="*/ 1027104 w 2138759"/>
                <a:gd name="T113" fmla="*/ 196000 h 2580813"/>
                <a:gd name="T114" fmla="*/ 950448 w 2138759"/>
                <a:gd name="T115" fmla="*/ 83113 h 2580813"/>
                <a:gd name="T116" fmla="*/ 627039 w 2138759"/>
                <a:gd name="T117" fmla="*/ 142318 h 2580813"/>
                <a:gd name="T118" fmla="*/ 1432038 w 2138759"/>
                <a:gd name="T119" fmla="*/ 143669 h 2580813"/>
                <a:gd name="T120" fmla="*/ 855870 w 2138759"/>
                <a:gd name="T121" fmla="*/ 25913 h 2580813"/>
                <a:gd name="T122" fmla="*/ 816386 w 2138759"/>
                <a:gd name="T123" fmla="*/ 74483 h 2580813"/>
                <a:gd name="T124" fmla="*/ 1196524 w 2138759"/>
                <a:gd name="T125" fmla="*/ 131286 h 25808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38759" h="2580813">
                  <a:moveTo>
                    <a:pt x="953821" y="2473876"/>
                  </a:moveTo>
                  <a:cubicBezTo>
                    <a:pt x="956908" y="2473876"/>
                    <a:pt x="959830" y="2474569"/>
                    <a:pt x="962555" y="2475945"/>
                  </a:cubicBezTo>
                  <a:cubicBezTo>
                    <a:pt x="965291" y="2477308"/>
                    <a:pt x="967687" y="2479175"/>
                    <a:pt x="969732" y="2481520"/>
                  </a:cubicBezTo>
                  <a:cubicBezTo>
                    <a:pt x="971785" y="2483883"/>
                    <a:pt x="973391" y="2486622"/>
                    <a:pt x="974566" y="2489739"/>
                  </a:cubicBezTo>
                  <a:cubicBezTo>
                    <a:pt x="975730" y="2492855"/>
                    <a:pt x="976325" y="2496200"/>
                    <a:pt x="976325" y="2499733"/>
                  </a:cubicBezTo>
                  <a:cubicBezTo>
                    <a:pt x="976325" y="2504138"/>
                    <a:pt x="975413" y="2508254"/>
                    <a:pt x="973590" y="2512102"/>
                  </a:cubicBezTo>
                  <a:cubicBezTo>
                    <a:pt x="971819" y="2515950"/>
                    <a:pt x="969293" y="2519067"/>
                    <a:pt x="966061" y="2521438"/>
                  </a:cubicBezTo>
                  <a:cubicBezTo>
                    <a:pt x="967019" y="2521613"/>
                    <a:pt x="968358" y="2521806"/>
                    <a:pt x="970117" y="2522056"/>
                  </a:cubicBezTo>
                  <a:cubicBezTo>
                    <a:pt x="971861" y="2522284"/>
                    <a:pt x="973685" y="2522552"/>
                    <a:pt x="975589" y="2522828"/>
                  </a:cubicBezTo>
                  <a:cubicBezTo>
                    <a:pt x="977478" y="2523117"/>
                    <a:pt x="979248" y="2523406"/>
                    <a:pt x="980896" y="2523709"/>
                  </a:cubicBezTo>
                  <a:cubicBezTo>
                    <a:pt x="982533" y="2524015"/>
                    <a:pt x="983728" y="2524292"/>
                    <a:pt x="984464" y="2524520"/>
                  </a:cubicBezTo>
                  <a:cubicBezTo>
                    <a:pt x="985685" y="2524923"/>
                    <a:pt x="986937" y="2525782"/>
                    <a:pt x="988180" y="2527057"/>
                  </a:cubicBezTo>
                  <a:cubicBezTo>
                    <a:pt x="989420" y="2528355"/>
                    <a:pt x="990573" y="2529845"/>
                    <a:pt x="991618" y="2531524"/>
                  </a:cubicBezTo>
                  <a:cubicBezTo>
                    <a:pt x="992671" y="2533216"/>
                    <a:pt x="993518" y="2534956"/>
                    <a:pt x="994156" y="2536784"/>
                  </a:cubicBezTo>
                  <a:cubicBezTo>
                    <a:pt x="994816" y="2538576"/>
                    <a:pt x="995136" y="2540229"/>
                    <a:pt x="995136" y="2541732"/>
                  </a:cubicBezTo>
                  <a:lnTo>
                    <a:pt x="995136" y="2565104"/>
                  </a:lnTo>
                  <a:cubicBezTo>
                    <a:pt x="994781" y="2565283"/>
                    <a:pt x="994400" y="2565546"/>
                    <a:pt x="993957" y="2565950"/>
                  </a:cubicBezTo>
                  <a:cubicBezTo>
                    <a:pt x="993518" y="2566366"/>
                    <a:pt x="993045" y="2566747"/>
                    <a:pt x="992542" y="2567137"/>
                  </a:cubicBezTo>
                  <a:cubicBezTo>
                    <a:pt x="992027" y="2567514"/>
                    <a:pt x="991542" y="2567856"/>
                    <a:pt x="991092" y="2568132"/>
                  </a:cubicBezTo>
                  <a:cubicBezTo>
                    <a:pt x="990630" y="2568426"/>
                    <a:pt x="990245" y="2568553"/>
                    <a:pt x="989936" y="2568553"/>
                  </a:cubicBezTo>
                  <a:lnTo>
                    <a:pt x="917870" y="2568553"/>
                  </a:lnTo>
                  <a:cubicBezTo>
                    <a:pt x="916642" y="2568553"/>
                    <a:pt x="915718" y="2568124"/>
                    <a:pt x="915081" y="2567251"/>
                  </a:cubicBezTo>
                  <a:cubicBezTo>
                    <a:pt x="914444" y="2566392"/>
                    <a:pt x="913662" y="2565673"/>
                    <a:pt x="912719" y="2565104"/>
                  </a:cubicBezTo>
                  <a:lnTo>
                    <a:pt x="912719" y="2541732"/>
                  </a:lnTo>
                  <a:cubicBezTo>
                    <a:pt x="912719" y="2540229"/>
                    <a:pt x="913036" y="2538576"/>
                    <a:pt x="913685" y="2536784"/>
                  </a:cubicBezTo>
                  <a:cubicBezTo>
                    <a:pt x="914345" y="2534956"/>
                    <a:pt x="915180" y="2533238"/>
                    <a:pt x="916211" y="2531585"/>
                  </a:cubicBezTo>
                  <a:cubicBezTo>
                    <a:pt x="917245" y="2529933"/>
                    <a:pt x="918385" y="2528443"/>
                    <a:pt x="919652" y="2527106"/>
                  </a:cubicBezTo>
                  <a:cubicBezTo>
                    <a:pt x="920904" y="2525795"/>
                    <a:pt x="922155" y="2524910"/>
                    <a:pt x="923388" y="2524506"/>
                  </a:cubicBezTo>
                  <a:cubicBezTo>
                    <a:pt x="924013" y="2524278"/>
                    <a:pt x="925166" y="2524002"/>
                    <a:pt x="926848" y="2523700"/>
                  </a:cubicBezTo>
                  <a:cubicBezTo>
                    <a:pt x="928527" y="2523393"/>
                    <a:pt x="930332" y="2523104"/>
                    <a:pt x="932244" y="2522814"/>
                  </a:cubicBezTo>
                  <a:cubicBezTo>
                    <a:pt x="934155" y="2522538"/>
                    <a:pt x="935979" y="2522271"/>
                    <a:pt x="937734" y="2522047"/>
                  </a:cubicBezTo>
                  <a:cubicBezTo>
                    <a:pt x="939482" y="2521793"/>
                    <a:pt x="940833" y="2521605"/>
                    <a:pt x="941779" y="2521425"/>
                  </a:cubicBezTo>
                  <a:cubicBezTo>
                    <a:pt x="938559" y="2519054"/>
                    <a:pt x="936044" y="2515964"/>
                    <a:pt x="934186" y="2512163"/>
                  </a:cubicBezTo>
                  <a:cubicBezTo>
                    <a:pt x="932339" y="2508354"/>
                    <a:pt x="931427" y="2504212"/>
                    <a:pt x="931427" y="2499733"/>
                  </a:cubicBezTo>
                  <a:cubicBezTo>
                    <a:pt x="931427" y="2496200"/>
                    <a:pt x="932022" y="2492855"/>
                    <a:pt x="933209" y="2489739"/>
                  </a:cubicBezTo>
                  <a:cubicBezTo>
                    <a:pt x="934396" y="2486622"/>
                    <a:pt x="936010" y="2483883"/>
                    <a:pt x="938021" y="2481520"/>
                  </a:cubicBezTo>
                  <a:cubicBezTo>
                    <a:pt x="940043" y="2479175"/>
                    <a:pt x="942393" y="2477308"/>
                    <a:pt x="945121" y="2475945"/>
                  </a:cubicBezTo>
                  <a:cubicBezTo>
                    <a:pt x="947834" y="2474569"/>
                    <a:pt x="950734" y="2473876"/>
                    <a:pt x="953821" y="2473876"/>
                  </a:cubicBezTo>
                  <a:close/>
                  <a:moveTo>
                    <a:pt x="737506" y="2432327"/>
                  </a:moveTo>
                  <a:cubicBezTo>
                    <a:pt x="742149" y="2432327"/>
                    <a:pt x="746545" y="2433323"/>
                    <a:pt x="750643" y="2435304"/>
                  </a:cubicBezTo>
                  <a:cubicBezTo>
                    <a:pt x="754758" y="2437265"/>
                    <a:pt x="758362" y="2439952"/>
                    <a:pt x="761438" y="2443326"/>
                  </a:cubicBezTo>
                  <a:cubicBezTo>
                    <a:pt x="764526" y="2446725"/>
                    <a:pt x="766942" y="2450667"/>
                    <a:pt x="768710" y="2455151"/>
                  </a:cubicBezTo>
                  <a:cubicBezTo>
                    <a:pt x="770460" y="2459635"/>
                    <a:pt x="771356" y="2464447"/>
                    <a:pt x="771356" y="2469531"/>
                  </a:cubicBezTo>
                  <a:cubicBezTo>
                    <a:pt x="771356" y="2475869"/>
                    <a:pt x="769984" y="2481791"/>
                    <a:pt x="767241" y="2487329"/>
                  </a:cubicBezTo>
                  <a:cubicBezTo>
                    <a:pt x="764578" y="2492866"/>
                    <a:pt x="760778" y="2497350"/>
                    <a:pt x="755917" y="2500762"/>
                  </a:cubicBezTo>
                  <a:cubicBezTo>
                    <a:pt x="757358" y="2501015"/>
                    <a:pt x="759372" y="2501292"/>
                    <a:pt x="762018" y="2501652"/>
                  </a:cubicBezTo>
                  <a:cubicBezTo>
                    <a:pt x="764641" y="2501979"/>
                    <a:pt x="767384" y="2502364"/>
                    <a:pt x="770248" y="2502762"/>
                  </a:cubicBezTo>
                  <a:cubicBezTo>
                    <a:pt x="773089" y="2503178"/>
                    <a:pt x="775752" y="2503594"/>
                    <a:pt x="778231" y="2504029"/>
                  </a:cubicBezTo>
                  <a:cubicBezTo>
                    <a:pt x="780693" y="2504471"/>
                    <a:pt x="782490" y="2504868"/>
                    <a:pt x="783597" y="2505196"/>
                  </a:cubicBezTo>
                  <a:cubicBezTo>
                    <a:pt x="785434" y="2505776"/>
                    <a:pt x="787316" y="2507012"/>
                    <a:pt x="789187" y="2508848"/>
                  </a:cubicBezTo>
                  <a:cubicBezTo>
                    <a:pt x="791052" y="2510714"/>
                    <a:pt x="792786" y="2512859"/>
                    <a:pt x="794358" y="2515274"/>
                  </a:cubicBezTo>
                  <a:cubicBezTo>
                    <a:pt x="795942" y="2517709"/>
                    <a:pt x="797216" y="2520212"/>
                    <a:pt x="798175" y="2522842"/>
                  </a:cubicBezTo>
                  <a:cubicBezTo>
                    <a:pt x="799168" y="2525422"/>
                    <a:pt x="799644" y="2527800"/>
                    <a:pt x="799644" y="2529963"/>
                  </a:cubicBezTo>
                  <a:lnTo>
                    <a:pt x="799644" y="2563591"/>
                  </a:lnTo>
                  <a:cubicBezTo>
                    <a:pt x="799116" y="2563849"/>
                    <a:pt x="798542" y="2564228"/>
                    <a:pt x="797876" y="2564808"/>
                  </a:cubicBezTo>
                  <a:cubicBezTo>
                    <a:pt x="797216" y="2565407"/>
                    <a:pt x="796505" y="2565956"/>
                    <a:pt x="795747" y="2566517"/>
                  </a:cubicBezTo>
                  <a:cubicBezTo>
                    <a:pt x="794972" y="2567059"/>
                    <a:pt x="794243" y="2567551"/>
                    <a:pt x="793566" y="2567949"/>
                  </a:cubicBezTo>
                  <a:cubicBezTo>
                    <a:pt x="792872" y="2568371"/>
                    <a:pt x="792292" y="2568554"/>
                    <a:pt x="791827" y="2568554"/>
                  </a:cubicBezTo>
                  <a:lnTo>
                    <a:pt x="683432" y="2568554"/>
                  </a:lnTo>
                  <a:cubicBezTo>
                    <a:pt x="681584" y="2568554"/>
                    <a:pt x="680195" y="2567936"/>
                    <a:pt x="679236" y="2566681"/>
                  </a:cubicBezTo>
                  <a:cubicBezTo>
                    <a:pt x="678278" y="2565445"/>
                    <a:pt x="677101" y="2564411"/>
                    <a:pt x="675684" y="2563591"/>
                  </a:cubicBezTo>
                  <a:lnTo>
                    <a:pt x="675684" y="2529963"/>
                  </a:lnTo>
                  <a:cubicBezTo>
                    <a:pt x="675684" y="2527800"/>
                    <a:pt x="676160" y="2525422"/>
                    <a:pt x="677136" y="2522842"/>
                  </a:cubicBezTo>
                  <a:cubicBezTo>
                    <a:pt x="678129" y="2520212"/>
                    <a:pt x="679386" y="2517740"/>
                    <a:pt x="680935" y="2515363"/>
                  </a:cubicBezTo>
                  <a:cubicBezTo>
                    <a:pt x="682490" y="2512985"/>
                    <a:pt x="684206" y="2510841"/>
                    <a:pt x="686112" y="2508917"/>
                  </a:cubicBezTo>
                  <a:cubicBezTo>
                    <a:pt x="687994" y="2507031"/>
                    <a:pt x="689877" y="2505757"/>
                    <a:pt x="691730" y="2505177"/>
                  </a:cubicBezTo>
                  <a:cubicBezTo>
                    <a:pt x="692672" y="2504849"/>
                    <a:pt x="694405" y="2504452"/>
                    <a:pt x="696936" y="2504017"/>
                  </a:cubicBezTo>
                  <a:cubicBezTo>
                    <a:pt x="699461" y="2503575"/>
                    <a:pt x="702176" y="2503159"/>
                    <a:pt x="705051" y="2502743"/>
                  </a:cubicBezTo>
                  <a:cubicBezTo>
                    <a:pt x="707926" y="2502345"/>
                    <a:pt x="710670" y="2501961"/>
                    <a:pt x="713310" y="2501639"/>
                  </a:cubicBezTo>
                  <a:cubicBezTo>
                    <a:pt x="715938" y="2501273"/>
                    <a:pt x="717970" y="2501002"/>
                    <a:pt x="719393" y="2500743"/>
                  </a:cubicBezTo>
                  <a:cubicBezTo>
                    <a:pt x="714549" y="2497331"/>
                    <a:pt x="710767" y="2492885"/>
                    <a:pt x="707972" y="2487417"/>
                  </a:cubicBezTo>
                  <a:cubicBezTo>
                    <a:pt x="705195" y="2481936"/>
                    <a:pt x="703823" y="2475977"/>
                    <a:pt x="703823" y="2469531"/>
                  </a:cubicBezTo>
                  <a:cubicBezTo>
                    <a:pt x="703823" y="2464447"/>
                    <a:pt x="704718" y="2459635"/>
                    <a:pt x="706503" y="2455151"/>
                  </a:cubicBezTo>
                  <a:cubicBezTo>
                    <a:pt x="708288" y="2450667"/>
                    <a:pt x="710716" y="2446725"/>
                    <a:pt x="713740" y="2443326"/>
                  </a:cubicBezTo>
                  <a:cubicBezTo>
                    <a:pt x="716782" y="2439952"/>
                    <a:pt x="720317" y="2437265"/>
                    <a:pt x="724415" y="2435304"/>
                  </a:cubicBezTo>
                  <a:cubicBezTo>
                    <a:pt x="728501" y="2433323"/>
                    <a:pt x="732863" y="2432327"/>
                    <a:pt x="737506" y="2432327"/>
                  </a:cubicBezTo>
                  <a:close/>
                  <a:moveTo>
                    <a:pt x="1146110" y="2379198"/>
                  </a:moveTo>
                  <a:cubicBezTo>
                    <a:pt x="1152998" y="2379198"/>
                    <a:pt x="1159520" y="2380673"/>
                    <a:pt x="1165599" y="2383604"/>
                  </a:cubicBezTo>
                  <a:cubicBezTo>
                    <a:pt x="1171703" y="2386506"/>
                    <a:pt x="1177050" y="2390483"/>
                    <a:pt x="1181614" y="2395476"/>
                  </a:cubicBezTo>
                  <a:cubicBezTo>
                    <a:pt x="1186195" y="2400507"/>
                    <a:pt x="1189779" y="2406341"/>
                    <a:pt x="1192401" y="2412978"/>
                  </a:cubicBezTo>
                  <a:cubicBezTo>
                    <a:pt x="1194998" y="2419614"/>
                    <a:pt x="1196326" y="2426736"/>
                    <a:pt x="1196326" y="2434259"/>
                  </a:cubicBezTo>
                  <a:cubicBezTo>
                    <a:pt x="1196326" y="2443640"/>
                    <a:pt x="1194292" y="2452405"/>
                    <a:pt x="1190222" y="2460600"/>
                  </a:cubicBezTo>
                  <a:cubicBezTo>
                    <a:pt x="1186271" y="2468795"/>
                    <a:pt x="1180635" y="2475432"/>
                    <a:pt x="1173423" y="2480482"/>
                  </a:cubicBezTo>
                  <a:cubicBezTo>
                    <a:pt x="1175560" y="2480855"/>
                    <a:pt x="1178549" y="2481266"/>
                    <a:pt x="1182474" y="2481798"/>
                  </a:cubicBezTo>
                  <a:cubicBezTo>
                    <a:pt x="1186365" y="2482283"/>
                    <a:pt x="1190435" y="2482853"/>
                    <a:pt x="1194683" y="2483441"/>
                  </a:cubicBezTo>
                  <a:cubicBezTo>
                    <a:pt x="1198898" y="2484057"/>
                    <a:pt x="1202848" y="2484673"/>
                    <a:pt x="1206526" y="2485317"/>
                  </a:cubicBezTo>
                  <a:cubicBezTo>
                    <a:pt x="1210179" y="2485970"/>
                    <a:pt x="1212844" y="2486558"/>
                    <a:pt x="1214487" y="2487043"/>
                  </a:cubicBezTo>
                  <a:cubicBezTo>
                    <a:pt x="1217212" y="2487902"/>
                    <a:pt x="1220004" y="2489732"/>
                    <a:pt x="1222780" y="2492448"/>
                  </a:cubicBezTo>
                  <a:cubicBezTo>
                    <a:pt x="1225547" y="2495211"/>
                    <a:pt x="1228118" y="2498384"/>
                    <a:pt x="1230451" y="2501959"/>
                  </a:cubicBezTo>
                  <a:cubicBezTo>
                    <a:pt x="1232801" y="2505562"/>
                    <a:pt x="1234691" y="2509268"/>
                    <a:pt x="1236113" y="2513160"/>
                  </a:cubicBezTo>
                  <a:cubicBezTo>
                    <a:pt x="1237586" y="2516978"/>
                    <a:pt x="1238301" y="2520497"/>
                    <a:pt x="1238301" y="2523698"/>
                  </a:cubicBezTo>
                  <a:lnTo>
                    <a:pt x="1238301" y="2573467"/>
                  </a:lnTo>
                  <a:cubicBezTo>
                    <a:pt x="1237509" y="2573850"/>
                    <a:pt x="1236658" y="2574410"/>
                    <a:pt x="1235670" y="2575269"/>
                  </a:cubicBezTo>
                  <a:cubicBezTo>
                    <a:pt x="1234691" y="2576155"/>
                    <a:pt x="1233635" y="2576968"/>
                    <a:pt x="1232512" y="2577798"/>
                  </a:cubicBezTo>
                  <a:cubicBezTo>
                    <a:pt x="1231362" y="2578601"/>
                    <a:pt x="1230281" y="2579329"/>
                    <a:pt x="1229276" y="2579917"/>
                  </a:cubicBezTo>
                  <a:cubicBezTo>
                    <a:pt x="1228246" y="2580542"/>
                    <a:pt x="1227386" y="2580813"/>
                    <a:pt x="1226696" y="2580813"/>
                  </a:cubicBezTo>
                  <a:lnTo>
                    <a:pt x="1065889" y="2580813"/>
                  </a:lnTo>
                  <a:cubicBezTo>
                    <a:pt x="1063148" y="2580813"/>
                    <a:pt x="1061087" y="2579898"/>
                    <a:pt x="1059666" y="2578041"/>
                  </a:cubicBezTo>
                  <a:cubicBezTo>
                    <a:pt x="1058244" y="2576211"/>
                    <a:pt x="1056498" y="2574681"/>
                    <a:pt x="1054395" y="2573467"/>
                  </a:cubicBezTo>
                  <a:lnTo>
                    <a:pt x="1054395" y="2523698"/>
                  </a:lnTo>
                  <a:cubicBezTo>
                    <a:pt x="1054395" y="2520497"/>
                    <a:pt x="1055102" y="2516978"/>
                    <a:pt x="1056549" y="2513160"/>
                  </a:cubicBezTo>
                  <a:cubicBezTo>
                    <a:pt x="1058022" y="2509268"/>
                    <a:pt x="1059887" y="2505609"/>
                    <a:pt x="1062186" y="2502090"/>
                  </a:cubicBezTo>
                  <a:cubicBezTo>
                    <a:pt x="1064493" y="2498571"/>
                    <a:pt x="1067039" y="2495397"/>
                    <a:pt x="1069865" y="2492551"/>
                  </a:cubicBezTo>
                  <a:cubicBezTo>
                    <a:pt x="1072658" y="2489760"/>
                    <a:pt x="1075451" y="2487874"/>
                    <a:pt x="1078201" y="2487015"/>
                  </a:cubicBezTo>
                  <a:cubicBezTo>
                    <a:pt x="1079597" y="2486530"/>
                    <a:pt x="1082168" y="2485942"/>
                    <a:pt x="1085923" y="2485298"/>
                  </a:cubicBezTo>
                  <a:cubicBezTo>
                    <a:pt x="1089669" y="2484645"/>
                    <a:pt x="1093697" y="2484029"/>
                    <a:pt x="1097962" y="2483413"/>
                  </a:cubicBezTo>
                  <a:cubicBezTo>
                    <a:pt x="1102228" y="2482825"/>
                    <a:pt x="1106298" y="2482255"/>
                    <a:pt x="1110214" y="2481779"/>
                  </a:cubicBezTo>
                  <a:cubicBezTo>
                    <a:pt x="1114114" y="2481238"/>
                    <a:pt x="1117128" y="2480836"/>
                    <a:pt x="1119239" y="2480454"/>
                  </a:cubicBezTo>
                  <a:cubicBezTo>
                    <a:pt x="1112053" y="2475404"/>
                    <a:pt x="1106442" y="2468823"/>
                    <a:pt x="1102296" y="2460731"/>
                  </a:cubicBezTo>
                  <a:cubicBezTo>
                    <a:pt x="1098175" y="2452619"/>
                    <a:pt x="1096140" y="2443799"/>
                    <a:pt x="1096140" y="2434259"/>
                  </a:cubicBezTo>
                  <a:cubicBezTo>
                    <a:pt x="1096140" y="2426736"/>
                    <a:pt x="1097468" y="2419614"/>
                    <a:pt x="1100116" y="2412978"/>
                  </a:cubicBezTo>
                  <a:cubicBezTo>
                    <a:pt x="1102764" y="2406341"/>
                    <a:pt x="1106366" y="2400507"/>
                    <a:pt x="1110853" y="2395476"/>
                  </a:cubicBezTo>
                  <a:cubicBezTo>
                    <a:pt x="1115365" y="2390483"/>
                    <a:pt x="1120610" y="2386506"/>
                    <a:pt x="1126698" y="2383604"/>
                  </a:cubicBezTo>
                  <a:cubicBezTo>
                    <a:pt x="1132751" y="2380673"/>
                    <a:pt x="1139222" y="2379198"/>
                    <a:pt x="1146110" y="2379198"/>
                  </a:cubicBezTo>
                  <a:close/>
                  <a:moveTo>
                    <a:pt x="905226" y="2274304"/>
                  </a:moveTo>
                  <a:lnTo>
                    <a:pt x="997179" y="2366257"/>
                  </a:lnTo>
                  <a:lnTo>
                    <a:pt x="905226" y="2458210"/>
                  </a:lnTo>
                  <a:lnTo>
                    <a:pt x="813273" y="2366257"/>
                  </a:lnTo>
                  <a:lnTo>
                    <a:pt x="905226" y="2274304"/>
                  </a:lnTo>
                  <a:close/>
                  <a:moveTo>
                    <a:pt x="733240" y="2256594"/>
                  </a:moveTo>
                  <a:lnTo>
                    <a:pt x="789434" y="2312787"/>
                  </a:lnTo>
                  <a:lnTo>
                    <a:pt x="733240" y="2368976"/>
                  </a:lnTo>
                  <a:lnTo>
                    <a:pt x="677047" y="2312787"/>
                  </a:lnTo>
                  <a:lnTo>
                    <a:pt x="733240" y="2256594"/>
                  </a:lnTo>
                  <a:close/>
                  <a:moveTo>
                    <a:pt x="1059504" y="2191887"/>
                  </a:moveTo>
                  <a:lnTo>
                    <a:pt x="1115697" y="2248080"/>
                  </a:lnTo>
                  <a:lnTo>
                    <a:pt x="1059504" y="2304269"/>
                  </a:lnTo>
                  <a:lnTo>
                    <a:pt x="1003310" y="2248080"/>
                  </a:lnTo>
                  <a:lnTo>
                    <a:pt x="1059504" y="2191887"/>
                  </a:lnTo>
                  <a:close/>
                  <a:moveTo>
                    <a:pt x="1211234" y="2178264"/>
                  </a:moveTo>
                  <a:cubicBezTo>
                    <a:pt x="1215903" y="2178264"/>
                    <a:pt x="1220323" y="2179260"/>
                    <a:pt x="1224443" y="2181241"/>
                  </a:cubicBezTo>
                  <a:cubicBezTo>
                    <a:pt x="1228581" y="2183202"/>
                    <a:pt x="1232205" y="2185889"/>
                    <a:pt x="1235298" y="2189263"/>
                  </a:cubicBezTo>
                  <a:cubicBezTo>
                    <a:pt x="1238403" y="2192662"/>
                    <a:pt x="1240832" y="2196604"/>
                    <a:pt x="1242609" y="2201088"/>
                  </a:cubicBezTo>
                  <a:cubicBezTo>
                    <a:pt x="1244369" y="2205572"/>
                    <a:pt x="1245270" y="2210384"/>
                    <a:pt x="1245270" y="2215468"/>
                  </a:cubicBezTo>
                  <a:cubicBezTo>
                    <a:pt x="1245270" y="2221806"/>
                    <a:pt x="1243891" y="2227728"/>
                    <a:pt x="1241132" y="2233266"/>
                  </a:cubicBezTo>
                  <a:cubicBezTo>
                    <a:pt x="1238455" y="2238803"/>
                    <a:pt x="1234634" y="2243287"/>
                    <a:pt x="1229747" y="2246699"/>
                  </a:cubicBezTo>
                  <a:cubicBezTo>
                    <a:pt x="1231195" y="2246951"/>
                    <a:pt x="1233221" y="2247229"/>
                    <a:pt x="1235881" y="2247588"/>
                  </a:cubicBezTo>
                  <a:cubicBezTo>
                    <a:pt x="1238518" y="2247916"/>
                    <a:pt x="1241276" y="2248301"/>
                    <a:pt x="1244156" y="2248698"/>
                  </a:cubicBezTo>
                  <a:cubicBezTo>
                    <a:pt x="1247012" y="2249115"/>
                    <a:pt x="1249690" y="2249531"/>
                    <a:pt x="1252183" y="2249966"/>
                  </a:cubicBezTo>
                  <a:cubicBezTo>
                    <a:pt x="1254659" y="2250407"/>
                    <a:pt x="1256465" y="2250805"/>
                    <a:pt x="1257579" y="2251133"/>
                  </a:cubicBezTo>
                  <a:cubicBezTo>
                    <a:pt x="1259425" y="2251713"/>
                    <a:pt x="1261318" y="2252949"/>
                    <a:pt x="1263199" y="2254784"/>
                  </a:cubicBezTo>
                  <a:cubicBezTo>
                    <a:pt x="1265075" y="2256651"/>
                    <a:pt x="1266817" y="2258795"/>
                    <a:pt x="1268399" y="2261211"/>
                  </a:cubicBezTo>
                  <a:cubicBezTo>
                    <a:pt x="1269991" y="2263645"/>
                    <a:pt x="1271272" y="2266149"/>
                    <a:pt x="1272236" y="2268779"/>
                  </a:cubicBezTo>
                  <a:cubicBezTo>
                    <a:pt x="1273235" y="2271359"/>
                    <a:pt x="1273713" y="2273736"/>
                    <a:pt x="1273713" y="2275900"/>
                  </a:cubicBezTo>
                  <a:lnTo>
                    <a:pt x="1273713" y="2309527"/>
                  </a:lnTo>
                  <a:cubicBezTo>
                    <a:pt x="1273183" y="2309786"/>
                    <a:pt x="1272606" y="2310164"/>
                    <a:pt x="1271936" y="2310745"/>
                  </a:cubicBezTo>
                  <a:cubicBezTo>
                    <a:pt x="1271272" y="2311344"/>
                    <a:pt x="1270557" y="2311892"/>
                    <a:pt x="1269795" y="2312454"/>
                  </a:cubicBezTo>
                  <a:cubicBezTo>
                    <a:pt x="1269016" y="2312996"/>
                    <a:pt x="1268283" y="2313488"/>
                    <a:pt x="1267602" y="2313885"/>
                  </a:cubicBezTo>
                  <a:cubicBezTo>
                    <a:pt x="1266904" y="2314308"/>
                    <a:pt x="1266321" y="2314491"/>
                    <a:pt x="1265854" y="2314491"/>
                  </a:cubicBezTo>
                  <a:lnTo>
                    <a:pt x="1156863" y="2314491"/>
                  </a:lnTo>
                  <a:cubicBezTo>
                    <a:pt x="1155005" y="2314491"/>
                    <a:pt x="1153608" y="2313873"/>
                    <a:pt x="1152644" y="2312618"/>
                  </a:cubicBezTo>
                  <a:cubicBezTo>
                    <a:pt x="1151681" y="2311382"/>
                    <a:pt x="1150498" y="2310347"/>
                    <a:pt x="1149072" y="2309527"/>
                  </a:cubicBezTo>
                  <a:lnTo>
                    <a:pt x="1149072" y="2275900"/>
                  </a:lnTo>
                  <a:cubicBezTo>
                    <a:pt x="1149072" y="2273736"/>
                    <a:pt x="1149551" y="2271359"/>
                    <a:pt x="1150532" y="2268779"/>
                  </a:cubicBezTo>
                  <a:cubicBezTo>
                    <a:pt x="1151531" y="2266149"/>
                    <a:pt x="1152794" y="2263677"/>
                    <a:pt x="1154352" y="2261299"/>
                  </a:cubicBezTo>
                  <a:cubicBezTo>
                    <a:pt x="1155916" y="2258922"/>
                    <a:pt x="1157642" y="2256777"/>
                    <a:pt x="1159558" y="2254854"/>
                  </a:cubicBezTo>
                  <a:cubicBezTo>
                    <a:pt x="1161450" y="2252968"/>
                    <a:pt x="1163343" y="2251694"/>
                    <a:pt x="1165207" y="2251114"/>
                  </a:cubicBezTo>
                  <a:cubicBezTo>
                    <a:pt x="1166154" y="2250786"/>
                    <a:pt x="1167896" y="2250388"/>
                    <a:pt x="1170441" y="2249953"/>
                  </a:cubicBezTo>
                  <a:cubicBezTo>
                    <a:pt x="1172980" y="2249512"/>
                    <a:pt x="1175710" y="2249096"/>
                    <a:pt x="1178601" y="2248679"/>
                  </a:cubicBezTo>
                  <a:cubicBezTo>
                    <a:pt x="1181492" y="2248282"/>
                    <a:pt x="1184250" y="2247897"/>
                    <a:pt x="1186905" y="2247576"/>
                  </a:cubicBezTo>
                  <a:cubicBezTo>
                    <a:pt x="1189548" y="2247210"/>
                    <a:pt x="1191591" y="2246939"/>
                    <a:pt x="1193022" y="2246680"/>
                  </a:cubicBezTo>
                  <a:cubicBezTo>
                    <a:pt x="1188151" y="2243268"/>
                    <a:pt x="1184349" y="2238822"/>
                    <a:pt x="1181538" y="2233354"/>
                  </a:cubicBezTo>
                  <a:cubicBezTo>
                    <a:pt x="1178745" y="2227873"/>
                    <a:pt x="1177366" y="2221913"/>
                    <a:pt x="1177366" y="2215468"/>
                  </a:cubicBezTo>
                  <a:cubicBezTo>
                    <a:pt x="1177366" y="2210384"/>
                    <a:pt x="1178266" y="2205572"/>
                    <a:pt x="1180061" y="2201088"/>
                  </a:cubicBezTo>
                  <a:cubicBezTo>
                    <a:pt x="1181856" y="2196604"/>
                    <a:pt x="1184297" y="2192662"/>
                    <a:pt x="1187338" y="2189263"/>
                  </a:cubicBezTo>
                  <a:cubicBezTo>
                    <a:pt x="1190396" y="2185889"/>
                    <a:pt x="1193951" y="2183202"/>
                    <a:pt x="1198071" y="2181241"/>
                  </a:cubicBezTo>
                  <a:cubicBezTo>
                    <a:pt x="1202180" y="2179260"/>
                    <a:pt x="1206566" y="2178264"/>
                    <a:pt x="1211234" y="2178264"/>
                  </a:cubicBezTo>
                  <a:close/>
                  <a:moveTo>
                    <a:pt x="1104577" y="1929650"/>
                  </a:moveTo>
                  <a:cubicBezTo>
                    <a:pt x="1111006" y="1929650"/>
                    <a:pt x="1117093" y="1931035"/>
                    <a:pt x="1122766" y="1933788"/>
                  </a:cubicBezTo>
                  <a:cubicBezTo>
                    <a:pt x="1128464" y="1936514"/>
                    <a:pt x="1133455" y="1940248"/>
                    <a:pt x="1137714" y="1944939"/>
                  </a:cubicBezTo>
                  <a:cubicBezTo>
                    <a:pt x="1141989" y="1949664"/>
                    <a:pt x="1145335" y="1955143"/>
                    <a:pt x="1147782" y="1961376"/>
                  </a:cubicBezTo>
                  <a:cubicBezTo>
                    <a:pt x="1150206" y="1967609"/>
                    <a:pt x="1151446" y="1974297"/>
                    <a:pt x="1151446" y="1981363"/>
                  </a:cubicBezTo>
                  <a:cubicBezTo>
                    <a:pt x="1151446" y="1990173"/>
                    <a:pt x="1149546" y="1998405"/>
                    <a:pt x="1145748" y="2006102"/>
                  </a:cubicBezTo>
                  <a:cubicBezTo>
                    <a:pt x="1142061" y="2013799"/>
                    <a:pt x="1136800" y="2020032"/>
                    <a:pt x="1130069" y="2024774"/>
                  </a:cubicBezTo>
                  <a:cubicBezTo>
                    <a:pt x="1132064" y="2025125"/>
                    <a:pt x="1134853" y="2025511"/>
                    <a:pt x="1138517" y="2026011"/>
                  </a:cubicBezTo>
                  <a:cubicBezTo>
                    <a:pt x="1142148" y="2026466"/>
                    <a:pt x="1145947" y="2027001"/>
                    <a:pt x="1149912" y="2027553"/>
                  </a:cubicBezTo>
                  <a:cubicBezTo>
                    <a:pt x="1153845" y="2028132"/>
                    <a:pt x="1157533" y="2028711"/>
                    <a:pt x="1160966" y="2029315"/>
                  </a:cubicBezTo>
                  <a:cubicBezTo>
                    <a:pt x="1164375" y="2029929"/>
                    <a:pt x="1166862" y="2030481"/>
                    <a:pt x="1168396" y="2030937"/>
                  </a:cubicBezTo>
                  <a:cubicBezTo>
                    <a:pt x="1170939" y="2031744"/>
                    <a:pt x="1173545" y="2033462"/>
                    <a:pt x="1176136" y="2036013"/>
                  </a:cubicBezTo>
                  <a:cubicBezTo>
                    <a:pt x="1178718" y="2038608"/>
                    <a:pt x="1181118" y="2041588"/>
                    <a:pt x="1183296" y="2044946"/>
                  </a:cubicBezTo>
                  <a:cubicBezTo>
                    <a:pt x="1185489" y="2048330"/>
                    <a:pt x="1187253" y="2051810"/>
                    <a:pt x="1188580" y="2055466"/>
                  </a:cubicBezTo>
                  <a:cubicBezTo>
                    <a:pt x="1189955" y="2059051"/>
                    <a:pt x="1190622" y="2062356"/>
                    <a:pt x="1190622" y="2065363"/>
                  </a:cubicBezTo>
                  <a:lnTo>
                    <a:pt x="1190622" y="2112106"/>
                  </a:lnTo>
                  <a:cubicBezTo>
                    <a:pt x="1189883" y="2112465"/>
                    <a:pt x="1189089" y="2112991"/>
                    <a:pt x="1188167" y="2113798"/>
                  </a:cubicBezTo>
                  <a:cubicBezTo>
                    <a:pt x="1187253" y="2114630"/>
                    <a:pt x="1186268" y="2115393"/>
                    <a:pt x="1185219" y="2116173"/>
                  </a:cubicBezTo>
                  <a:cubicBezTo>
                    <a:pt x="1184146" y="2116927"/>
                    <a:pt x="1183137" y="2117611"/>
                    <a:pt x="1182199" y="2118163"/>
                  </a:cubicBezTo>
                  <a:cubicBezTo>
                    <a:pt x="1181237" y="2118751"/>
                    <a:pt x="1180435" y="2119005"/>
                    <a:pt x="1179791" y="2119005"/>
                  </a:cubicBezTo>
                  <a:lnTo>
                    <a:pt x="1029704" y="2119005"/>
                  </a:lnTo>
                  <a:cubicBezTo>
                    <a:pt x="1027145" y="2119005"/>
                    <a:pt x="1025222" y="2118146"/>
                    <a:pt x="1023895" y="2116401"/>
                  </a:cubicBezTo>
                  <a:cubicBezTo>
                    <a:pt x="1022568" y="2114683"/>
                    <a:pt x="1020939" y="2113245"/>
                    <a:pt x="1018976" y="2112106"/>
                  </a:cubicBezTo>
                  <a:lnTo>
                    <a:pt x="1018976" y="2065363"/>
                  </a:lnTo>
                  <a:cubicBezTo>
                    <a:pt x="1018976" y="2062356"/>
                    <a:pt x="1019636" y="2059051"/>
                    <a:pt x="1020987" y="2055466"/>
                  </a:cubicBezTo>
                  <a:cubicBezTo>
                    <a:pt x="1022361" y="2051810"/>
                    <a:pt x="1024102" y="2048374"/>
                    <a:pt x="1026247" y="2045069"/>
                  </a:cubicBezTo>
                  <a:cubicBezTo>
                    <a:pt x="1028401" y="2041764"/>
                    <a:pt x="1030777" y="2038783"/>
                    <a:pt x="1033415" y="2036109"/>
                  </a:cubicBezTo>
                  <a:cubicBezTo>
                    <a:pt x="1036022" y="2033488"/>
                    <a:pt x="1038628" y="2031717"/>
                    <a:pt x="1041195" y="2030911"/>
                  </a:cubicBezTo>
                  <a:cubicBezTo>
                    <a:pt x="1042498" y="2030455"/>
                    <a:pt x="1044898" y="2029903"/>
                    <a:pt x="1048402" y="2029298"/>
                  </a:cubicBezTo>
                  <a:cubicBezTo>
                    <a:pt x="1051899" y="2028684"/>
                    <a:pt x="1055658" y="2028106"/>
                    <a:pt x="1059639" y="2027527"/>
                  </a:cubicBezTo>
                  <a:cubicBezTo>
                    <a:pt x="1063620" y="2026975"/>
                    <a:pt x="1067419" y="2026440"/>
                    <a:pt x="1071074" y="2025993"/>
                  </a:cubicBezTo>
                  <a:cubicBezTo>
                    <a:pt x="1074714" y="2025485"/>
                    <a:pt x="1077527" y="2025108"/>
                    <a:pt x="1079497" y="2024748"/>
                  </a:cubicBezTo>
                  <a:cubicBezTo>
                    <a:pt x="1072790" y="2020006"/>
                    <a:pt x="1067554" y="2013825"/>
                    <a:pt x="1063684" y="2006225"/>
                  </a:cubicBezTo>
                  <a:cubicBezTo>
                    <a:pt x="1059838" y="1998607"/>
                    <a:pt x="1057938" y="1990322"/>
                    <a:pt x="1057938" y="1981363"/>
                  </a:cubicBezTo>
                  <a:cubicBezTo>
                    <a:pt x="1057938" y="1974297"/>
                    <a:pt x="1059178" y="1967609"/>
                    <a:pt x="1061649" y="1961376"/>
                  </a:cubicBezTo>
                  <a:cubicBezTo>
                    <a:pt x="1064121" y="1955143"/>
                    <a:pt x="1067482" y="1949664"/>
                    <a:pt x="1071670" y="1944939"/>
                  </a:cubicBezTo>
                  <a:cubicBezTo>
                    <a:pt x="1075882" y="1940248"/>
                    <a:pt x="1080777" y="1936514"/>
                    <a:pt x="1086451" y="1933788"/>
                  </a:cubicBezTo>
                  <a:cubicBezTo>
                    <a:pt x="1092109" y="1931035"/>
                    <a:pt x="1098148" y="1929650"/>
                    <a:pt x="1104577" y="1929650"/>
                  </a:cubicBezTo>
                  <a:close/>
                  <a:moveTo>
                    <a:pt x="1320037" y="1872435"/>
                  </a:moveTo>
                  <a:lnTo>
                    <a:pt x="1411990" y="1964047"/>
                  </a:lnTo>
                  <a:lnTo>
                    <a:pt x="1320037" y="2055660"/>
                  </a:lnTo>
                  <a:lnTo>
                    <a:pt x="1228084" y="1964047"/>
                  </a:lnTo>
                  <a:lnTo>
                    <a:pt x="1320037" y="1872435"/>
                  </a:lnTo>
                  <a:close/>
                  <a:moveTo>
                    <a:pt x="989240" y="1858813"/>
                  </a:moveTo>
                  <a:cubicBezTo>
                    <a:pt x="992327" y="1858813"/>
                    <a:pt x="995249" y="1859505"/>
                    <a:pt x="997974" y="1860882"/>
                  </a:cubicBezTo>
                  <a:cubicBezTo>
                    <a:pt x="1000710" y="1862245"/>
                    <a:pt x="1003106" y="1864112"/>
                    <a:pt x="1005151" y="1866457"/>
                  </a:cubicBezTo>
                  <a:cubicBezTo>
                    <a:pt x="1007204" y="1868820"/>
                    <a:pt x="1008810" y="1871559"/>
                    <a:pt x="1009985" y="1874676"/>
                  </a:cubicBezTo>
                  <a:cubicBezTo>
                    <a:pt x="1011149" y="1877792"/>
                    <a:pt x="1011744" y="1881137"/>
                    <a:pt x="1011744" y="1884670"/>
                  </a:cubicBezTo>
                  <a:cubicBezTo>
                    <a:pt x="1011744" y="1889075"/>
                    <a:pt x="1010832" y="1893191"/>
                    <a:pt x="1009009" y="1897039"/>
                  </a:cubicBezTo>
                  <a:cubicBezTo>
                    <a:pt x="1007238" y="1900888"/>
                    <a:pt x="1004712" y="1904004"/>
                    <a:pt x="1001480" y="1906375"/>
                  </a:cubicBezTo>
                  <a:cubicBezTo>
                    <a:pt x="1002438" y="1906551"/>
                    <a:pt x="1003777" y="1906744"/>
                    <a:pt x="1005536" y="1906993"/>
                  </a:cubicBezTo>
                  <a:cubicBezTo>
                    <a:pt x="1007280" y="1907221"/>
                    <a:pt x="1009104" y="1907489"/>
                    <a:pt x="1011008" y="1907765"/>
                  </a:cubicBezTo>
                  <a:cubicBezTo>
                    <a:pt x="1012897" y="1908054"/>
                    <a:pt x="1014667" y="1908343"/>
                    <a:pt x="1016315" y="1908646"/>
                  </a:cubicBezTo>
                  <a:cubicBezTo>
                    <a:pt x="1017952" y="1908953"/>
                    <a:pt x="1019147" y="1909229"/>
                    <a:pt x="1019883" y="1909457"/>
                  </a:cubicBezTo>
                  <a:cubicBezTo>
                    <a:pt x="1021104" y="1909860"/>
                    <a:pt x="1022356" y="1910719"/>
                    <a:pt x="1023599" y="1911995"/>
                  </a:cubicBezTo>
                  <a:cubicBezTo>
                    <a:pt x="1024839" y="1913292"/>
                    <a:pt x="1025992" y="1914782"/>
                    <a:pt x="1027037" y="1916461"/>
                  </a:cubicBezTo>
                  <a:cubicBezTo>
                    <a:pt x="1028090" y="1918153"/>
                    <a:pt x="1028937" y="1919893"/>
                    <a:pt x="1029575" y="1921721"/>
                  </a:cubicBezTo>
                  <a:cubicBezTo>
                    <a:pt x="1030235" y="1923514"/>
                    <a:pt x="1030555" y="1925166"/>
                    <a:pt x="1030555" y="1926670"/>
                  </a:cubicBezTo>
                  <a:lnTo>
                    <a:pt x="1030555" y="1950041"/>
                  </a:lnTo>
                  <a:cubicBezTo>
                    <a:pt x="1030200" y="1950221"/>
                    <a:pt x="1029819" y="1950484"/>
                    <a:pt x="1029376" y="1950887"/>
                  </a:cubicBezTo>
                  <a:cubicBezTo>
                    <a:pt x="1028937" y="1951304"/>
                    <a:pt x="1028464" y="1951685"/>
                    <a:pt x="1027961" y="1952075"/>
                  </a:cubicBezTo>
                  <a:cubicBezTo>
                    <a:pt x="1027446" y="1952452"/>
                    <a:pt x="1026961" y="1952794"/>
                    <a:pt x="1026511" y="1953070"/>
                  </a:cubicBezTo>
                  <a:cubicBezTo>
                    <a:pt x="1026049" y="1953364"/>
                    <a:pt x="1025664" y="1953491"/>
                    <a:pt x="1025355" y="1953491"/>
                  </a:cubicBezTo>
                  <a:lnTo>
                    <a:pt x="953289" y="1953491"/>
                  </a:lnTo>
                  <a:cubicBezTo>
                    <a:pt x="952061" y="1953491"/>
                    <a:pt x="951137" y="1953061"/>
                    <a:pt x="950500" y="1952189"/>
                  </a:cubicBezTo>
                  <a:cubicBezTo>
                    <a:pt x="949863" y="1951330"/>
                    <a:pt x="949081" y="1950611"/>
                    <a:pt x="948138" y="1950041"/>
                  </a:cubicBezTo>
                  <a:lnTo>
                    <a:pt x="948138" y="1926670"/>
                  </a:lnTo>
                  <a:cubicBezTo>
                    <a:pt x="948138" y="1925166"/>
                    <a:pt x="948455" y="1923514"/>
                    <a:pt x="949104" y="1921721"/>
                  </a:cubicBezTo>
                  <a:cubicBezTo>
                    <a:pt x="949764" y="1919893"/>
                    <a:pt x="950599" y="1918175"/>
                    <a:pt x="951630" y="1916523"/>
                  </a:cubicBezTo>
                  <a:cubicBezTo>
                    <a:pt x="952664" y="1914870"/>
                    <a:pt x="953804" y="1913380"/>
                    <a:pt x="955071" y="1912043"/>
                  </a:cubicBezTo>
                  <a:cubicBezTo>
                    <a:pt x="956323" y="1910732"/>
                    <a:pt x="957574" y="1909847"/>
                    <a:pt x="958807" y="1909444"/>
                  </a:cubicBezTo>
                  <a:cubicBezTo>
                    <a:pt x="959432" y="1909216"/>
                    <a:pt x="960585" y="1908940"/>
                    <a:pt x="962267" y="1908637"/>
                  </a:cubicBezTo>
                  <a:cubicBezTo>
                    <a:pt x="963946" y="1908330"/>
                    <a:pt x="965751" y="1908041"/>
                    <a:pt x="967663" y="1907752"/>
                  </a:cubicBezTo>
                  <a:cubicBezTo>
                    <a:pt x="969574" y="1907476"/>
                    <a:pt x="971398" y="1907208"/>
                    <a:pt x="973153" y="1906985"/>
                  </a:cubicBezTo>
                  <a:cubicBezTo>
                    <a:pt x="974901" y="1906730"/>
                    <a:pt x="976252" y="1906542"/>
                    <a:pt x="977198" y="1906362"/>
                  </a:cubicBezTo>
                  <a:cubicBezTo>
                    <a:pt x="973978" y="1903991"/>
                    <a:pt x="971463" y="1900901"/>
                    <a:pt x="969605" y="1897100"/>
                  </a:cubicBezTo>
                  <a:cubicBezTo>
                    <a:pt x="967758" y="1893291"/>
                    <a:pt x="966846" y="1889149"/>
                    <a:pt x="966846" y="1884670"/>
                  </a:cubicBezTo>
                  <a:cubicBezTo>
                    <a:pt x="966846" y="1881137"/>
                    <a:pt x="967441" y="1877792"/>
                    <a:pt x="968628" y="1874676"/>
                  </a:cubicBezTo>
                  <a:cubicBezTo>
                    <a:pt x="969815" y="1871559"/>
                    <a:pt x="971429" y="1868820"/>
                    <a:pt x="973440" y="1866457"/>
                  </a:cubicBezTo>
                  <a:cubicBezTo>
                    <a:pt x="975462" y="1864112"/>
                    <a:pt x="977812" y="1862245"/>
                    <a:pt x="980540" y="1860882"/>
                  </a:cubicBezTo>
                  <a:cubicBezTo>
                    <a:pt x="983253" y="1859505"/>
                    <a:pt x="986153" y="1858813"/>
                    <a:pt x="989240" y="1858813"/>
                  </a:cubicBezTo>
                  <a:close/>
                  <a:moveTo>
                    <a:pt x="793431" y="1834973"/>
                  </a:moveTo>
                  <a:cubicBezTo>
                    <a:pt x="805855" y="1834973"/>
                    <a:pt x="817618" y="1837658"/>
                    <a:pt x="828583" y="1842995"/>
                  </a:cubicBezTo>
                  <a:cubicBezTo>
                    <a:pt x="839594" y="1848281"/>
                    <a:pt x="849238" y="1855522"/>
                    <a:pt x="857470" y="1864615"/>
                  </a:cubicBezTo>
                  <a:cubicBezTo>
                    <a:pt x="865732" y="1873777"/>
                    <a:pt x="872197" y="1884400"/>
                    <a:pt x="876927" y="1896484"/>
                  </a:cubicBezTo>
                  <a:cubicBezTo>
                    <a:pt x="881611" y="1908569"/>
                    <a:pt x="884007" y="1921538"/>
                    <a:pt x="884007" y="1935237"/>
                  </a:cubicBezTo>
                  <a:cubicBezTo>
                    <a:pt x="884007" y="1952319"/>
                    <a:pt x="880336" y="1968279"/>
                    <a:pt x="872996" y="1983202"/>
                  </a:cubicBezTo>
                  <a:cubicBezTo>
                    <a:pt x="865870" y="1998125"/>
                    <a:pt x="855704" y="2010210"/>
                    <a:pt x="842696" y="2019405"/>
                  </a:cubicBezTo>
                  <a:cubicBezTo>
                    <a:pt x="846551" y="2020085"/>
                    <a:pt x="851941" y="2020833"/>
                    <a:pt x="859021" y="2021802"/>
                  </a:cubicBezTo>
                  <a:cubicBezTo>
                    <a:pt x="866039" y="2022686"/>
                    <a:pt x="873379" y="2023722"/>
                    <a:pt x="881043" y="2024793"/>
                  </a:cubicBezTo>
                  <a:cubicBezTo>
                    <a:pt x="888644" y="2025915"/>
                    <a:pt x="895770" y="2027037"/>
                    <a:pt x="902404" y="2028210"/>
                  </a:cubicBezTo>
                  <a:cubicBezTo>
                    <a:pt x="908992" y="2029399"/>
                    <a:pt x="913800" y="2030470"/>
                    <a:pt x="916764" y="2031354"/>
                  </a:cubicBezTo>
                  <a:cubicBezTo>
                    <a:pt x="921678" y="2032918"/>
                    <a:pt x="926715" y="2036249"/>
                    <a:pt x="931721" y="2041195"/>
                  </a:cubicBezTo>
                  <a:cubicBezTo>
                    <a:pt x="936712" y="2046226"/>
                    <a:pt x="941350" y="2052005"/>
                    <a:pt x="945558" y="2058515"/>
                  </a:cubicBezTo>
                  <a:cubicBezTo>
                    <a:pt x="949797" y="2065076"/>
                    <a:pt x="953206" y="2071823"/>
                    <a:pt x="955770" y="2078911"/>
                  </a:cubicBezTo>
                  <a:cubicBezTo>
                    <a:pt x="958427" y="2085863"/>
                    <a:pt x="959717" y="2092271"/>
                    <a:pt x="959717" y="2098100"/>
                  </a:cubicBezTo>
                  <a:lnTo>
                    <a:pt x="959717" y="2188727"/>
                  </a:lnTo>
                  <a:cubicBezTo>
                    <a:pt x="958289" y="2189424"/>
                    <a:pt x="956753" y="2190444"/>
                    <a:pt x="954972" y="2192008"/>
                  </a:cubicBezTo>
                  <a:cubicBezTo>
                    <a:pt x="953206" y="2193622"/>
                    <a:pt x="951302" y="2195101"/>
                    <a:pt x="949274" y="2196614"/>
                  </a:cubicBezTo>
                  <a:cubicBezTo>
                    <a:pt x="947201" y="2198076"/>
                    <a:pt x="945251" y="2199401"/>
                    <a:pt x="943439" y="2200472"/>
                  </a:cubicBezTo>
                  <a:cubicBezTo>
                    <a:pt x="941581" y="2201611"/>
                    <a:pt x="940030" y="2202104"/>
                    <a:pt x="938786" y="2202104"/>
                  </a:cubicBezTo>
                  <a:lnTo>
                    <a:pt x="648737" y="2202104"/>
                  </a:lnTo>
                  <a:cubicBezTo>
                    <a:pt x="643792" y="2202104"/>
                    <a:pt x="640075" y="2200438"/>
                    <a:pt x="637511" y="2197056"/>
                  </a:cubicBezTo>
                  <a:cubicBezTo>
                    <a:pt x="634946" y="2193724"/>
                    <a:pt x="631798" y="2190937"/>
                    <a:pt x="628005" y="2188727"/>
                  </a:cubicBezTo>
                  <a:lnTo>
                    <a:pt x="628005" y="2098100"/>
                  </a:lnTo>
                  <a:cubicBezTo>
                    <a:pt x="628005" y="2092271"/>
                    <a:pt x="629279" y="2085863"/>
                    <a:pt x="631890" y="2078911"/>
                  </a:cubicBezTo>
                  <a:cubicBezTo>
                    <a:pt x="634547" y="2071823"/>
                    <a:pt x="637910" y="2065161"/>
                    <a:pt x="642056" y="2058753"/>
                  </a:cubicBezTo>
                  <a:cubicBezTo>
                    <a:pt x="646218" y="2052345"/>
                    <a:pt x="650810" y="2046566"/>
                    <a:pt x="655908" y="2041382"/>
                  </a:cubicBezTo>
                  <a:cubicBezTo>
                    <a:pt x="660946" y="2036300"/>
                    <a:pt x="665983" y="2032867"/>
                    <a:pt x="670943" y="2031303"/>
                  </a:cubicBezTo>
                  <a:cubicBezTo>
                    <a:pt x="673462" y="2030419"/>
                    <a:pt x="678099" y="2029348"/>
                    <a:pt x="684872" y="2028176"/>
                  </a:cubicBezTo>
                  <a:cubicBezTo>
                    <a:pt x="691629" y="2026986"/>
                    <a:pt x="698893" y="2025864"/>
                    <a:pt x="706587" y="2024742"/>
                  </a:cubicBezTo>
                  <a:cubicBezTo>
                    <a:pt x="714281" y="2023671"/>
                    <a:pt x="721621" y="2022635"/>
                    <a:pt x="728685" y="2021768"/>
                  </a:cubicBezTo>
                  <a:cubicBezTo>
                    <a:pt x="735719" y="2020782"/>
                    <a:pt x="741155" y="2020051"/>
                    <a:pt x="744964" y="2019354"/>
                  </a:cubicBezTo>
                  <a:cubicBezTo>
                    <a:pt x="732003" y="2010159"/>
                    <a:pt x="721882" y="1998176"/>
                    <a:pt x="714403" y="1983440"/>
                  </a:cubicBezTo>
                  <a:cubicBezTo>
                    <a:pt x="706971" y="1968670"/>
                    <a:pt x="703300" y="1952608"/>
                    <a:pt x="703300" y="1935237"/>
                  </a:cubicBezTo>
                  <a:cubicBezTo>
                    <a:pt x="703300" y="1921538"/>
                    <a:pt x="705696" y="1908569"/>
                    <a:pt x="710472" y="1896484"/>
                  </a:cubicBezTo>
                  <a:cubicBezTo>
                    <a:pt x="715248" y="1884400"/>
                    <a:pt x="721744" y="1873777"/>
                    <a:pt x="729837" y="1864615"/>
                  </a:cubicBezTo>
                  <a:cubicBezTo>
                    <a:pt x="737976" y="1855522"/>
                    <a:pt x="747436" y="1848281"/>
                    <a:pt x="758417" y="1842995"/>
                  </a:cubicBezTo>
                  <a:cubicBezTo>
                    <a:pt x="769336" y="1837658"/>
                    <a:pt x="781007" y="1834973"/>
                    <a:pt x="793431" y="1834973"/>
                  </a:cubicBezTo>
                  <a:close/>
                  <a:moveTo>
                    <a:pt x="1136472" y="1795467"/>
                  </a:moveTo>
                  <a:lnTo>
                    <a:pt x="1192665" y="1851660"/>
                  </a:lnTo>
                  <a:lnTo>
                    <a:pt x="1136472" y="1907849"/>
                  </a:lnTo>
                  <a:lnTo>
                    <a:pt x="1080278" y="1851660"/>
                  </a:lnTo>
                  <a:lnTo>
                    <a:pt x="1136472" y="1795467"/>
                  </a:lnTo>
                  <a:close/>
                  <a:moveTo>
                    <a:pt x="950624" y="1615648"/>
                  </a:moveTo>
                  <a:cubicBezTo>
                    <a:pt x="957512" y="1615648"/>
                    <a:pt x="964034" y="1617123"/>
                    <a:pt x="970113" y="1620054"/>
                  </a:cubicBezTo>
                  <a:cubicBezTo>
                    <a:pt x="976217" y="1622956"/>
                    <a:pt x="981564" y="1626933"/>
                    <a:pt x="986128" y="1631926"/>
                  </a:cubicBezTo>
                  <a:cubicBezTo>
                    <a:pt x="990709" y="1636957"/>
                    <a:pt x="994293" y="1642791"/>
                    <a:pt x="996915" y="1649428"/>
                  </a:cubicBezTo>
                  <a:cubicBezTo>
                    <a:pt x="999512" y="1656064"/>
                    <a:pt x="1000840" y="1663186"/>
                    <a:pt x="1000840" y="1670709"/>
                  </a:cubicBezTo>
                  <a:cubicBezTo>
                    <a:pt x="1000840" y="1680090"/>
                    <a:pt x="998806" y="1688855"/>
                    <a:pt x="994736" y="1697050"/>
                  </a:cubicBezTo>
                  <a:cubicBezTo>
                    <a:pt x="990785" y="1705245"/>
                    <a:pt x="985149" y="1711882"/>
                    <a:pt x="977937" y="1716931"/>
                  </a:cubicBezTo>
                  <a:cubicBezTo>
                    <a:pt x="980074" y="1717305"/>
                    <a:pt x="983063" y="1717715"/>
                    <a:pt x="986988" y="1718248"/>
                  </a:cubicBezTo>
                  <a:cubicBezTo>
                    <a:pt x="990879" y="1718733"/>
                    <a:pt x="994949" y="1719302"/>
                    <a:pt x="999197" y="1719890"/>
                  </a:cubicBezTo>
                  <a:cubicBezTo>
                    <a:pt x="1003412" y="1720506"/>
                    <a:pt x="1007362" y="1721122"/>
                    <a:pt x="1011040" y="1721766"/>
                  </a:cubicBezTo>
                  <a:cubicBezTo>
                    <a:pt x="1014693" y="1722420"/>
                    <a:pt x="1017358" y="1723008"/>
                    <a:pt x="1019001" y="1723493"/>
                  </a:cubicBezTo>
                  <a:cubicBezTo>
                    <a:pt x="1021726" y="1724352"/>
                    <a:pt x="1024518" y="1726181"/>
                    <a:pt x="1027294" y="1728898"/>
                  </a:cubicBezTo>
                  <a:cubicBezTo>
                    <a:pt x="1030061" y="1731661"/>
                    <a:pt x="1032632" y="1734834"/>
                    <a:pt x="1034965" y="1738409"/>
                  </a:cubicBezTo>
                  <a:cubicBezTo>
                    <a:pt x="1037315" y="1742012"/>
                    <a:pt x="1039205" y="1745718"/>
                    <a:pt x="1040627" y="1749610"/>
                  </a:cubicBezTo>
                  <a:cubicBezTo>
                    <a:pt x="1042100" y="1753427"/>
                    <a:pt x="1042815" y="1756946"/>
                    <a:pt x="1042815" y="1760148"/>
                  </a:cubicBezTo>
                  <a:lnTo>
                    <a:pt x="1042815" y="1809917"/>
                  </a:lnTo>
                  <a:cubicBezTo>
                    <a:pt x="1042023" y="1810300"/>
                    <a:pt x="1041172" y="1810860"/>
                    <a:pt x="1040184" y="1811718"/>
                  </a:cubicBezTo>
                  <a:cubicBezTo>
                    <a:pt x="1039205" y="1812605"/>
                    <a:pt x="1038149" y="1813417"/>
                    <a:pt x="1037026" y="1814248"/>
                  </a:cubicBezTo>
                  <a:cubicBezTo>
                    <a:pt x="1035876" y="1815051"/>
                    <a:pt x="1034795" y="1815779"/>
                    <a:pt x="1033790" y="1816367"/>
                  </a:cubicBezTo>
                  <a:cubicBezTo>
                    <a:pt x="1032760" y="1816992"/>
                    <a:pt x="1031900" y="1817263"/>
                    <a:pt x="1031210" y="1817263"/>
                  </a:cubicBezTo>
                  <a:lnTo>
                    <a:pt x="870403" y="1817263"/>
                  </a:lnTo>
                  <a:cubicBezTo>
                    <a:pt x="867661" y="1817263"/>
                    <a:pt x="865601" y="1816348"/>
                    <a:pt x="864179" y="1814491"/>
                  </a:cubicBezTo>
                  <a:cubicBezTo>
                    <a:pt x="862757" y="1812661"/>
                    <a:pt x="861012" y="1811130"/>
                    <a:pt x="858909" y="1809917"/>
                  </a:cubicBezTo>
                  <a:lnTo>
                    <a:pt x="858909" y="1760148"/>
                  </a:lnTo>
                  <a:cubicBezTo>
                    <a:pt x="858909" y="1756946"/>
                    <a:pt x="859615" y="1753427"/>
                    <a:pt x="861063" y="1749610"/>
                  </a:cubicBezTo>
                  <a:cubicBezTo>
                    <a:pt x="862536" y="1745718"/>
                    <a:pt x="864400" y="1742059"/>
                    <a:pt x="866699" y="1738540"/>
                  </a:cubicBezTo>
                  <a:cubicBezTo>
                    <a:pt x="869007" y="1735021"/>
                    <a:pt x="871552" y="1731847"/>
                    <a:pt x="874379" y="1729000"/>
                  </a:cubicBezTo>
                  <a:cubicBezTo>
                    <a:pt x="877172" y="1726209"/>
                    <a:pt x="879964" y="1724324"/>
                    <a:pt x="882714" y="1723465"/>
                  </a:cubicBezTo>
                  <a:cubicBezTo>
                    <a:pt x="884111" y="1722980"/>
                    <a:pt x="886682" y="1722392"/>
                    <a:pt x="890437" y="1721748"/>
                  </a:cubicBezTo>
                  <a:cubicBezTo>
                    <a:pt x="894183" y="1721094"/>
                    <a:pt x="898210" y="1720478"/>
                    <a:pt x="902476" y="1719862"/>
                  </a:cubicBezTo>
                  <a:cubicBezTo>
                    <a:pt x="906741" y="1719274"/>
                    <a:pt x="910811" y="1718705"/>
                    <a:pt x="914728" y="1718229"/>
                  </a:cubicBezTo>
                  <a:cubicBezTo>
                    <a:pt x="918628" y="1717687"/>
                    <a:pt x="921642" y="1717286"/>
                    <a:pt x="923753" y="1716903"/>
                  </a:cubicBezTo>
                  <a:cubicBezTo>
                    <a:pt x="916567" y="1711854"/>
                    <a:pt x="910956" y="1705273"/>
                    <a:pt x="906809" y="1697181"/>
                  </a:cubicBezTo>
                  <a:cubicBezTo>
                    <a:pt x="902689" y="1689069"/>
                    <a:pt x="900654" y="1680249"/>
                    <a:pt x="900654" y="1670709"/>
                  </a:cubicBezTo>
                  <a:cubicBezTo>
                    <a:pt x="900654" y="1663186"/>
                    <a:pt x="901982" y="1656064"/>
                    <a:pt x="904630" y="1649428"/>
                  </a:cubicBezTo>
                  <a:cubicBezTo>
                    <a:pt x="907278" y="1642791"/>
                    <a:pt x="910879" y="1636957"/>
                    <a:pt x="915367" y="1631926"/>
                  </a:cubicBezTo>
                  <a:cubicBezTo>
                    <a:pt x="919879" y="1626933"/>
                    <a:pt x="925124" y="1622956"/>
                    <a:pt x="931212" y="1620054"/>
                  </a:cubicBezTo>
                  <a:cubicBezTo>
                    <a:pt x="937265" y="1617123"/>
                    <a:pt x="943736" y="1615648"/>
                    <a:pt x="950624" y="1615648"/>
                  </a:cubicBezTo>
                  <a:close/>
                  <a:moveTo>
                    <a:pt x="1253064" y="1592490"/>
                  </a:moveTo>
                  <a:cubicBezTo>
                    <a:pt x="1259493" y="1592490"/>
                    <a:pt x="1265580" y="1593875"/>
                    <a:pt x="1271253" y="1596628"/>
                  </a:cubicBezTo>
                  <a:cubicBezTo>
                    <a:pt x="1276951" y="1599354"/>
                    <a:pt x="1281942" y="1603088"/>
                    <a:pt x="1286201" y="1607779"/>
                  </a:cubicBezTo>
                  <a:cubicBezTo>
                    <a:pt x="1290476" y="1612504"/>
                    <a:pt x="1293822" y="1617983"/>
                    <a:pt x="1296269" y="1624216"/>
                  </a:cubicBezTo>
                  <a:cubicBezTo>
                    <a:pt x="1298693" y="1630449"/>
                    <a:pt x="1299933" y="1637137"/>
                    <a:pt x="1299933" y="1644203"/>
                  </a:cubicBezTo>
                  <a:cubicBezTo>
                    <a:pt x="1299933" y="1653013"/>
                    <a:pt x="1298033" y="1661245"/>
                    <a:pt x="1294235" y="1668942"/>
                  </a:cubicBezTo>
                  <a:cubicBezTo>
                    <a:pt x="1290548" y="1676639"/>
                    <a:pt x="1285287" y="1682872"/>
                    <a:pt x="1278556" y="1687614"/>
                  </a:cubicBezTo>
                  <a:cubicBezTo>
                    <a:pt x="1280551" y="1687965"/>
                    <a:pt x="1283340" y="1688351"/>
                    <a:pt x="1287004" y="1688851"/>
                  </a:cubicBezTo>
                  <a:cubicBezTo>
                    <a:pt x="1290635" y="1689306"/>
                    <a:pt x="1294434" y="1689841"/>
                    <a:pt x="1298399" y="1690393"/>
                  </a:cubicBezTo>
                  <a:cubicBezTo>
                    <a:pt x="1302332" y="1690972"/>
                    <a:pt x="1306020" y="1691551"/>
                    <a:pt x="1309453" y="1692155"/>
                  </a:cubicBezTo>
                  <a:cubicBezTo>
                    <a:pt x="1312862" y="1692769"/>
                    <a:pt x="1315349" y="1693321"/>
                    <a:pt x="1316883" y="1693777"/>
                  </a:cubicBezTo>
                  <a:cubicBezTo>
                    <a:pt x="1319426" y="1694584"/>
                    <a:pt x="1322032" y="1696302"/>
                    <a:pt x="1324623" y="1698853"/>
                  </a:cubicBezTo>
                  <a:cubicBezTo>
                    <a:pt x="1327205" y="1701448"/>
                    <a:pt x="1329605" y="1704428"/>
                    <a:pt x="1331783" y="1707786"/>
                  </a:cubicBezTo>
                  <a:cubicBezTo>
                    <a:pt x="1333976" y="1711170"/>
                    <a:pt x="1335740" y="1714650"/>
                    <a:pt x="1337067" y="1718306"/>
                  </a:cubicBezTo>
                  <a:cubicBezTo>
                    <a:pt x="1338442" y="1721891"/>
                    <a:pt x="1339109" y="1725196"/>
                    <a:pt x="1339109" y="1728203"/>
                  </a:cubicBezTo>
                  <a:lnTo>
                    <a:pt x="1339109" y="1774946"/>
                  </a:lnTo>
                  <a:cubicBezTo>
                    <a:pt x="1338370" y="1775305"/>
                    <a:pt x="1337576" y="1775831"/>
                    <a:pt x="1336654" y="1776638"/>
                  </a:cubicBezTo>
                  <a:cubicBezTo>
                    <a:pt x="1335740" y="1777470"/>
                    <a:pt x="1334755" y="1778233"/>
                    <a:pt x="1333706" y="1779013"/>
                  </a:cubicBezTo>
                  <a:cubicBezTo>
                    <a:pt x="1332633" y="1779767"/>
                    <a:pt x="1331624" y="1780451"/>
                    <a:pt x="1330686" y="1781003"/>
                  </a:cubicBezTo>
                  <a:cubicBezTo>
                    <a:pt x="1329724" y="1781591"/>
                    <a:pt x="1328922" y="1781845"/>
                    <a:pt x="1328278" y="1781845"/>
                  </a:cubicBezTo>
                  <a:lnTo>
                    <a:pt x="1178191" y="1781845"/>
                  </a:lnTo>
                  <a:cubicBezTo>
                    <a:pt x="1175632" y="1781845"/>
                    <a:pt x="1173709" y="1780986"/>
                    <a:pt x="1172382" y="1779241"/>
                  </a:cubicBezTo>
                  <a:cubicBezTo>
                    <a:pt x="1171055" y="1777523"/>
                    <a:pt x="1169426" y="1776085"/>
                    <a:pt x="1167463" y="1774946"/>
                  </a:cubicBezTo>
                  <a:lnTo>
                    <a:pt x="1167463" y="1728203"/>
                  </a:lnTo>
                  <a:cubicBezTo>
                    <a:pt x="1167463" y="1725196"/>
                    <a:pt x="1168123" y="1721891"/>
                    <a:pt x="1169474" y="1718306"/>
                  </a:cubicBezTo>
                  <a:cubicBezTo>
                    <a:pt x="1170848" y="1714650"/>
                    <a:pt x="1172589" y="1711214"/>
                    <a:pt x="1174734" y="1707909"/>
                  </a:cubicBezTo>
                  <a:cubicBezTo>
                    <a:pt x="1176888" y="1704604"/>
                    <a:pt x="1179264" y="1701623"/>
                    <a:pt x="1181902" y="1698949"/>
                  </a:cubicBezTo>
                  <a:cubicBezTo>
                    <a:pt x="1184509" y="1696328"/>
                    <a:pt x="1187115" y="1694557"/>
                    <a:pt x="1189682" y="1693751"/>
                  </a:cubicBezTo>
                  <a:cubicBezTo>
                    <a:pt x="1190985" y="1693295"/>
                    <a:pt x="1193385" y="1692743"/>
                    <a:pt x="1196889" y="1692138"/>
                  </a:cubicBezTo>
                  <a:cubicBezTo>
                    <a:pt x="1200386" y="1691524"/>
                    <a:pt x="1204145" y="1690946"/>
                    <a:pt x="1208126" y="1690367"/>
                  </a:cubicBezTo>
                  <a:cubicBezTo>
                    <a:pt x="1212107" y="1689815"/>
                    <a:pt x="1215906" y="1689280"/>
                    <a:pt x="1219561" y="1688833"/>
                  </a:cubicBezTo>
                  <a:cubicBezTo>
                    <a:pt x="1223201" y="1688325"/>
                    <a:pt x="1226014" y="1687948"/>
                    <a:pt x="1227984" y="1687588"/>
                  </a:cubicBezTo>
                  <a:cubicBezTo>
                    <a:pt x="1221277" y="1682846"/>
                    <a:pt x="1216041" y="1676665"/>
                    <a:pt x="1212171" y="1669065"/>
                  </a:cubicBezTo>
                  <a:cubicBezTo>
                    <a:pt x="1208325" y="1661447"/>
                    <a:pt x="1206425" y="1653162"/>
                    <a:pt x="1206425" y="1644203"/>
                  </a:cubicBezTo>
                  <a:cubicBezTo>
                    <a:pt x="1206425" y="1637137"/>
                    <a:pt x="1207665" y="1630449"/>
                    <a:pt x="1210136" y="1624216"/>
                  </a:cubicBezTo>
                  <a:cubicBezTo>
                    <a:pt x="1212608" y="1617983"/>
                    <a:pt x="1215969" y="1612504"/>
                    <a:pt x="1220157" y="1607779"/>
                  </a:cubicBezTo>
                  <a:cubicBezTo>
                    <a:pt x="1224369" y="1603088"/>
                    <a:pt x="1229264" y="1599354"/>
                    <a:pt x="1234938" y="1596628"/>
                  </a:cubicBezTo>
                  <a:cubicBezTo>
                    <a:pt x="1240596" y="1593875"/>
                    <a:pt x="1246635" y="1592490"/>
                    <a:pt x="1253064" y="1592490"/>
                  </a:cubicBezTo>
                  <a:close/>
                  <a:moveTo>
                    <a:pt x="1071997" y="1556389"/>
                  </a:moveTo>
                  <a:cubicBezTo>
                    <a:pt x="1075109" y="1556389"/>
                    <a:pt x="1078056" y="1557081"/>
                    <a:pt x="1080803" y="1558458"/>
                  </a:cubicBezTo>
                  <a:cubicBezTo>
                    <a:pt x="1083561" y="1559821"/>
                    <a:pt x="1085977" y="1561688"/>
                    <a:pt x="1088039" y="1564033"/>
                  </a:cubicBezTo>
                  <a:cubicBezTo>
                    <a:pt x="1090109" y="1566396"/>
                    <a:pt x="1091728" y="1569135"/>
                    <a:pt x="1092913" y="1572252"/>
                  </a:cubicBezTo>
                  <a:cubicBezTo>
                    <a:pt x="1094087" y="1575368"/>
                    <a:pt x="1094687" y="1578713"/>
                    <a:pt x="1094687" y="1582246"/>
                  </a:cubicBezTo>
                  <a:cubicBezTo>
                    <a:pt x="1094687" y="1586651"/>
                    <a:pt x="1093767" y="1590767"/>
                    <a:pt x="1091929" y="1594615"/>
                  </a:cubicBezTo>
                  <a:cubicBezTo>
                    <a:pt x="1090143" y="1598464"/>
                    <a:pt x="1087597" y="1601580"/>
                    <a:pt x="1084338" y="1603951"/>
                  </a:cubicBezTo>
                  <a:cubicBezTo>
                    <a:pt x="1085304" y="1604127"/>
                    <a:pt x="1086654" y="1604320"/>
                    <a:pt x="1088428" y="1604569"/>
                  </a:cubicBezTo>
                  <a:cubicBezTo>
                    <a:pt x="1090186" y="1604797"/>
                    <a:pt x="1092025" y="1605065"/>
                    <a:pt x="1093944" y="1605341"/>
                  </a:cubicBezTo>
                  <a:cubicBezTo>
                    <a:pt x="1095849" y="1605630"/>
                    <a:pt x="1097634" y="1605919"/>
                    <a:pt x="1099296" y="1606222"/>
                  </a:cubicBezTo>
                  <a:cubicBezTo>
                    <a:pt x="1100946" y="1606529"/>
                    <a:pt x="1102150" y="1606805"/>
                    <a:pt x="1102893" y="1607033"/>
                  </a:cubicBezTo>
                  <a:cubicBezTo>
                    <a:pt x="1104124" y="1607436"/>
                    <a:pt x="1105386" y="1608295"/>
                    <a:pt x="1106640" y="1609571"/>
                  </a:cubicBezTo>
                  <a:cubicBezTo>
                    <a:pt x="1107890" y="1610868"/>
                    <a:pt x="1109052" y="1612358"/>
                    <a:pt x="1110106" y="1614037"/>
                  </a:cubicBezTo>
                  <a:cubicBezTo>
                    <a:pt x="1111168" y="1615729"/>
                    <a:pt x="1112022" y="1617469"/>
                    <a:pt x="1112665" y="1619297"/>
                  </a:cubicBezTo>
                  <a:cubicBezTo>
                    <a:pt x="1113330" y="1621090"/>
                    <a:pt x="1113653" y="1622742"/>
                    <a:pt x="1113653" y="1624246"/>
                  </a:cubicBezTo>
                  <a:lnTo>
                    <a:pt x="1113653" y="1647617"/>
                  </a:lnTo>
                  <a:cubicBezTo>
                    <a:pt x="1113295" y="1647797"/>
                    <a:pt x="1112911" y="1648060"/>
                    <a:pt x="1112464" y="1648463"/>
                  </a:cubicBezTo>
                  <a:cubicBezTo>
                    <a:pt x="1112022" y="1648880"/>
                    <a:pt x="1111545" y="1649261"/>
                    <a:pt x="1111037" y="1649651"/>
                  </a:cubicBezTo>
                  <a:cubicBezTo>
                    <a:pt x="1110518" y="1650028"/>
                    <a:pt x="1110029" y="1650370"/>
                    <a:pt x="1109575" y="1650646"/>
                  </a:cubicBezTo>
                  <a:cubicBezTo>
                    <a:pt x="1109110" y="1650940"/>
                    <a:pt x="1108721" y="1651067"/>
                    <a:pt x="1108410" y="1651067"/>
                  </a:cubicBezTo>
                  <a:lnTo>
                    <a:pt x="1035749" y="1651067"/>
                  </a:lnTo>
                  <a:cubicBezTo>
                    <a:pt x="1034510" y="1651067"/>
                    <a:pt x="1033579" y="1650637"/>
                    <a:pt x="1032937" y="1649765"/>
                  </a:cubicBezTo>
                  <a:cubicBezTo>
                    <a:pt x="1032294" y="1648906"/>
                    <a:pt x="1031505" y="1648187"/>
                    <a:pt x="1030555" y="1647617"/>
                  </a:cubicBezTo>
                  <a:lnTo>
                    <a:pt x="1030555" y="1624246"/>
                  </a:lnTo>
                  <a:cubicBezTo>
                    <a:pt x="1030555" y="1622742"/>
                    <a:pt x="1030875" y="1621090"/>
                    <a:pt x="1031529" y="1619297"/>
                  </a:cubicBezTo>
                  <a:cubicBezTo>
                    <a:pt x="1032194" y="1617469"/>
                    <a:pt x="1033037" y="1615751"/>
                    <a:pt x="1034075" y="1614099"/>
                  </a:cubicBezTo>
                  <a:cubicBezTo>
                    <a:pt x="1035118" y="1612446"/>
                    <a:pt x="1036268" y="1610956"/>
                    <a:pt x="1037545" y="1609619"/>
                  </a:cubicBezTo>
                  <a:cubicBezTo>
                    <a:pt x="1038807" y="1608308"/>
                    <a:pt x="1040069" y="1607423"/>
                    <a:pt x="1041312" y="1607020"/>
                  </a:cubicBezTo>
                  <a:cubicBezTo>
                    <a:pt x="1041943" y="1606792"/>
                    <a:pt x="1043105" y="1606516"/>
                    <a:pt x="1044801" y="1606213"/>
                  </a:cubicBezTo>
                  <a:cubicBezTo>
                    <a:pt x="1046494" y="1605906"/>
                    <a:pt x="1048314" y="1605617"/>
                    <a:pt x="1050241" y="1605328"/>
                  </a:cubicBezTo>
                  <a:cubicBezTo>
                    <a:pt x="1052168" y="1605052"/>
                    <a:pt x="1054007" y="1604784"/>
                    <a:pt x="1055777" y="1604561"/>
                  </a:cubicBezTo>
                  <a:cubicBezTo>
                    <a:pt x="1057539" y="1604306"/>
                    <a:pt x="1058901" y="1604118"/>
                    <a:pt x="1059855" y="1603938"/>
                  </a:cubicBezTo>
                  <a:cubicBezTo>
                    <a:pt x="1056608" y="1601567"/>
                    <a:pt x="1054073" y="1598477"/>
                    <a:pt x="1052199" y="1594676"/>
                  </a:cubicBezTo>
                  <a:cubicBezTo>
                    <a:pt x="1050337" y="1590867"/>
                    <a:pt x="1049418" y="1586725"/>
                    <a:pt x="1049418" y="1582246"/>
                  </a:cubicBezTo>
                  <a:cubicBezTo>
                    <a:pt x="1049418" y="1578713"/>
                    <a:pt x="1050018" y="1575368"/>
                    <a:pt x="1051214" y="1572252"/>
                  </a:cubicBezTo>
                  <a:cubicBezTo>
                    <a:pt x="1052411" y="1569135"/>
                    <a:pt x="1054038" y="1566396"/>
                    <a:pt x="1056066" y="1564033"/>
                  </a:cubicBezTo>
                  <a:cubicBezTo>
                    <a:pt x="1058105" y="1561688"/>
                    <a:pt x="1060474" y="1559821"/>
                    <a:pt x="1063225" y="1558458"/>
                  </a:cubicBezTo>
                  <a:cubicBezTo>
                    <a:pt x="1065960" y="1557081"/>
                    <a:pt x="1068884" y="1556389"/>
                    <a:pt x="1071997" y="1556389"/>
                  </a:cubicBezTo>
                  <a:close/>
                  <a:moveTo>
                    <a:pt x="1728717" y="1439916"/>
                  </a:moveTo>
                  <a:lnTo>
                    <a:pt x="1785251" y="1496109"/>
                  </a:lnTo>
                  <a:lnTo>
                    <a:pt x="1728717" y="1552298"/>
                  </a:lnTo>
                  <a:lnTo>
                    <a:pt x="1672183" y="1496109"/>
                  </a:lnTo>
                  <a:lnTo>
                    <a:pt x="1728717" y="1439916"/>
                  </a:lnTo>
                  <a:close/>
                  <a:moveTo>
                    <a:pt x="1557663" y="1432423"/>
                  </a:moveTo>
                  <a:cubicBezTo>
                    <a:pt x="1570087" y="1432423"/>
                    <a:pt x="1581851" y="1435108"/>
                    <a:pt x="1592816" y="1440445"/>
                  </a:cubicBezTo>
                  <a:cubicBezTo>
                    <a:pt x="1603826" y="1445731"/>
                    <a:pt x="1613471" y="1452972"/>
                    <a:pt x="1621702" y="1462065"/>
                  </a:cubicBezTo>
                  <a:cubicBezTo>
                    <a:pt x="1629964" y="1471227"/>
                    <a:pt x="1636429" y="1481850"/>
                    <a:pt x="1641159" y="1493934"/>
                  </a:cubicBezTo>
                  <a:cubicBezTo>
                    <a:pt x="1645843" y="1506019"/>
                    <a:pt x="1648239" y="1518988"/>
                    <a:pt x="1648239" y="1532687"/>
                  </a:cubicBezTo>
                  <a:cubicBezTo>
                    <a:pt x="1648239" y="1549769"/>
                    <a:pt x="1644569" y="1565729"/>
                    <a:pt x="1637228" y="1580652"/>
                  </a:cubicBezTo>
                  <a:cubicBezTo>
                    <a:pt x="1630102" y="1595575"/>
                    <a:pt x="1619936" y="1607660"/>
                    <a:pt x="1606929" y="1616855"/>
                  </a:cubicBezTo>
                  <a:cubicBezTo>
                    <a:pt x="1610783" y="1617535"/>
                    <a:pt x="1616174" y="1618283"/>
                    <a:pt x="1623253" y="1619252"/>
                  </a:cubicBezTo>
                  <a:cubicBezTo>
                    <a:pt x="1630271" y="1620136"/>
                    <a:pt x="1637612" y="1621172"/>
                    <a:pt x="1645275" y="1622243"/>
                  </a:cubicBezTo>
                  <a:cubicBezTo>
                    <a:pt x="1652877" y="1623365"/>
                    <a:pt x="1660003" y="1624487"/>
                    <a:pt x="1666637" y="1625660"/>
                  </a:cubicBezTo>
                  <a:cubicBezTo>
                    <a:pt x="1673225" y="1626849"/>
                    <a:pt x="1678032" y="1627920"/>
                    <a:pt x="1680996" y="1628804"/>
                  </a:cubicBezTo>
                  <a:cubicBezTo>
                    <a:pt x="1685910" y="1630368"/>
                    <a:pt x="1690947" y="1633699"/>
                    <a:pt x="1695953" y="1638645"/>
                  </a:cubicBezTo>
                  <a:cubicBezTo>
                    <a:pt x="1700944" y="1643676"/>
                    <a:pt x="1705582" y="1649455"/>
                    <a:pt x="1709790" y="1655965"/>
                  </a:cubicBezTo>
                  <a:cubicBezTo>
                    <a:pt x="1714029" y="1662526"/>
                    <a:pt x="1717438" y="1669273"/>
                    <a:pt x="1720002" y="1676361"/>
                  </a:cubicBezTo>
                  <a:cubicBezTo>
                    <a:pt x="1722659" y="1683313"/>
                    <a:pt x="1723949" y="1689721"/>
                    <a:pt x="1723949" y="1695550"/>
                  </a:cubicBezTo>
                  <a:lnTo>
                    <a:pt x="1723949" y="1786177"/>
                  </a:lnTo>
                  <a:cubicBezTo>
                    <a:pt x="1722521" y="1786874"/>
                    <a:pt x="1720985" y="1787894"/>
                    <a:pt x="1719204" y="1789458"/>
                  </a:cubicBezTo>
                  <a:cubicBezTo>
                    <a:pt x="1717438" y="1791072"/>
                    <a:pt x="1715534" y="1792551"/>
                    <a:pt x="1713506" y="1794064"/>
                  </a:cubicBezTo>
                  <a:cubicBezTo>
                    <a:pt x="1711433" y="1795526"/>
                    <a:pt x="1709483" y="1796851"/>
                    <a:pt x="1707671" y="1797922"/>
                  </a:cubicBezTo>
                  <a:cubicBezTo>
                    <a:pt x="1705813" y="1799061"/>
                    <a:pt x="1704262" y="1799554"/>
                    <a:pt x="1703018" y="1799554"/>
                  </a:cubicBezTo>
                  <a:lnTo>
                    <a:pt x="1412969" y="1799554"/>
                  </a:lnTo>
                  <a:cubicBezTo>
                    <a:pt x="1408024" y="1799554"/>
                    <a:pt x="1404308" y="1797888"/>
                    <a:pt x="1401743" y="1794506"/>
                  </a:cubicBezTo>
                  <a:cubicBezTo>
                    <a:pt x="1399179" y="1791174"/>
                    <a:pt x="1396030" y="1788387"/>
                    <a:pt x="1392237" y="1786177"/>
                  </a:cubicBezTo>
                  <a:lnTo>
                    <a:pt x="1392237" y="1695550"/>
                  </a:lnTo>
                  <a:cubicBezTo>
                    <a:pt x="1392237" y="1689721"/>
                    <a:pt x="1393512" y="1683313"/>
                    <a:pt x="1396123" y="1676361"/>
                  </a:cubicBezTo>
                  <a:cubicBezTo>
                    <a:pt x="1398779" y="1669273"/>
                    <a:pt x="1402143" y="1662611"/>
                    <a:pt x="1406289" y="1656203"/>
                  </a:cubicBezTo>
                  <a:cubicBezTo>
                    <a:pt x="1410451" y="1649795"/>
                    <a:pt x="1415042" y="1644016"/>
                    <a:pt x="1420141" y="1638832"/>
                  </a:cubicBezTo>
                  <a:cubicBezTo>
                    <a:pt x="1425178" y="1633750"/>
                    <a:pt x="1430215" y="1630317"/>
                    <a:pt x="1435176" y="1628753"/>
                  </a:cubicBezTo>
                  <a:cubicBezTo>
                    <a:pt x="1437694" y="1627869"/>
                    <a:pt x="1442332" y="1626798"/>
                    <a:pt x="1449104" y="1625626"/>
                  </a:cubicBezTo>
                  <a:cubicBezTo>
                    <a:pt x="1455861" y="1624436"/>
                    <a:pt x="1463125" y="1623314"/>
                    <a:pt x="1470819" y="1622192"/>
                  </a:cubicBezTo>
                  <a:cubicBezTo>
                    <a:pt x="1478513" y="1621121"/>
                    <a:pt x="1485854" y="1620085"/>
                    <a:pt x="1492918" y="1619218"/>
                  </a:cubicBezTo>
                  <a:cubicBezTo>
                    <a:pt x="1499952" y="1618232"/>
                    <a:pt x="1505388" y="1617501"/>
                    <a:pt x="1509196" y="1616804"/>
                  </a:cubicBezTo>
                  <a:cubicBezTo>
                    <a:pt x="1496235" y="1607609"/>
                    <a:pt x="1486115" y="1595626"/>
                    <a:pt x="1478636" y="1580890"/>
                  </a:cubicBezTo>
                  <a:cubicBezTo>
                    <a:pt x="1471203" y="1566120"/>
                    <a:pt x="1467533" y="1550058"/>
                    <a:pt x="1467533" y="1532687"/>
                  </a:cubicBezTo>
                  <a:cubicBezTo>
                    <a:pt x="1467533" y="1518988"/>
                    <a:pt x="1469928" y="1506019"/>
                    <a:pt x="1474705" y="1493934"/>
                  </a:cubicBezTo>
                  <a:cubicBezTo>
                    <a:pt x="1479481" y="1481850"/>
                    <a:pt x="1485977" y="1471227"/>
                    <a:pt x="1494070" y="1462065"/>
                  </a:cubicBezTo>
                  <a:cubicBezTo>
                    <a:pt x="1502209" y="1452972"/>
                    <a:pt x="1511669" y="1445731"/>
                    <a:pt x="1522649" y="1440445"/>
                  </a:cubicBezTo>
                  <a:cubicBezTo>
                    <a:pt x="1533568" y="1435108"/>
                    <a:pt x="1545239" y="1432423"/>
                    <a:pt x="1557663" y="1432423"/>
                  </a:cubicBezTo>
                  <a:close/>
                  <a:moveTo>
                    <a:pt x="1892710" y="1420844"/>
                  </a:moveTo>
                  <a:cubicBezTo>
                    <a:pt x="1897353" y="1420844"/>
                    <a:pt x="1901749" y="1421835"/>
                    <a:pt x="1905847" y="1423806"/>
                  </a:cubicBezTo>
                  <a:cubicBezTo>
                    <a:pt x="1909961" y="1425757"/>
                    <a:pt x="1913566" y="1428431"/>
                    <a:pt x="1916642" y="1431788"/>
                  </a:cubicBezTo>
                  <a:cubicBezTo>
                    <a:pt x="1919730" y="1435170"/>
                    <a:pt x="1922146" y="1439092"/>
                    <a:pt x="1923913" y="1443554"/>
                  </a:cubicBezTo>
                  <a:cubicBezTo>
                    <a:pt x="1925664" y="1448016"/>
                    <a:pt x="1926559" y="1452804"/>
                    <a:pt x="1926559" y="1457861"/>
                  </a:cubicBezTo>
                  <a:cubicBezTo>
                    <a:pt x="1926559" y="1464168"/>
                    <a:pt x="1925187" y="1470061"/>
                    <a:pt x="1922444" y="1475570"/>
                  </a:cubicBezTo>
                  <a:cubicBezTo>
                    <a:pt x="1919781" y="1481080"/>
                    <a:pt x="1915982" y="1485542"/>
                    <a:pt x="1911121" y="1488936"/>
                  </a:cubicBezTo>
                  <a:cubicBezTo>
                    <a:pt x="1912561" y="1489187"/>
                    <a:pt x="1914576" y="1489464"/>
                    <a:pt x="1917222" y="1489821"/>
                  </a:cubicBezTo>
                  <a:cubicBezTo>
                    <a:pt x="1919844" y="1490148"/>
                    <a:pt x="1922588" y="1490530"/>
                    <a:pt x="1925451" y="1490926"/>
                  </a:cubicBezTo>
                  <a:cubicBezTo>
                    <a:pt x="1928292" y="1491340"/>
                    <a:pt x="1930955" y="1491754"/>
                    <a:pt x="1933435" y="1492187"/>
                  </a:cubicBezTo>
                  <a:cubicBezTo>
                    <a:pt x="1935897" y="1492626"/>
                    <a:pt x="1937693" y="1493022"/>
                    <a:pt x="1938801" y="1493348"/>
                  </a:cubicBezTo>
                  <a:cubicBezTo>
                    <a:pt x="1940637" y="1493925"/>
                    <a:pt x="1942520" y="1495155"/>
                    <a:pt x="1944391" y="1496981"/>
                  </a:cubicBezTo>
                  <a:cubicBezTo>
                    <a:pt x="1946256" y="1498839"/>
                    <a:pt x="1947989" y="1500972"/>
                    <a:pt x="1949562" y="1503376"/>
                  </a:cubicBezTo>
                  <a:cubicBezTo>
                    <a:pt x="1951146" y="1505798"/>
                    <a:pt x="1952420" y="1508289"/>
                    <a:pt x="1953378" y="1510906"/>
                  </a:cubicBezTo>
                  <a:cubicBezTo>
                    <a:pt x="1954371" y="1513473"/>
                    <a:pt x="1954848" y="1515838"/>
                    <a:pt x="1954848" y="1517991"/>
                  </a:cubicBezTo>
                  <a:lnTo>
                    <a:pt x="1954848" y="1551450"/>
                  </a:lnTo>
                  <a:cubicBezTo>
                    <a:pt x="1954320" y="1551708"/>
                    <a:pt x="1953746" y="1552084"/>
                    <a:pt x="1953080" y="1552661"/>
                  </a:cubicBezTo>
                  <a:cubicBezTo>
                    <a:pt x="1952420" y="1553258"/>
                    <a:pt x="1951708" y="1553803"/>
                    <a:pt x="1950951" y="1554362"/>
                  </a:cubicBezTo>
                  <a:cubicBezTo>
                    <a:pt x="1950176" y="1554902"/>
                    <a:pt x="1949447" y="1555391"/>
                    <a:pt x="1948770" y="1555786"/>
                  </a:cubicBezTo>
                  <a:cubicBezTo>
                    <a:pt x="1948075" y="1556207"/>
                    <a:pt x="1947496" y="1556389"/>
                    <a:pt x="1947031" y="1556389"/>
                  </a:cubicBezTo>
                  <a:lnTo>
                    <a:pt x="1838635" y="1556389"/>
                  </a:lnTo>
                  <a:cubicBezTo>
                    <a:pt x="1836787" y="1556389"/>
                    <a:pt x="1835398" y="1555774"/>
                    <a:pt x="1834440" y="1554525"/>
                  </a:cubicBezTo>
                  <a:cubicBezTo>
                    <a:pt x="1833481" y="1553295"/>
                    <a:pt x="1832305" y="1552266"/>
                    <a:pt x="1830887" y="1551450"/>
                  </a:cubicBezTo>
                  <a:lnTo>
                    <a:pt x="1830887" y="1517991"/>
                  </a:lnTo>
                  <a:cubicBezTo>
                    <a:pt x="1830887" y="1515838"/>
                    <a:pt x="1831364" y="1513473"/>
                    <a:pt x="1832339" y="1510906"/>
                  </a:cubicBezTo>
                  <a:cubicBezTo>
                    <a:pt x="1833332" y="1508289"/>
                    <a:pt x="1834589" y="1505829"/>
                    <a:pt x="1836139" y="1503464"/>
                  </a:cubicBezTo>
                  <a:cubicBezTo>
                    <a:pt x="1837694" y="1501098"/>
                    <a:pt x="1839410" y="1498964"/>
                    <a:pt x="1841315" y="1497050"/>
                  </a:cubicBezTo>
                  <a:cubicBezTo>
                    <a:pt x="1843198" y="1495174"/>
                    <a:pt x="1845080" y="1493906"/>
                    <a:pt x="1846934" y="1493329"/>
                  </a:cubicBezTo>
                  <a:cubicBezTo>
                    <a:pt x="1847875" y="1493003"/>
                    <a:pt x="1849608" y="1492607"/>
                    <a:pt x="1852139" y="1492174"/>
                  </a:cubicBezTo>
                  <a:cubicBezTo>
                    <a:pt x="1854665" y="1491735"/>
                    <a:pt x="1857379" y="1491321"/>
                    <a:pt x="1860255" y="1490907"/>
                  </a:cubicBezTo>
                  <a:cubicBezTo>
                    <a:pt x="1863130" y="1490511"/>
                    <a:pt x="1865873" y="1490129"/>
                    <a:pt x="1868513" y="1489809"/>
                  </a:cubicBezTo>
                  <a:cubicBezTo>
                    <a:pt x="1871142" y="1489445"/>
                    <a:pt x="1873173" y="1489175"/>
                    <a:pt x="1874597" y="1488918"/>
                  </a:cubicBezTo>
                  <a:cubicBezTo>
                    <a:pt x="1869753" y="1485523"/>
                    <a:pt x="1865971" y="1481099"/>
                    <a:pt x="1863176" y="1475658"/>
                  </a:cubicBezTo>
                  <a:cubicBezTo>
                    <a:pt x="1860398" y="1470205"/>
                    <a:pt x="1859026" y="1464275"/>
                    <a:pt x="1859026" y="1457861"/>
                  </a:cubicBezTo>
                  <a:cubicBezTo>
                    <a:pt x="1859026" y="1452804"/>
                    <a:pt x="1859922" y="1448016"/>
                    <a:pt x="1861707" y="1443554"/>
                  </a:cubicBezTo>
                  <a:cubicBezTo>
                    <a:pt x="1863491" y="1439092"/>
                    <a:pt x="1865919" y="1435170"/>
                    <a:pt x="1868944" y="1431788"/>
                  </a:cubicBezTo>
                  <a:cubicBezTo>
                    <a:pt x="1871985" y="1428431"/>
                    <a:pt x="1875521" y="1425757"/>
                    <a:pt x="1879619" y="1423806"/>
                  </a:cubicBezTo>
                  <a:cubicBezTo>
                    <a:pt x="1883705" y="1421835"/>
                    <a:pt x="1888067" y="1420844"/>
                    <a:pt x="1892710" y="1420844"/>
                  </a:cubicBezTo>
                  <a:close/>
                  <a:moveTo>
                    <a:pt x="1402795" y="1392917"/>
                  </a:moveTo>
                  <a:lnTo>
                    <a:pt x="1458988" y="1449110"/>
                  </a:lnTo>
                  <a:lnTo>
                    <a:pt x="1402795" y="1505299"/>
                  </a:lnTo>
                  <a:lnTo>
                    <a:pt x="1346601" y="1449110"/>
                  </a:lnTo>
                  <a:lnTo>
                    <a:pt x="1402795" y="1392917"/>
                  </a:lnTo>
                  <a:close/>
                  <a:moveTo>
                    <a:pt x="1252784" y="1379295"/>
                  </a:moveTo>
                  <a:cubicBezTo>
                    <a:pt x="1257452" y="1379295"/>
                    <a:pt x="1261873" y="1380291"/>
                    <a:pt x="1265993" y="1382272"/>
                  </a:cubicBezTo>
                  <a:cubicBezTo>
                    <a:pt x="1270131" y="1384233"/>
                    <a:pt x="1273755" y="1386920"/>
                    <a:pt x="1276848" y="1390294"/>
                  </a:cubicBezTo>
                  <a:cubicBezTo>
                    <a:pt x="1279952" y="1393693"/>
                    <a:pt x="1282382" y="1397635"/>
                    <a:pt x="1284159" y="1402119"/>
                  </a:cubicBezTo>
                  <a:cubicBezTo>
                    <a:pt x="1285919" y="1406603"/>
                    <a:pt x="1286819" y="1411415"/>
                    <a:pt x="1286819" y="1416499"/>
                  </a:cubicBezTo>
                  <a:cubicBezTo>
                    <a:pt x="1286819" y="1422837"/>
                    <a:pt x="1285440" y="1428759"/>
                    <a:pt x="1282682" y="1434297"/>
                  </a:cubicBezTo>
                  <a:cubicBezTo>
                    <a:pt x="1280004" y="1439834"/>
                    <a:pt x="1276184" y="1444318"/>
                    <a:pt x="1271296" y="1447730"/>
                  </a:cubicBezTo>
                  <a:cubicBezTo>
                    <a:pt x="1272745" y="1447982"/>
                    <a:pt x="1274770" y="1448260"/>
                    <a:pt x="1277430" y="1448619"/>
                  </a:cubicBezTo>
                  <a:cubicBezTo>
                    <a:pt x="1280068" y="1448947"/>
                    <a:pt x="1282826" y="1449332"/>
                    <a:pt x="1285706" y="1449729"/>
                  </a:cubicBezTo>
                  <a:cubicBezTo>
                    <a:pt x="1288562" y="1450146"/>
                    <a:pt x="1291240" y="1450562"/>
                    <a:pt x="1293733" y="1450997"/>
                  </a:cubicBezTo>
                  <a:cubicBezTo>
                    <a:pt x="1296208" y="1451438"/>
                    <a:pt x="1298015" y="1451836"/>
                    <a:pt x="1299128" y="1452164"/>
                  </a:cubicBezTo>
                  <a:cubicBezTo>
                    <a:pt x="1300975" y="1452744"/>
                    <a:pt x="1302868" y="1453980"/>
                    <a:pt x="1304749" y="1455815"/>
                  </a:cubicBezTo>
                  <a:cubicBezTo>
                    <a:pt x="1306625" y="1457682"/>
                    <a:pt x="1308367" y="1459826"/>
                    <a:pt x="1309949" y="1462242"/>
                  </a:cubicBezTo>
                  <a:cubicBezTo>
                    <a:pt x="1311541" y="1464676"/>
                    <a:pt x="1312822" y="1467180"/>
                    <a:pt x="1313786" y="1469810"/>
                  </a:cubicBezTo>
                  <a:cubicBezTo>
                    <a:pt x="1314785" y="1472390"/>
                    <a:pt x="1315263" y="1474767"/>
                    <a:pt x="1315263" y="1476931"/>
                  </a:cubicBezTo>
                  <a:lnTo>
                    <a:pt x="1315263" y="1510558"/>
                  </a:lnTo>
                  <a:cubicBezTo>
                    <a:pt x="1314733" y="1510817"/>
                    <a:pt x="1314155" y="1511195"/>
                    <a:pt x="1313486" y="1511776"/>
                  </a:cubicBezTo>
                  <a:cubicBezTo>
                    <a:pt x="1312822" y="1512375"/>
                    <a:pt x="1312107" y="1512923"/>
                    <a:pt x="1311345" y="1513485"/>
                  </a:cubicBezTo>
                  <a:cubicBezTo>
                    <a:pt x="1310566" y="1514027"/>
                    <a:pt x="1309833" y="1514519"/>
                    <a:pt x="1309152" y="1514916"/>
                  </a:cubicBezTo>
                  <a:cubicBezTo>
                    <a:pt x="1308454" y="1515339"/>
                    <a:pt x="1307871" y="1515522"/>
                    <a:pt x="1307404" y="1515522"/>
                  </a:cubicBezTo>
                  <a:lnTo>
                    <a:pt x="1198412" y="1515522"/>
                  </a:lnTo>
                  <a:cubicBezTo>
                    <a:pt x="1196554" y="1515522"/>
                    <a:pt x="1195157" y="1514904"/>
                    <a:pt x="1194193" y="1513649"/>
                  </a:cubicBezTo>
                  <a:cubicBezTo>
                    <a:pt x="1193230" y="1512413"/>
                    <a:pt x="1192047" y="1511378"/>
                    <a:pt x="1190621" y="1510558"/>
                  </a:cubicBezTo>
                  <a:lnTo>
                    <a:pt x="1190621" y="1476931"/>
                  </a:lnTo>
                  <a:cubicBezTo>
                    <a:pt x="1190621" y="1474767"/>
                    <a:pt x="1191100" y="1472390"/>
                    <a:pt x="1192081" y="1469810"/>
                  </a:cubicBezTo>
                  <a:cubicBezTo>
                    <a:pt x="1193080" y="1467180"/>
                    <a:pt x="1194343" y="1464708"/>
                    <a:pt x="1195901" y="1462330"/>
                  </a:cubicBezTo>
                  <a:cubicBezTo>
                    <a:pt x="1197465" y="1459953"/>
                    <a:pt x="1199191" y="1457808"/>
                    <a:pt x="1201107" y="1455885"/>
                  </a:cubicBezTo>
                  <a:cubicBezTo>
                    <a:pt x="1202999" y="1453999"/>
                    <a:pt x="1204892" y="1452725"/>
                    <a:pt x="1206756" y="1452145"/>
                  </a:cubicBezTo>
                  <a:cubicBezTo>
                    <a:pt x="1207703" y="1451817"/>
                    <a:pt x="1209445" y="1451419"/>
                    <a:pt x="1211990" y="1450984"/>
                  </a:cubicBezTo>
                  <a:cubicBezTo>
                    <a:pt x="1214529" y="1450543"/>
                    <a:pt x="1217259" y="1450127"/>
                    <a:pt x="1220150" y="1449710"/>
                  </a:cubicBezTo>
                  <a:cubicBezTo>
                    <a:pt x="1223041" y="1449313"/>
                    <a:pt x="1225800" y="1448928"/>
                    <a:pt x="1228454" y="1448607"/>
                  </a:cubicBezTo>
                  <a:cubicBezTo>
                    <a:pt x="1231097" y="1448241"/>
                    <a:pt x="1233140" y="1447970"/>
                    <a:pt x="1234571" y="1447711"/>
                  </a:cubicBezTo>
                  <a:cubicBezTo>
                    <a:pt x="1229701" y="1444299"/>
                    <a:pt x="1225898" y="1439853"/>
                    <a:pt x="1223087" y="1434385"/>
                  </a:cubicBezTo>
                  <a:cubicBezTo>
                    <a:pt x="1220294" y="1428904"/>
                    <a:pt x="1218915" y="1422944"/>
                    <a:pt x="1218915" y="1416499"/>
                  </a:cubicBezTo>
                  <a:cubicBezTo>
                    <a:pt x="1218915" y="1411415"/>
                    <a:pt x="1219815" y="1406603"/>
                    <a:pt x="1221610" y="1402119"/>
                  </a:cubicBezTo>
                  <a:cubicBezTo>
                    <a:pt x="1223405" y="1397635"/>
                    <a:pt x="1225846" y="1393693"/>
                    <a:pt x="1228887" y="1390294"/>
                  </a:cubicBezTo>
                  <a:cubicBezTo>
                    <a:pt x="1231946" y="1386920"/>
                    <a:pt x="1235500" y="1384233"/>
                    <a:pt x="1239621" y="1382272"/>
                  </a:cubicBezTo>
                  <a:cubicBezTo>
                    <a:pt x="1243729" y="1380291"/>
                    <a:pt x="1248115" y="1379295"/>
                    <a:pt x="1252784" y="1379295"/>
                  </a:cubicBezTo>
                  <a:close/>
                  <a:moveTo>
                    <a:pt x="1639829" y="1298240"/>
                  </a:moveTo>
                  <a:lnTo>
                    <a:pt x="1696022" y="1354433"/>
                  </a:lnTo>
                  <a:lnTo>
                    <a:pt x="1639829" y="1410622"/>
                  </a:lnTo>
                  <a:lnTo>
                    <a:pt x="1583635" y="1354433"/>
                  </a:lnTo>
                  <a:lnTo>
                    <a:pt x="1639829" y="1298240"/>
                  </a:lnTo>
                  <a:close/>
                  <a:moveTo>
                    <a:pt x="1450475" y="1250561"/>
                  </a:moveTo>
                  <a:lnTo>
                    <a:pt x="1506668" y="1306754"/>
                  </a:lnTo>
                  <a:lnTo>
                    <a:pt x="1450475" y="1362943"/>
                  </a:lnTo>
                  <a:lnTo>
                    <a:pt x="1394281" y="1306754"/>
                  </a:lnTo>
                  <a:lnTo>
                    <a:pt x="1450475" y="1250561"/>
                  </a:lnTo>
                  <a:close/>
                  <a:moveTo>
                    <a:pt x="1332871" y="1213098"/>
                  </a:moveTo>
                  <a:cubicBezTo>
                    <a:pt x="1335983" y="1213098"/>
                    <a:pt x="1338930" y="1213790"/>
                    <a:pt x="1341677" y="1215167"/>
                  </a:cubicBezTo>
                  <a:cubicBezTo>
                    <a:pt x="1344435" y="1216530"/>
                    <a:pt x="1346851" y="1218397"/>
                    <a:pt x="1348913" y="1220742"/>
                  </a:cubicBezTo>
                  <a:cubicBezTo>
                    <a:pt x="1350983" y="1223105"/>
                    <a:pt x="1352602" y="1225844"/>
                    <a:pt x="1353787" y="1228961"/>
                  </a:cubicBezTo>
                  <a:cubicBezTo>
                    <a:pt x="1354961" y="1232077"/>
                    <a:pt x="1355561" y="1235422"/>
                    <a:pt x="1355561" y="1238955"/>
                  </a:cubicBezTo>
                  <a:cubicBezTo>
                    <a:pt x="1355561" y="1243360"/>
                    <a:pt x="1354641" y="1247476"/>
                    <a:pt x="1352803" y="1251324"/>
                  </a:cubicBezTo>
                  <a:cubicBezTo>
                    <a:pt x="1351017" y="1255173"/>
                    <a:pt x="1348471" y="1258289"/>
                    <a:pt x="1345212" y="1260660"/>
                  </a:cubicBezTo>
                  <a:cubicBezTo>
                    <a:pt x="1346178" y="1260836"/>
                    <a:pt x="1347528" y="1261029"/>
                    <a:pt x="1349302" y="1261278"/>
                  </a:cubicBezTo>
                  <a:cubicBezTo>
                    <a:pt x="1351060" y="1261506"/>
                    <a:pt x="1352899" y="1261774"/>
                    <a:pt x="1354818" y="1262050"/>
                  </a:cubicBezTo>
                  <a:cubicBezTo>
                    <a:pt x="1356723" y="1262339"/>
                    <a:pt x="1358508" y="1262628"/>
                    <a:pt x="1360170" y="1262931"/>
                  </a:cubicBezTo>
                  <a:cubicBezTo>
                    <a:pt x="1361820" y="1263238"/>
                    <a:pt x="1363024" y="1263514"/>
                    <a:pt x="1363767" y="1263742"/>
                  </a:cubicBezTo>
                  <a:cubicBezTo>
                    <a:pt x="1364998" y="1264145"/>
                    <a:pt x="1366260" y="1265004"/>
                    <a:pt x="1367514" y="1266280"/>
                  </a:cubicBezTo>
                  <a:cubicBezTo>
                    <a:pt x="1368764" y="1267577"/>
                    <a:pt x="1369926" y="1269067"/>
                    <a:pt x="1370980" y="1270746"/>
                  </a:cubicBezTo>
                  <a:cubicBezTo>
                    <a:pt x="1372042" y="1272438"/>
                    <a:pt x="1372896" y="1274178"/>
                    <a:pt x="1373539" y="1276006"/>
                  </a:cubicBezTo>
                  <a:cubicBezTo>
                    <a:pt x="1374204" y="1277799"/>
                    <a:pt x="1374527" y="1279451"/>
                    <a:pt x="1374527" y="1280955"/>
                  </a:cubicBezTo>
                  <a:lnTo>
                    <a:pt x="1374527" y="1304326"/>
                  </a:lnTo>
                  <a:cubicBezTo>
                    <a:pt x="1374169" y="1304506"/>
                    <a:pt x="1373785" y="1304769"/>
                    <a:pt x="1373338" y="1305172"/>
                  </a:cubicBezTo>
                  <a:cubicBezTo>
                    <a:pt x="1372896" y="1305589"/>
                    <a:pt x="1372419" y="1305970"/>
                    <a:pt x="1371911" y="1306360"/>
                  </a:cubicBezTo>
                  <a:cubicBezTo>
                    <a:pt x="1371392" y="1306737"/>
                    <a:pt x="1370903" y="1307079"/>
                    <a:pt x="1370449" y="1307355"/>
                  </a:cubicBezTo>
                  <a:cubicBezTo>
                    <a:pt x="1369984" y="1307649"/>
                    <a:pt x="1369595" y="1307776"/>
                    <a:pt x="1369284" y="1307776"/>
                  </a:cubicBezTo>
                  <a:lnTo>
                    <a:pt x="1296623" y="1307776"/>
                  </a:lnTo>
                  <a:cubicBezTo>
                    <a:pt x="1295384" y="1307776"/>
                    <a:pt x="1294453" y="1307346"/>
                    <a:pt x="1293811" y="1306474"/>
                  </a:cubicBezTo>
                  <a:cubicBezTo>
                    <a:pt x="1293168" y="1305615"/>
                    <a:pt x="1292379" y="1304896"/>
                    <a:pt x="1291429" y="1304326"/>
                  </a:cubicBezTo>
                  <a:lnTo>
                    <a:pt x="1291429" y="1280955"/>
                  </a:lnTo>
                  <a:cubicBezTo>
                    <a:pt x="1291429" y="1279451"/>
                    <a:pt x="1291749" y="1277799"/>
                    <a:pt x="1292403" y="1276006"/>
                  </a:cubicBezTo>
                  <a:cubicBezTo>
                    <a:pt x="1293068" y="1274178"/>
                    <a:pt x="1293911" y="1272460"/>
                    <a:pt x="1294949" y="1270808"/>
                  </a:cubicBezTo>
                  <a:cubicBezTo>
                    <a:pt x="1295992" y="1269155"/>
                    <a:pt x="1297142" y="1267665"/>
                    <a:pt x="1298419" y="1266328"/>
                  </a:cubicBezTo>
                  <a:cubicBezTo>
                    <a:pt x="1299681" y="1265017"/>
                    <a:pt x="1300943" y="1264132"/>
                    <a:pt x="1302186" y="1263729"/>
                  </a:cubicBezTo>
                  <a:cubicBezTo>
                    <a:pt x="1302817" y="1263501"/>
                    <a:pt x="1303979" y="1263225"/>
                    <a:pt x="1305675" y="1262922"/>
                  </a:cubicBezTo>
                  <a:cubicBezTo>
                    <a:pt x="1307368" y="1262615"/>
                    <a:pt x="1309188" y="1262326"/>
                    <a:pt x="1311115" y="1262037"/>
                  </a:cubicBezTo>
                  <a:cubicBezTo>
                    <a:pt x="1313042" y="1261761"/>
                    <a:pt x="1314881" y="1261493"/>
                    <a:pt x="1316651" y="1261270"/>
                  </a:cubicBezTo>
                  <a:cubicBezTo>
                    <a:pt x="1318413" y="1261015"/>
                    <a:pt x="1319775" y="1260827"/>
                    <a:pt x="1320729" y="1260647"/>
                  </a:cubicBezTo>
                  <a:cubicBezTo>
                    <a:pt x="1317482" y="1258276"/>
                    <a:pt x="1314947" y="1255186"/>
                    <a:pt x="1313073" y="1251385"/>
                  </a:cubicBezTo>
                  <a:cubicBezTo>
                    <a:pt x="1311211" y="1247576"/>
                    <a:pt x="1310292" y="1243434"/>
                    <a:pt x="1310292" y="1238955"/>
                  </a:cubicBezTo>
                  <a:cubicBezTo>
                    <a:pt x="1310292" y="1235422"/>
                    <a:pt x="1310892" y="1232077"/>
                    <a:pt x="1312088" y="1228961"/>
                  </a:cubicBezTo>
                  <a:cubicBezTo>
                    <a:pt x="1313285" y="1225844"/>
                    <a:pt x="1314912" y="1223105"/>
                    <a:pt x="1316940" y="1220742"/>
                  </a:cubicBezTo>
                  <a:cubicBezTo>
                    <a:pt x="1318979" y="1218397"/>
                    <a:pt x="1321348" y="1216530"/>
                    <a:pt x="1324099" y="1215167"/>
                  </a:cubicBezTo>
                  <a:cubicBezTo>
                    <a:pt x="1326834" y="1213790"/>
                    <a:pt x="1329758" y="1213098"/>
                    <a:pt x="1332871" y="1213098"/>
                  </a:cubicBezTo>
                  <a:close/>
                  <a:moveTo>
                    <a:pt x="1803759" y="1189940"/>
                  </a:moveTo>
                  <a:cubicBezTo>
                    <a:pt x="1810214" y="1189940"/>
                    <a:pt x="1816325" y="1191325"/>
                    <a:pt x="1822021" y="1194078"/>
                  </a:cubicBezTo>
                  <a:cubicBezTo>
                    <a:pt x="1827742" y="1196804"/>
                    <a:pt x="1832752" y="1200538"/>
                    <a:pt x="1837028" y="1205229"/>
                  </a:cubicBezTo>
                  <a:cubicBezTo>
                    <a:pt x="1841320" y="1209954"/>
                    <a:pt x="1844679" y="1215433"/>
                    <a:pt x="1847136" y="1221666"/>
                  </a:cubicBezTo>
                  <a:cubicBezTo>
                    <a:pt x="1849570" y="1227899"/>
                    <a:pt x="1850814" y="1234587"/>
                    <a:pt x="1850814" y="1241653"/>
                  </a:cubicBezTo>
                  <a:cubicBezTo>
                    <a:pt x="1850814" y="1250463"/>
                    <a:pt x="1848907" y="1258695"/>
                    <a:pt x="1845094" y="1266392"/>
                  </a:cubicBezTo>
                  <a:cubicBezTo>
                    <a:pt x="1841392" y="1274089"/>
                    <a:pt x="1836111" y="1280322"/>
                    <a:pt x="1829353" y="1285064"/>
                  </a:cubicBezTo>
                  <a:cubicBezTo>
                    <a:pt x="1831356" y="1285415"/>
                    <a:pt x="1834156" y="1285801"/>
                    <a:pt x="1837834" y="1286301"/>
                  </a:cubicBezTo>
                  <a:cubicBezTo>
                    <a:pt x="1841480" y="1286756"/>
                    <a:pt x="1845293" y="1287291"/>
                    <a:pt x="1849274" y="1287843"/>
                  </a:cubicBezTo>
                  <a:cubicBezTo>
                    <a:pt x="1853224" y="1288422"/>
                    <a:pt x="1856925" y="1289001"/>
                    <a:pt x="1860372" y="1289605"/>
                  </a:cubicBezTo>
                  <a:cubicBezTo>
                    <a:pt x="1863795" y="1290219"/>
                    <a:pt x="1866292" y="1290771"/>
                    <a:pt x="1867831" y="1291227"/>
                  </a:cubicBezTo>
                  <a:cubicBezTo>
                    <a:pt x="1870384" y="1292034"/>
                    <a:pt x="1873001" y="1293752"/>
                    <a:pt x="1875602" y="1296303"/>
                  </a:cubicBezTo>
                  <a:cubicBezTo>
                    <a:pt x="1878195" y="1298898"/>
                    <a:pt x="1880604" y="1301878"/>
                    <a:pt x="1882790" y="1305236"/>
                  </a:cubicBezTo>
                  <a:cubicBezTo>
                    <a:pt x="1884992" y="1308620"/>
                    <a:pt x="1886764" y="1312100"/>
                    <a:pt x="1888096" y="1315756"/>
                  </a:cubicBezTo>
                  <a:cubicBezTo>
                    <a:pt x="1889476" y="1319341"/>
                    <a:pt x="1890146" y="1322646"/>
                    <a:pt x="1890146" y="1325653"/>
                  </a:cubicBezTo>
                  <a:lnTo>
                    <a:pt x="1890146" y="1372396"/>
                  </a:lnTo>
                  <a:cubicBezTo>
                    <a:pt x="1889404" y="1372755"/>
                    <a:pt x="1888606" y="1373281"/>
                    <a:pt x="1887681" y="1374088"/>
                  </a:cubicBezTo>
                  <a:cubicBezTo>
                    <a:pt x="1886764" y="1374920"/>
                    <a:pt x="1885774" y="1375683"/>
                    <a:pt x="1884721" y="1376463"/>
                  </a:cubicBezTo>
                  <a:cubicBezTo>
                    <a:pt x="1883644" y="1377217"/>
                    <a:pt x="1882631" y="1377901"/>
                    <a:pt x="1881689" y="1378453"/>
                  </a:cubicBezTo>
                  <a:cubicBezTo>
                    <a:pt x="1880724" y="1379041"/>
                    <a:pt x="1879918" y="1379295"/>
                    <a:pt x="1879272" y="1379295"/>
                  </a:cubicBezTo>
                  <a:lnTo>
                    <a:pt x="1728590" y="1379295"/>
                  </a:lnTo>
                  <a:cubicBezTo>
                    <a:pt x="1726021" y="1379295"/>
                    <a:pt x="1724090" y="1378436"/>
                    <a:pt x="1722758" y="1376691"/>
                  </a:cubicBezTo>
                  <a:cubicBezTo>
                    <a:pt x="1721425" y="1374973"/>
                    <a:pt x="1719790" y="1373535"/>
                    <a:pt x="1717819" y="1372396"/>
                  </a:cubicBezTo>
                  <a:lnTo>
                    <a:pt x="1717819" y="1325653"/>
                  </a:lnTo>
                  <a:cubicBezTo>
                    <a:pt x="1717819" y="1322646"/>
                    <a:pt x="1718481" y="1319341"/>
                    <a:pt x="1719838" y="1315756"/>
                  </a:cubicBezTo>
                  <a:cubicBezTo>
                    <a:pt x="1721218" y="1312100"/>
                    <a:pt x="1722965" y="1308664"/>
                    <a:pt x="1725119" y="1305359"/>
                  </a:cubicBezTo>
                  <a:cubicBezTo>
                    <a:pt x="1727281" y="1302054"/>
                    <a:pt x="1729667" y="1299073"/>
                    <a:pt x="1732315" y="1296399"/>
                  </a:cubicBezTo>
                  <a:cubicBezTo>
                    <a:pt x="1734932" y="1293778"/>
                    <a:pt x="1737549" y="1292007"/>
                    <a:pt x="1740126" y="1291201"/>
                  </a:cubicBezTo>
                  <a:cubicBezTo>
                    <a:pt x="1741434" y="1290745"/>
                    <a:pt x="1743844" y="1290193"/>
                    <a:pt x="1747362" y="1289588"/>
                  </a:cubicBezTo>
                  <a:cubicBezTo>
                    <a:pt x="1750873" y="1288974"/>
                    <a:pt x="1754646" y="1288396"/>
                    <a:pt x="1758643" y="1287817"/>
                  </a:cubicBezTo>
                  <a:cubicBezTo>
                    <a:pt x="1762640" y="1287265"/>
                    <a:pt x="1766454" y="1286730"/>
                    <a:pt x="1770124" y="1286283"/>
                  </a:cubicBezTo>
                  <a:cubicBezTo>
                    <a:pt x="1773778" y="1285775"/>
                    <a:pt x="1776602" y="1285398"/>
                    <a:pt x="1778580" y="1285038"/>
                  </a:cubicBezTo>
                  <a:cubicBezTo>
                    <a:pt x="1771847" y="1280296"/>
                    <a:pt x="1766589" y="1274115"/>
                    <a:pt x="1762704" y="1266515"/>
                  </a:cubicBezTo>
                  <a:cubicBezTo>
                    <a:pt x="1758843" y="1258897"/>
                    <a:pt x="1756936" y="1250612"/>
                    <a:pt x="1756936" y="1241653"/>
                  </a:cubicBezTo>
                  <a:cubicBezTo>
                    <a:pt x="1756936" y="1234587"/>
                    <a:pt x="1758180" y="1227899"/>
                    <a:pt x="1760662" y="1221666"/>
                  </a:cubicBezTo>
                  <a:cubicBezTo>
                    <a:pt x="1763143" y="1215433"/>
                    <a:pt x="1766518" y="1209954"/>
                    <a:pt x="1770722" y="1205229"/>
                  </a:cubicBezTo>
                  <a:cubicBezTo>
                    <a:pt x="1774950" y="1200538"/>
                    <a:pt x="1779865" y="1196804"/>
                    <a:pt x="1785561" y="1194078"/>
                  </a:cubicBezTo>
                  <a:cubicBezTo>
                    <a:pt x="1791242" y="1191325"/>
                    <a:pt x="1797305" y="1189940"/>
                    <a:pt x="1803759" y="1189940"/>
                  </a:cubicBezTo>
                  <a:close/>
                  <a:moveTo>
                    <a:pt x="2023146" y="1159970"/>
                  </a:moveTo>
                  <a:cubicBezTo>
                    <a:pt x="2027815" y="1159970"/>
                    <a:pt x="2032235" y="1160966"/>
                    <a:pt x="2036355" y="1162947"/>
                  </a:cubicBezTo>
                  <a:cubicBezTo>
                    <a:pt x="2040493" y="1164908"/>
                    <a:pt x="2044117" y="1167595"/>
                    <a:pt x="2047210" y="1170969"/>
                  </a:cubicBezTo>
                  <a:cubicBezTo>
                    <a:pt x="2050315" y="1174368"/>
                    <a:pt x="2052744" y="1178310"/>
                    <a:pt x="2054521" y="1182794"/>
                  </a:cubicBezTo>
                  <a:cubicBezTo>
                    <a:pt x="2056281" y="1187278"/>
                    <a:pt x="2057182" y="1192090"/>
                    <a:pt x="2057182" y="1197174"/>
                  </a:cubicBezTo>
                  <a:cubicBezTo>
                    <a:pt x="2057182" y="1203512"/>
                    <a:pt x="2055803" y="1209434"/>
                    <a:pt x="2053044" y="1214972"/>
                  </a:cubicBezTo>
                  <a:cubicBezTo>
                    <a:pt x="2050367" y="1220509"/>
                    <a:pt x="2046546" y="1224993"/>
                    <a:pt x="2041659" y="1228405"/>
                  </a:cubicBezTo>
                  <a:cubicBezTo>
                    <a:pt x="2043107" y="1228657"/>
                    <a:pt x="2045133" y="1228935"/>
                    <a:pt x="2047793" y="1229294"/>
                  </a:cubicBezTo>
                  <a:cubicBezTo>
                    <a:pt x="2050430" y="1229622"/>
                    <a:pt x="2053188" y="1230007"/>
                    <a:pt x="2056068" y="1230404"/>
                  </a:cubicBezTo>
                  <a:cubicBezTo>
                    <a:pt x="2058924" y="1230821"/>
                    <a:pt x="2061602" y="1231237"/>
                    <a:pt x="2064095" y="1231672"/>
                  </a:cubicBezTo>
                  <a:cubicBezTo>
                    <a:pt x="2066571" y="1232113"/>
                    <a:pt x="2068377" y="1232511"/>
                    <a:pt x="2069491" y="1232839"/>
                  </a:cubicBezTo>
                  <a:cubicBezTo>
                    <a:pt x="2071337" y="1233419"/>
                    <a:pt x="2073230" y="1234655"/>
                    <a:pt x="2075111" y="1236490"/>
                  </a:cubicBezTo>
                  <a:cubicBezTo>
                    <a:pt x="2076987" y="1238357"/>
                    <a:pt x="2078729" y="1240501"/>
                    <a:pt x="2080311" y="1242917"/>
                  </a:cubicBezTo>
                  <a:cubicBezTo>
                    <a:pt x="2081903" y="1245351"/>
                    <a:pt x="2083184" y="1247855"/>
                    <a:pt x="2084148" y="1250485"/>
                  </a:cubicBezTo>
                  <a:cubicBezTo>
                    <a:pt x="2085147" y="1253065"/>
                    <a:pt x="2085625" y="1255442"/>
                    <a:pt x="2085625" y="1257606"/>
                  </a:cubicBezTo>
                  <a:lnTo>
                    <a:pt x="2085625" y="1291233"/>
                  </a:lnTo>
                  <a:cubicBezTo>
                    <a:pt x="2085095" y="1291492"/>
                    <a:pt x="2084518" y="1291870"/>
                    <a:pt x="2083848" y="1292451"/>
                  </a:cubicBezTo>
                  <a:cubicBezTo>
                    <a:pt x="2083184" y="1293050"/>
                    <a:pt x="2082469" y="1293598"/>
                    <a:pt x="2081707" y="1294160"/>
                  </a:cubicBezTo>
                  <a:cubicBezTo>
                    <a:pt x="2080928" y="1294702"/>
                    <a:pt x="2080195" y="1295194"/>
                    <a:pt x="2079514" y="1295591"/>
                  </a:cubicBezTo>
                  <a:cubicBezTo>
                    <a:pt x="2078816" y="1296014"/>
                    <a:pt x="2078233" y="1296197"/>
                    <a:pt x="2077766" y="1296197"/>
                  </a:cubicBezTo>
                  <a:lnTo>
                    <a:pt x="1968775" y="1296197"/>
                  </a:lnTo>
                  <a:cubicBezTo>
                    <a:pt x="1966917" y="1296197"/>
                    <a:pt x="1965520" y="1295579"/>
                    <a:pt x="1964556" y="1294324"/>
                  </a:cubicBezTo>
                  <a:cubicBezTo>
                    <a:pt x="1963593" y="1293088"/>
                    <a:pt x="1962410" y="1292053"/>
                    <a:pt x="1960984" y="1291233"/>
                  </a:cubicBezTo>
                  <a:lnTo>
                    <a:pt x="1960984" y="1257606"/>
                  </a:lnTo>
                  <a:cubicBezTo>
                    <a:pt x="1960984" y="1255442"/>
                    <a:pt x="1961463" y="1253065"/>
                    <a:pt x="1962444" y="1250485"/>
                  </a:cubicBezTo>
                  <a:cubicBezTo>
                    <a:pt x="1963443" y="1247855"/>
                    <a:pt x="1964706" y="1245383"/>
                    <a:pt x="1966264" y="1243005"/>
                  </a:cubicBezTo>
                  <a:cubicBezTo>
                    <a:pt x="1967828" y="1240628"/>
                    <a:pt x="1969554" y="1238483"/>
                    <a:pt x="1971470" y="1236560"/>
                  </a:cubicBezTo>
                  <a:cubicBezTo>
                    <a:pt x="1973362" y="1234674"/>
                    <a:pt x="1975255" y="1233400"/>
                    <a:pt x="1977119" y="1232820"/>
                  </a:cubicBezTo>
                  <a:cubicBezTo>
                    <a:pt x="1978066" y="1232492"/>
                    <a:pt x="1979808" y="1232094"/>
                    <a:pt x="1982353" y="1231659"/>
                  </a:cubicBezTo>
                  <a:cubicBezTo>
                    <a:pt x="1984892" y="1231218"/>
                    <a:pt x="1987622" y="1230802"/>
                    <a:pt x="1990513" y="1230385"/>
                  </a:cubicBezTo>
                  <a:cubicBezTo>
                    <a:pt x="1993404" y="1229988"/>
                    <a:pt x="1996162" y="1229603"/>
                    <a:pt x="1998817" y="1229282"/>
                  </a:cubicBezTo>
                  <a:cubicBezTo>
                    <a:pt x="2001460" y="1228916"/>
                    <a:pt x="2003503" y="1228645"/>
                    <a:pt x="2004934" y="1228386"/>
                  </a:cubicBezTo>
                  <a:cubicBezTo>
                    <a:pt x="2000063" y="1224974"/>
                    <a:pt x="1996261" y="1220528"/>
                    <a:pt x="1993450" y="1215060"/>
                  </a:cubicBezTo>
                  <a:cubicBezTo>
                    <a:pt x="1990657" y="1209579"/>
                    <a:pt x="1989278" y="1203619"/>
                    <a:pt x="1989278" y="1197174"/>
                  </a:cubicBezTo>
                  <a:cubicBezTo>
                    <a:pt x="1989278" y="1192090"/>
                    <a:pt x="1990178" y="1187278"/>
                    <a:pt x="1991973" y="1182794"/>
                  </a:cubicBezTo>
                  <a:cubicBezTo>
                    <a:pt x="1993768" y="1178310"/>
                    <a:pt x="1996209" y="1174368"/>
                    <a:pt x="1999250" y="1170969"/>
                  </a:cubicBezTo>
                  <a:cubicBezTo>
                    <a:pt x="2002308" y="1167595"/>
                    <a:pt x="2005863" y="1164908"/>
                    <a:pt x="2009983" y="1162947"/>
                  </a:cubicBezTo>
                  <a:cubicBezTo>
                    <a:pt x="2014092" y="1160966"/>
                    <a:pt x="2018478" y="1159970"/>
                    <a:pt x="2023146" y="1159970"/>
                  </a:cubicBezTo>
                  <a:close/>
                  <a:moveTo>
                    <a:pt x="1545152" y="1091176"/>
                  </a:moveTo>
                  <a:lnTo>
                    <a:pt x="1636764" y="1182788"/>
                  </a:lnTo>
                  <a:lnTo>
                    <a:pt x="1545152" y="1274401"/>
                  </a:lnTo>
                  <a:lnTo>
                    <a:pt x="1453539" y="1182788"/>
                  </a:lnTo>
                  <a:lnTo>
                    <a:pt x="1545152" y="1091176"/>
                  </a:lnTo>
                  <a:close/>
                  <a:moveTo>
                    <a:pt x="1699088" y="1055075"/>
                  </a:moveTo>
                  <a:lnTo>
                    <a:pt x="1755281" y="1111268"/>
                  </a:lnTo>
                  <a:lnTo>
                    <a:pt x="1699088" y="1167457"/>
                  </a:lnTo>
                  <a:lnTo>
                    <a:pt x="1642894" y="1111268"/>
                  </a:lnTo>
                  <a:lnTo>
                    <a:pt x="1699088" y="1055075"/>
                  </a:lnTo>
                  <a:close/>
                  <a:moveTo>
                    <a:pt x="1408925" y="1049626"/>
                  </a:moveTo>
                  <a:lnTo>
                    <a:pt x="1465118" y="1105819"/>
                  </a:lnTo>
                  <a:lnTo>
                    <a:pt x="1408925" y="1162008"/>
                  </a:lnTo>
                  <a:lnTo>
                    <a:pt x="1352731" y="1105819"/>
                  </a:lnTo>
                  <a:lnTo>
                    <a:pt x="1408925" y="1049626"/>
                  </a:lnTo>
                  <a:close/>
                  <a:moveTo>
                    <a:pt x="1430559" y="875937"/>
                  </a:moveTo>
                  <a:cubicBezTo>
                    <a:pt x="1435228" y="875937"/>
                    <a:pt x="1439648" y="876933"/>
                    <a:pt x="1443768" y="878914"/>
                  </a:cubicBezTo>
                  <a:cubicBezTo>
                    <a:pt x="1447906" y="880875"/>
                    <a:pt x="1451530" y="883562"/>
                    <a:pt x="1454623" y="886936"/>
                  </a:cubicBezTo>
                  <a:cubicBezTo>
                    <a:pt x="1457728" y="890335"/>
                    <a:pt x="1460157" y="894277"/>
                    <a:pt x="1461934" y="898761"/>
                  </a:cubicBezTo>
                  <a:cubicBezTo>
                    <a:pt x="1463694" y="903245"/>
                    <a:pt x="1464595" y="908057"/>
                    <a:pt x="1464595" y="913141"/>
                  </a:cubicBezTo>
                  <a:cubicBezTo>
                    <a:pt x="1464595" y="919479"/>
                    <a:pt x="1463216" y="925401"/>
                    <a:pt x="1460457" y="930939"/>
                  </a:cubicBezTo>
                  <a:cubicBezTo>
                    <a:pt x="1457780" y="936476"/>
                    <a:pt x="1453959" y="940960"/>
                    <a:pt x="1449072" y="944372"/>
                  </a:cubicBezTo>
                  <a:cubicBezTo>
                    <a:pt x="1450520" y="944624"/>
                    <a:pt x="1452546" y="944902"/>
                    <a:pt x="1455206" y="945261"/>
                  </a:cubicBezTo>
                  <a:cubicBezTo>
                    <a:pt x="1457843" y="945589"/>
                    <a:pt x="1460601" y="945974"/>
                    <a:pt x="1463481" y="946371"/>
                  </a:cubicBezTo>
                  <a:cubicBezTo>
                    <a:pt x="1466337" y="946788"/>
                    <a:pt x="1469015" y="947204"/>
                    <a:pt x="1471508" y="947639"/>
                  </a:cubicBezTo>
                  <a:cubicBezTo>
                    <a:pt x="1473984" y="948080"/>
                    <a:pt x="1475790" y="948478"/>
                    <a:pt x="1476904" y="948806"/>
                  </a:cubicBezTo>
                  <a:cubicBezTo>
                    <a:pt x="1478750" y="949386"/>
                    <a:pt x="1480643" y="950622"/>
                    <a:pt x="1482524" y="952457"/>
                  </a:cubicBezTo>
                  <a:cubicBezTo>
                    <a:pt x="1484400" y="954324"/>
                    <a:pt x="1486142" y="956468"/>
                    <a:pt x="1487724" y="958884"/>
                  </a:cubicBezTo>
                  <a:cubicBezTo>
                    <a:pt x="1489316" y="961318"/>
                    <a:pt x="1490597" y="963822"/>
                    <a:pt x="1491561" y="966452"/>
                  </a:cubicBezTo>
                  <a:cubicBezTo>
                    <a:pt x="1492560" y="969032"/>
                    <a:pt x="1493038" y="971409"/>
                    <a:pt x="1493038" y="973573"/>
                  </a:cubicBezTo>
                  <a:lnTo>
                    <a:pt x="1493038" y="1007200"/>
                  </a:lnTo>
                  <a:cubicBezTo>
                    <a:pt x="1492508" y="1007459"/>
                    <a:pt x="1491931" y="1007837"/>
                    <a:pt x="1491261" y="1008418"/>
                  </a:cubicBezTo>
                  <a:cubicBezTo>
                    <a:pt x="1490597" y="1009017"/>
                    <a:pt x="1489882" y="1009565"/>
                    <a:pt x="1489120" y="1010127"/>
                  </a:cubicBezTo>
                  <a:cubicBezTo>
                    <a:pt x="1488341" y="1010669"/>
                    <a:pt x="1487608" y="1011161"/>
                    <a:pt x="1486927" y="1011558"/>
                  </a:cubicBezTo>
                  <a:cubicBezTo>
                    <a:pt x="1486229" y="1011981"/>
                    <a:pt x="1485646" y="1012164"/>
                    <a:pt x="1485179" y="1012164"/>
                  </a:cubicBezTo>
                  <a:lnTo>
                    <a:pt x="1376188" y="1012164"/>
                  </a:lnTo>
                  <a:cubicBezTo>
                    <a:pt x="1374330" y="1012164"/>
                    <a:pt x="1372933" y="1011546"/>
                    <a:pt x="1371969" y="1010291"/>
                  </a:cubicBezTo>
                  <a:cubicBezTo>
                    <a:pt x="1371006" y="1009055"/>
                    <a:pt x="1369823" y="1008020"/>
                    <a:pt x="1368397" y="1007200"/>
                  </a:cubicBezTo>
                  <a:lnTo>
                    <a:pt x="1368397" y="973573"/>
                  </a:lnTo>
                  <a:cubicBezTo>
                    <a:pt x="1368397" y="971409"/>
                    <a:pt x="1368876" y="969032"/>
                    <a:pt x="1369857" y="966452"/>
                  </a:cubicBezTo>
                  <a:cubicBezTo>
                    <a:pt x="1370856" y="963822"/>
                    <a:pt x="1372119" y="961350"/>
                    <a:pt x="1373677" y="958972"/>
                  </a:cubicBezTo>
                  <a:cubicBezTo>
                    <a:pt x="1375241" y="956595"/>
                    <a:pt x="1376967" y="954450"/>
                    <a:pt x="1378883" y="952527"/>
                  </a:cubicBezTo>
                  <a:cubicBezTo>
                    <a:pt x="1380775" y="950641"/>
                    <a:pt x="1382668" y="949367"/>
                    <a:pt x="1384532" y="948787"/>
                  </a:cubicBezTo>
                  <a:cubicBezTo>
                    <a:pt x="1385479" y="948459"/>
                    <a:pt x="1387221" y="948061"/>
                    <a:pt x="1389766" y="947626"/>
                  </a:cubicBezTo>
                  <a:cubicBezTo>
                    <a:pt x="1392305" y="947185"/>
                    <a:pt x="1395035" y="946769"/>
                    <a:pt x="1397926" y="946352"/>
                  </a:cubicBezTo>
                  <a:cubicBezTo>
                    <a:pt x="1400817" y="945955"/>
                    <a:pt x="1403575" y="945570"/>
                    <a:pt x="1406230" y="945249"/>
                  </a:cubicBezTo>
                  <a:cubicBezTo>
                    <a:pt x="1408873" y="944883"/>
                    <a:pt x="1410916" y="944612"/>
                    <a:pt x="1412347" y="944353"/>
                  </a:cubicBezTo>
                  <a:cubicBezTo>
                    <a:pt x="1407476" y="940941"/>
                    <a:pt x="1403674" y="936495"/>
                    <a:pt x="1400863" y="931027"/>
                  </a:cubicBezTo>
                  <a:cubicBezTo>
                    <a:pt x="1398070" y="925546"/>
                    <a:pt x="1396691" y="919586"/>
                    <a:pt x="1396691" y="913141"/>
                  </a:cubicBezTo>
                  <a:cubicBezTo>
                    <a:pt x="1396691" y="908057"/>
                    <a:pt x="1397591" y="903245"/>
                    <a:pt x="1399386" y="898761"/>
                  </a:cubicBezTo>
                  <a:cubicBezTo>
                    <a:pt x="1401181" y="894277"/>
                    <a:pt x="1403622" y="890335"/>
                    <a:pt x="1406663" y="886936"/>
                  </a:cubicBezTo>
                  <a:cubicBezTo>
                    <a:pt x="1409721" y="883562"/>
                    <a:pt x="1413276" y="880875"/>
                    <a:pt x="1417396" y="878914"/>
                  </a:cubicBezTo>
                  <a:cubicBezTo>
                    <a:pt x="1421505" y="876933"/>
                    <a:pt x="1425891" y="875937"/>
                    <a:pt x="1430559" y="875937"/>
                  </a:cubicBezTo>
                  <a:close/>
                  <a:moveTo>
                    <a:pt x="1661744" y="822809"/>
                  </a:moveTo>
                  <a:cubicBezTo>
                    <a:pt x="1668173" y="822809"/>
                    <a:pt x="1674260" y="824194"/>
                    <a:pt x="1679933" y="826947"/>
                  </a:cubicBezTo>
                  <a:cubicBezTo>
                    <a:pt x="1685631" y="829673"/>
                    <a:pt x="1690622" y="833407"/>
                    <a:pt x="1694881" y="838098"/>
                  </a:cubicBezTo>
                  <a:cubicBezTo>
                    <a:pt x="1699156" y="842823"/>
                    <a:pt x="1702502" y="848302"/>
                    <a:pt x="1704949" y="854535"/>
                  </a:cubicBezTo>
                  <a:cubicBezTo>
                    <a:pt x="1707373" y="860768"/>
                    <a:pt x="1708613" y="867456"/>
                    <a:pt x="1708613" y="874522"/>
                  </a:cubicBezTo>
                  <a:cubicBezTo>
                    <a:pt x="1708613" y="883332"/>
                    <a:pt x="1706713" y="891564"/>
                    <a:pt x="1702915" y="899261"/>
                  </a:cubicBezTo>
                  <a:cubicBezTo>
                    <a:pt x="1699228" y="906958"/>
                    <a:pt x="1693967" y="913191"/>
                    <a:pt x="1687236" y="917933"/>
                  </a:cubicBezTo>
                  <a:cubicBezTo>
                    <a:pt x="1689231" y="918284"/>
                    <a:pt x="1692020" y="918670"/>
                    <a:pt x="1695684" y="919170"/>
                  </a:cubicBezTo>
                  <a:cubicBezTo>
                    <a:pt x="1699315" y="919625"/>
                    <a:pt x="1703114" y="920160"/>
                    <a:pt x="1707079" y="920712"/>
                  </a:cubicBezTo>
                  <a:cubicBezTo>
                    <a:pt x="1711012" y="921291"/>
                    <a:pt x="1714700" y="921870"/>
                    <a:pt x="1718133" y="922474"/>
                  </a:cubicBezTo>
                  <a:cubicBezTo>
                    <a:pt x="1721542" y="923088"/>
                    <a:pt x="1724029" y="923640"/>
                    <a:pt x="1725563" y="924096"/>
                  </a:cubicBezTo>
                  <a:cubicBezTo>
                    <a:pt x="1728106" y="924903"/>
                    <a:pt x="1730712" y="926621"/>
                    <a:pt x="1733303" y="929172"/>
                  </a:cubicBezTo>
                  <a:cubicBezTo>
                    <a:pt x="1735885" y="931767"/>
                    <a:pt x="1738285" y="934747"/>
                    <a:pt x="1740463" y="938105"/>
                  </a:cubicBezTo>
                  <a:cubicBezTo>
                    <a:pt x="1742656" y="941489"/>
                    <a:pt x="1744420" y="944969"/>
                    <a:pt x="1745747" y="948625"/>
                  </a:cubicBezTo>
                  <a:cubicBezTo>
                    <a:pt x="1747122" y="952210"/>
                    <a:pt x="1747789" y="955515"/>
                    <a:pt x="1747789" y="958522"/>
                  </a:cubicBezTo>
                  <a:lnTo>
                    <a:pt x="1747789" y="1005265"/>
                  </a:lnTo>
                  <a:cubicBezTo>
                    <a:pt x="1747050" y="1005624"/>
                    <a:pt x="1746256" y="1006150"/>
                    <a:pt x="1745334" y="1006957"/>
                  </a:cubicBezTo>
                  <a:cubicBezTo>
                    <a:pt x="1744420" y="1007789"/>
                    <a:pt x="1743435" y="1008552"/>
                    <a:pt x="1742386" y="1009332"/>
                  </a:cubicBezTo>
                  <a:cubicBezTo>
                    <a:pt x="1741313" y="1010086"/>
                    <a:pt x="1740304" y="1010770"/>
                    <a:pt x="1739366" y="1011322"/>
                  </a:cubicBezTo>
                  <a:cubicBezTo>
                    <a:pt x="1738404" y="1011910"/>
                    <a:pt x="1737602" y="1012164"/>
                    <a:pt x="1736958" y="1012164"/>
                  </a:cubicBezTo>
                  <a:lnTo>
                    <a:pt x="1586871" y="1012164"/>
                  </a:lnTo>
                  <a:cubicBezTo>
                    <a:pt x="1584312" y="1012164"/>
                    <a:pt x="1582389" y="1011305"/>
                    <a:pt x="1581062" y="1009560"/>
                  </a:cubicBezTo>
                  <a:cubicBezTo>
                    <a:pt x="1579735" y="1007842"/>
                    <a:pt x="1578106" y="1006404"/>
                    <a:pt x="1576143" y="1005265"/>
                  </a:cubicBezTo>
                  <a:lnTo>
                    <a:pt x="1576143" y="958522"/>
                  </a:lnTo>
                  <a:cubicBezTo>
                    <a:pt x="1576143" y="955515"/>
                    <a:pt x="1576803" y="952210"/>
                    <a:pt x="1578154" y="948625"/>
                  </a:cubicBezTo>
                  <a:cubicBezTo>
                    <a:pt x="1579528" y="944969"/>
                    <a:pt x="1581269" y="941533"/>
                    <a:pt x="1583414" y="938228"/>
                  </a:cubicBezTo>
                  <a:cubicBezTo>
                    <a:pt x="1585568" y="934923"/>
                    <a:pt x="1587944" y="931942"/>
                    <a:pt x="1590582" y="929268"/>
                  </a:cubicBezTo>
                  <a:cubicBezTo>
                    <a:pt x="1593189" y="926647"/>
                    <a:pt x="1595795" y="924876"/>
                    <a:pt x="1598362" y="924070"/>
                  </a:cubicBezTo>
                  <a:cubicBezTo>
                    <a:pt x="1599665" y="923614"/>
                    <a:pt x="1602065" y="923062"/>
                    <a:pt x="1605569" y="922457"/>
                  </a:cubicBezTo>
                  <a:cubicBezTo>
                    <a:pt x="1609066" y="921843"/>
                    <a:pt x="1612825" y="921265"/>
                    <a:pt x="1616806" y="920686"/>
                  </a:cubicBezTo>
                  <a:cubicBezTo>
                    <a:pt x="1620787" y="920134"/>
                    <a:pt x="1624586" y="919599"/>
                    <a:pt x="1628241" y="919152"/>
                  </a:cubicBezTo>
                  <a:cubicBezTo>
                    <a:pt x="1631881" y="918644"/>
                    <a:pt x="1634694" y="918267"/>
                    <a:pt x="1636664" y="917907"/>
                  </a:cubicBezTo>
                  <a:cubicBezTo>
                    <a:pt x="1629957" y="913165"/>
                    <a:pt x="1624721" y="906984"/>
                    <a:pt x="1620851" y="899384"/>
                  </a:cubicBezTo>
                  <a:cubicBezTo>
                    <a:pt x="1617005" y="891766"/>
                    <a:pt x="1615105" y="883481"/>
                    <a:pt x="1615105" y="874522"/>
                  </a:cubicBezTo>
                  <a:cubicBezTo>
                    <a:pt x="1615105" y="867456"/>
                    <a:pt x="1616345" y="860768"/>
                    <a:pt x="1618816" y="854535"/>
                  </a:cubicBezTo>
                  <a:cubicBezTo>
                    <a:pt x="1621288" y="848302"/>
                    <a:pt x="1624649" y="842823"/>
                    <a:pt x="1628837" y="838098"/>
                  </a:cubicBezTo>
                  <a:cubicBezTo>
                    <a:pt x="1633049" y="833407"/>
                    <a:pt x="1637944" y="829673"/>
                    <a:pt x="1643618" y="826947"/>
                  </a:cubicBezTo>
                  <a:cubicBezTo>
                    <a:pt x="1649276" y="824194"/>
                    <a:pt x="1655315" y="822809"/>
                    <a:pt x="1661744" y="822809"/>
                  </a:cubicBezTo>
                  <a:close/>
                  <a:moveTo>
                    <a:pt x="1533231" y="765594"/>
                  </a:moveTo>
                  <a:lnTo>
                    <a:pt x="1589765" y="821787"/>
                  </a:lnTo>
                  <a:lnTo>
                    <a:pt x="1533231" y="877976"/>
                  </a:lnTo>
                  <a:lnTo>
                    <a:pt x="1476697" y="821787"/>
                  </a:lnTo>
                  <a:lnTo>
                    <a:pt x="1533231" y="765594"/>
                  </a:lnTo>
                  <a:close/>
                  <a:moveTo>
                    <a:pt x="1972473" y="757420"/>
                  </a:moveTo>
                  <a:cubicBezTo>
                    <a:pt x="1984897" y="757420"/>
                    <a:pt x="1996661" y="760105"/>
                    <a:pt x="2007626" y="765442"/>
                  </a:cubicBezTo>
                  <a:cubicBezTo>
                    <a:pt x="2018636" y="770728"/>
                    <a:pt x="2028281" y="777969"/>
                    <a:pt x="2036512" y="787062"/>
                  </a:cubicBezTo>
                  <a:cubicBezTo>
                    <a:pt x="2044774" y="796224"/>
                    <a:pt x="2051239" y="806847"/>
                    <a:pt x="2055969" y="818931"/>
                  </a:cubicBezTo>
                  <a:cubicBezTo>
                    <a:pt x="2060653" y="831016"/>
                    <a:pt x="2063049" y="843985"/>
                    <a:pt x="2063049" y="857684"/>
                  </a:cubicBezTo>
                  <a:cubicBezTo>
                    <a:pt x="2063049" y="874766"/>
                    <a:pt x="2059379" y="890726"/>
                    <a:pt x="2052038" y="905649"/>
                  </a:cubicBezTo>
                  <a:cubicBezTo>
                    <a:pt x="2044912" y="920572"/>
                    <a:pt x="2034746" y="932657"/>
                    <a:pt x="2021739" y="941852"/>
                  </a:cubicBezTo>
                  <a:cubicBezTo>
                    <a:pt x="2025593" y="942532"/>
                    <a:pt x="2030984" y="943280"/>
                    <a:pt x="2038063" y="944249"/>
                  </a:cubicBezTo>
                  <a:cubicBezTo>
                    <a:pt x="2045081" y="945133"/>
                    <a:pt x="2052422" y="946169"/>
                    <a:pt x="2060085" y="947240"/>
                  </a:cubicBezTo>
                  <a:cubicBezTo>
                    <a:pt x="2067687" y="948362"/>
                    <a:pt x="2074813" y="949484"/>
                    <a:pt x="2081447" y="950657"/>
                  </a:cubicBezTo>
                  <a:cubicBezTo>
                    <a:pt x="2088035" y="951846"/>
                    <a:pt x="2092842" y="952917"/>
                    <a:pt x="2095806" y="953801"/>
                  </a:cubicBezTo>
                  <a:cubicBezTo>
                    <a:pt x="2100720" y="955365"/>
                    <a:pt x="2105757" y="958696"/>
                    <a:pt x="2110763" y="963642"/>
                  </a:cubicBezTo>
                  <a:cubicBezTo>
                    <a:pt x="2115754" y="968673"/>
                    <a:pt x="2120392" y="974452"/>
                    <a:pt x="2124600" y="980962"/>
                  </a:cubicBezTo>
                  <a:cubicBezTo>
                    <a:pt x="2128839" y="987523"/>
                    <a:pt x="2132248" y="994270"/>
                    <a:pt x="2134812" y="1001358"/>
                  </a:cubicBezTo>
                  <a:cubicBezTo>
                    <a:pt x="2137469" y="1008310"/>
                    <a:pt x="2138759" y="1014718"/>
                    <a:pt x="2138759" y="1020547"/>
                  </a:cubicBezTo>
                  <a:lnTo>
                    <a:pt x="2138759" y="1111174"/>
                  </a:lnTo>
                  <a:cubicBezTo>
                    <a:pt x="2137331" y="1111871"/>
                    <a:pt x="2135795" y="1112891"/>
                    <a:pt x="2134014" y="1114455"/>
                  </a:cubicBezTo>
                  <a:cubicBezTo>
                    <a:pt x="2132248" y="1116069"/>
                    <a:pt x="2130344" y="1117548"/>
                    <a:pt x="2128316" y="1119061"/>
                  </a:cubicBezTo>
                  <a:cubicBezTo>
                    <a:pt x="2126243" y="1120523"/>
                    <a:pt x="2124293" y="1121848"/>
                    <a:pt x="2122481" y="1122919"/>
                  </a:cubicBezTo>
                  <a:cubicBezTo>
                    <a:pt x="2120623" y="1124058"/>
                    <a:pt x="2119072" y="1124551"/>
                    <a:pt x="2117828" y="1124551"/>
                  </a:cubicBezTo>
                  <a:lnTo>
                    <a:pt x="1827779" y="1124551"/>
                  </a:lnTo>
                  <a:cubicBezTo>
                    <a:pt x="1822834" y="1124551"/>
                    <a:pt x="1819118" y="1122885"/>
                    <a:pt x="1816553" y="1119503"/>
                  </a:cubicBezTo>
                  <a:cubicBezTo>
                    <a:pt x="1813989" y="1116171"/>
                    <a:pt x="1810840" y="1113384"/>
                    <a:pt x="1807047" y="1111174"/>
                  </a:cubicBezTo>
                  <a:lnTo>
                    <a:pt x="1807047" y="1020547"/>
                  </a:lnTo>
                  <a:cubicBezTo>
                    <a:pt x="1807047" y="1014718"/>
                    <a:pt x="1808322" y="1008310"/>
                    <a:pt x="1810933" y="1001358"/>
                  </a:cubicBezTo>
                  <a:cubicBezTo>
                    <a:pt x="1813589" y="994270"/>
                    <a:pt x="1816953" y="987608"/>
                    <a:pt x="1821099" y="981200"/>
                  </a:cubicBezTo>
                  <a:cubicBezTo>
                    <a:pt x="1825261" y="974792"/>
                    <a:pt x="1829852" y="969013"/>
                    <a:pt x="1834951" y="963829"/>
                  </a:cubicBezTo>
                  <a:cubicBezTo>
                    <a:pt x="1839988" y="958747"/>
                    <a:pt x="1845025" y="955314"/>
                    <a:pt x="1849986" y="953750"/>
                  </a:cubicBezTo>
                  <a:cubicBezTo>
                    <a:pt x="1852504" y="952866"/>
                    <a:pt x="1857142" y="951795"/>
                    <a:pt x="1863914" y="950623"/>
                  </a:cubicBezTo>
                  <a:cubicBezTo>
                    <a:pt x="1870671" y="949433"/>
                    <a:pt x="1877935" y="948311"/>
                    <a:pt x="1885629" y="947189"/>
                  </a:cubicBezTo>
                  <a:cubicBezTo>
                    <a:pt x="1893323" y="946118"/>
                    <a:pt x="1900664" y="945082"/>
                    <a:pt x="1907728" y="944215"/>
                  </a:cubicBezTo>
                  <a:cubicBezTo>
                    <a:pt x="1914762" y="943229"/>
                    <a:pt x="1920198" y="942498"/>
                    <a:pt x="1924006" y="941801"/>
                  </a:cubicBezTo>
                  <a:cubicBezTo>
                    <a:pt x="1911045" y="932606"/>
                    <a:pt x="1900925" y="920623"/>
                    <a:pt x="1893446" y="905887"/>
                  </a:cubicBezTo>
                  <a:cubicBezTo>
                    <a:pt x="1886013" y="891117"/>
                    <a:pt x="1882343" y="875055"/>
                    <a:pt x="1882343" y="857684"/>
                  </a:cubicBezTo>
                  <a:cubicBezTo>
                    <a:pt x="1882343" y="843985"/>
                    <a:pt x="1884738" y="831016"/>
                    <a:pt x="1889515" y="818931"/>
                  </a:cubicBezTo>
                  <a:cubicBezTo>
                    <a:pt x="1894291" y="806847"/>
                    <a:pt x="1900787" y="796224"/>
                    <a:pt x="1908880" y="787062"/>
                  </a:cubicBezTo>
                  <a:cubicBezTo>
                    <a:pt x="1917019" y="777969"/>
                    <a:pt x="1926479" y="770728"/>
                    <a:pt x="1937459" y="765442"/>
                  </a:cubicBezTo>
                  <a:cubicBezTo>
                    <a:pt x="1948378" y="760105"/>
                    <a:pt x="1960049" y="757420"/>
                    <a:pt x="1972473" y="757420"/>
                  </a:cubicBezTo>
                  <a:close/>
                  <a:moveTo>
                    <a:pt x="1830780" y="722001"/>
                  </a:moveTo>
                  <a:cubicBezTo>
                    <a:pt x="1833892" y="722001"/>
                    <a:pt x="1836839" y="722693"/>
                    <a:pt x="1839586" y="724070"/>
                  </a:cubicBezTo>
                  <a:cubicBezTo>
                    <a:pt x="1842344" y="725433"/>
                    <a:pt x="1844760" y="727300"/>
                    <a:pt x="1846822" y="729645"/>
                  </a:cubicBezTo>
                  <a:cubicBezTo>
                    <a:pt x="1848892" y="732008"/>
                    <a:pt x="1850511" y="734747"/>
                    <a:pt x="1851696" y="737864"/>
                  </a:cubicBezTo>
                  <a:cubicBezTo>
                    <a:pt x="1852870" y="740980"/>
                    <a:pt x="1853470" y="744324"/>
                    <a:pt x="1853470" y="747857"/>
                  </a:cubicBezTo>
                  <a:cubicBezTo>
                    <a:pt x="1853470" y="752262"/>
                    <a:pt x="1852550" y="756378"/>
                    <a:pt x="1850712" y="760227"/>
                  </a:cubicBezTo>
                  <a:cubicBezTo>
                    <a:pt x="1848926" y="764075"/>
                    <a:pt x="1846380" y="767192"/>
                    <a:pt x="1843121" y="769563"/>
                  </a:cubicBezTo>
                  <a:cubicBezTo>
                    <a:pt x="1844087" y="769738"/>
                    <a:pt x="1845437" y="769931"/>
                    <a:pt x="1847211" y="770181"/>
                  </a:cubicBezTo>
                  <a:cubicBezTo>
                    <a:pt x="1848969" y="770409"/>
                    <a:pt x="1850808" y="770676"/>
                    <a:pt x="1852727" y="770952"/>
                  </a:cubicBezTo>
                  <a:cubicBezTo>
                    <a:pt x="1854632" y="771242"/>
                    <a:pt x="1856417" y="771531"/>
                    <a:pt x="1858079" y="771833"/>
                  </a:cubicBezTo>
                  <a:cubicBezTo>
                    <a:pt x="1859729" y="772140"/>
                    <a:pt x="1860933" y="772416"/>
                    <a:pt x="1861676" y="772644"/>
                  </a:cubicBezTo>
                  <a:cubicBezTo>
                    <a:pt x="1862907" y="773048"/>
                    <a:pt x="1864169" y="773907"/>
                    <a:pt x="1865423" y="775182"/>
                  </a:cubicBezTo>
                  <a:cubicBezTo>
                    <a:pt x="1866673" y="776480"/>
                    <a:pt x="1867835" y="777970"/>
                    <a:pt x="1868889" y="779649"/>
                  </a:cubicBezTo>
                  <a:cubicBezTo>
                    <a:pt x="1869951" y="781341"/>
                    <a:pt x="1870805" y="783081"/>
                    <a:pt x="1871448" y="784908"/>
                  </a:cubicBezTo>
                  <a:cubicBezTo>
                    <a:pt x="1872113" y="786701"/>
                    <a:pt x="1872436" y="788354"/>
                    <a:pt x="1872436" y="789857"/>
                  </a:cubicBezTo>
                  <a:lnTo>
                    <a:pt x="1872436" y="813228"/>
                  </a:lnTo>
                  <a:cubicBezTo>
                    <a:pt x="1872078" y="813408"/>
                    <a:pt x="1871694" y="813671"/>
                    <a:pt x="1871247" y="814074"/>
                  </a:cubicBezTo>
                  <a:cubicBezTo>
                    <a:pt x="1870805" y="814491"/>
                    <a:pt x="1870328" y="814872"/>
                    <a:pt x="1869820" y="815262"/>
                  </a:cubicBezTo>
                  <a:cubicBezTo>
                    <a:pt x="1869301" y="815639"/>
                    <a:pt x="1868812" y="815981"/>
                    <a:pt x="1868358" y="816257"/>
                  </a:cubicBezTo>
                  <a:cubicBezTo>
                    <a:pt x="1867893" y="816551"/>
                    <a:pt x="1867504" y="816678"/>
                    <a:pt x="1867193" y="816678"/>
                  </a:cubicBezTo>
                  <a:lnTo>
                    <a:pt x="1794532" y="816678"/>
                  </a:lnTo>
                  <a:cubicBezTo>
                    <a:pt x="1793293" y="816678"/>
                    <a:pt x="1792362" y="816248"/>
                    <a:pt x="1791720" y="815376"/>
                  </a:cubicBezTo>
                  <a:cubicBezTo>
                    <a:pt x="1791077" y="814517"/>
                    <a:pt x="1790288" y="813798"/>
                    <a:pt x="1789338" y="813228"/>
                  </a:cubicBezTo>
                  <a:lnTo>
                    <a:pt x="1789338" y="789857"/>
                  </a:lnTo>
                  <a:cubicBezTo>
                    <a:pt x="1789338" y="788354"/>
                    <a:pt x="1789658" y="786701"/>
                    <a:pt x="1790312" y="784908"/>
                  </a:cubicBezTo>
                  <a:cubicBezTo>
                    <a:pt x="1790977" y="783081"/>
                    <a:pt x="1791820" y="781362"/>
                    <a:pt x="1792858" y="779710"/>
                  </a:cubicBezTo>
                  <a:cubicBezTo>
                    <a:pt x="1793901" y="778058"/>
                    <a:pt x="1795051" y="776567"/>
                    <a:pt x="1796328" y="775230"/>
                  </a:cubicBezTo>
                  <a:cubicBezTo>
                    <a:pt x="1797590" y="773920"/>
                    <a:pt x="1798852" y="773034"/>
                    <a:pt x="1800095" y="772631"/>
                  </a:cubicBezTo>
                  <a:cubicBezTo>
                    <a:pt x="1800726" y="772403"/>
                    <a:pt x="1801888" y="772127"/>
                    <a:pt x="1803584" y="771825"/>
                  </a:cubicBezTo>
                  <a:cubicBezTo>
                    <a:pt x="1805277" y="771518"/>
                    <a:pt x="1807097" y="771229"/>
                    <a:pt x="1809024" y="770939"/>
                  </a:cubicBezTo>
                  <a:cubicBezTo>
                    <a:pt x="1810951" y="770663"/>
                    <a:pt x="1812790" y="770396"/>
                    <a:pt x="1814560" y="770172"/>
                  </a:cubicBezTo>
                  <a:cubicBezTo>
                    <a:pt x="1816322" y="769918"/>
                    <a:pt x="1817684" y="769729"/>
                    <a:pt x="1818638" y="769550"/>
                  </a:cubicBezTo>
                  <a:cubicBezTo>
                    <a:pt x="1815391" y="767178"/>
                    <a:pt x="1812856" y="764088"/>
                    <a:pt x="1810982" y="760288"/>
                  </a:cubicBezTo>
                  <a:cubicBezTo>
                    <a:pt x="1809120" y="756479"/>
                    <a:pt x="1808201" y="752337"/>
                    <a:pt x="1808201" y="747857"/>
                  </a:cubicBezTo>
                  <a:cubicBezTo>
                    <a:pt x="1808201" y="744324"/>
                    <a:pt x="1808801" y="740980"/>
                    <a:pt x="1809997" y="737864"/>
                  </a:cubicBezTo>
                  <a:cubicBezTo>
                    <a:pt x="1811194" y="734747"/>
                    <a:pt x="1812821" y="732008"/>
                    <a:pt x="1814849" y="729645"/>
                  </a:cubicBezTo>
                  <a:cubicBezTo>
                    <a:pt x="1816888" y="727300"/>
                    <a:pt x="1819257" y="725433"/>
                    <a:pt x="1822008" y="724070"/>
                  </a:cubicBezTo>
                  <a:cubicBezTo>
                    <a:pt x="1824743" y="722693"/>
                    <a:pt x="1827667" y="722001"/>
                    <a:pt x="1830780" y="722001"/>
                  </a:cubicBezTo>
                  <a:close/>
                  <a:moveTo>
                    <a:pt x="1699088" y="700205"/>
                  </a:moveTo>
                  <a:lnTo>
                    <a:pt x="1755281" y="756398"/>
                  </a:lnTo>
                  <a:lnTo>
                    <a:pt x="1699088" y="812587"/>
                  </a:lnTo>
                  <a:lnTo>
                    <a:pt x="1642894" y="756398"/>
                  </a:lnTo>
                  <a:lnTo>
                    <a:pt x="1699088" y="700205"/>
                  </a:lnTo>
                  <a:close/>
                  <a:moveTo>
                    <a:pt x="376165" y="692712"/>
                  </a:moveTo>
                  <a:cubicBezTo>
                    <a:pt x="380833" y="692712"/>
                    <a:pt x="385254" y="693708"/>
                    <a:pt x="389374" y="695689"/>
                  </a:cubicBezTo>
                  <a:cubicBezTo>
                    <a:pt x="393511" y="697650"/>
                    <a:pt x="397135" y="700337"/>
                    <a:pt x="400228" y="703711"/>
                  </a:cubicBezTo>
                  <a:cubicBezTo>
                    <a:pt x="403333" y="707110"/>
                    <a:pt x="405763" y="711052"/>
                    <a:pt x="407540" y="715536"/>
                  </a:cubicBezTo>
                  <a:cubicBezTo>
                    <a:pt x="409300" y="720020"/>
                    <a:pt x="410200" y="724832"/>
                    <a:pt x="410200" y="729916"/>
                  </a:cubicBezTo>
                  <a:cubicBezTo>
                    <a:pt x="410200" y="736254"/>
                    <a:pt x="408821" y="742176"/>
                    <a:pt x="406063" y="747714"/>
                  </a:cubicBezTo>
                  <a:cubicBezTo>
                    <a:pt x="403385" y="753251"/>
                    <a:pt x="399565" y="757735"/>
                    <a:pt x="394677" y="761147"/>
                  </a:cubicBezTo>
                  <a:cubicBezTo>
                    <a:pt x="396126" y="761399"/>
                    <a:pt x="398151" y="761677"/>
                    <a:pt x="400811" y="762036"/>
                  </a:cubicBezTo>
                  <a:cubicBezTo>
                    <a:pt x="403449" y="762364"/>
                    <a:pt x="406207" y="762749"/>
                    <a:pt x="409086" y="763146"/>
                  </a:cubicBezTo>
                  <a:cubicBezTo>
                    <a:pt x="411943" y="763563"/>
                    <a:pt x="414621" y="763979"/>
                    <a:pt x="417114" y="764414"/>
                  </a:cubicBezTo>
                  <a:cubicBezTo>
                    <a:pt x="419589" y="764855"/>
                    <a:pt x="421395" y="765253"/>
                    <a:pt x="422509" y="765581"/>
                  </a:cubicBezTo>
                  <a:cubicBezTo>
                    <a:pt x="424356" y="766161"/>
                    <a:pt x="426249" y="767397"/>
                    <a:pt x="428130" y="769232"/>
                  </a:cubicBezTo>
                  <a:cubicBezTo>
                    <a:pt x="430005" y="771099"/>
                    <a:pt x="431748" y="773243"/>
                    <a:pt x="433329" y="775659"/>
                  </a:cubicBezTo>
                  <a:cubicBezTo>
                    <a:pt x="434922" y="778093"/>
                    <a:pt x="436203" y="780597"/>
                    <a:pt x="437167" y="783227"/>
                  </a:cubicBezTo>
                  <a:cubicBezTo>
                    <a:pt x="438165" y="785807"/>
                    <a:pt x="438644" y="788184"/>
                    <a:pt x="438644" y="790348"/>
                  </a:cubicBezTo>
                  <a:lnTo>
                    <a:pt x="438644" y="823975"/>
                  </a:lnTo>
                  <a:cubicBezTo>
                    <a:pt x="438113" y="824234"/>
                    <a:pt x="437536" y="824612"/>
                    <a:pt x="436867" y="825193"/>
                  </a:cubicBezTo>
                  <a:cubicBezTo>
                    <a:pt x="436203" y="825792"/>
                    <a:pt x="435487" y="826340"/>
                    <a:pt x="434726" y="826902"/>
                  </a:cubicBezTo>
                  <a:cubicBezTo>
                    <a:pt x="433947" y="827444"/>
                    <a:pt x="433214" y="827936"/>
                    <a:pt x="432533" y="828333"/>
                  </a:cubicBezTo>
                  <a:cubicBezTo>
                    <a:pt x="431835" y="828756"/>
                    <a:pt x="431252" y="828939"/>
                    <a:pt x="430784" y="828939"/>
                  </a:cubicBezTo>
                  <a:lnTo>
                    <a:pt x="321793" y="828939"/>
                  </a:lnTo>
                  <a:cubicBezTo>
                    <a:pt x="319935" y="828939"/>
                    <a:pt x="318539" y="828321"/>
                    <a:pt x="317575" y="827066"/>
                  </a:cubicBezTo>
                  <a:cubicBezTo>
                    <a:pt x="316611" y="825830"/>
                    <a:pt x="315428" y="824795"/>
                    <a:pt x="314003" y="823975"/>
                  </a:cubicBezTo>
                  <a:lnTo>
                    <a:pt x="314003" y="790348"/>
                  </a:lnTo>
                  <a:cubicBezTo>
                    <a:pt x="314003" y="788184"/>
                    <a:pt x="314482" y="785807"/>
                    <a:pt x="315463" y="783227"/>
                  </a:cubicBezTo>
                  <a:cubicBezTo>
                    <a:pt x="316461" y="780597"/>
                    <a:pt x="317725" y="778125"/>
                    <a:pt x="319283" y="775747"/>
                  </a:cubicBezTo>
                  <a:cubicBezTo>
                    <a:pt x="320847" y="773370"/>
                    <a:pt x="322572" y="771225"/>
                    <a:pt x="324488" y="769302"/>
                  </a:cubicBezTo>
                  <a:cubicBezTo>
                    <a:pt x="326381" y="767416"/>
                    <a:pt x="328274" y="766142"/>
                    <a:pt x="330138" y="765562"/>
                  </a:cubicBezTo>
                  <a:cubicBezTo>
                    <a:pt x="331084" y="765234"/>
                    <a:pt x="332827" y="764836"/>
                    <a:pt x="335372" y="764401"/>
                  </a:cubicBezTo>
                  <a:cubicBezTo>
                    <a:pt x="337911" y="763960"/>
                    <a:pt x="340640" y="763544"/>
                    <a:pt x="343531" y="763127"/>
                  </a:cubicBezTo>
                  <a:cubicBezTo>
                    <a:pt x="346423" y="762730"/>
                    <a:pt x="349181" y="762345"/>
                    <a:pt x="351835" y="762024"/>
                  </a:cubicBezTo>
                  <a:cubicBezTo>
                    <a:pt x="354478" y="761658"/>
                    <a:pt x="356521" y="761387"/>
                    <a:pt x="357952" y="761128"/>
                  </a:cubicBezTo>
                  <a:cubicBezTo>
                    <a:pt x="353082" y="757716"/>
                    <a:pt x="349279" y="753270"/>
                    <a:pt x="346469" y="747802"/>
                  </a:cubicBezTo>
                  <a:cubicBezTo>
                    <a:pt x="343676" y="742321"/>
                    <a:pt x="342296" y="736361"/>
                    <a:pt x="342296" y="729916"/>
                  </a:cubicBezTo>
                  <a:cubicBezTo>
                    <a:pt x="342296" y="724832"/>
                    <a:pt x="343197" y="720020"/>
                    <a:pt x="344991" y="715536"/>
                  </a:cubicBezTo>
                  <a:cubicBezTo>
                    <a:pt x="346786" y="711052"/>
                    <a:pt x="349227" y="707110"/>
                    <a:pt x="352268" y="703711"/>
                  </a:cubicBezTo>
                  <a:cubicBezTo>
                    <a:pt x="355327" y="700337"/>
                    <a:pt x="358881" y="697650"/>
                    <a:pt x="363002" y="695689"/>
                  </a:cubicBezTo>
                  <a:cubicBezTo>
                    <a:pt x="367110" y="693708"/>
                    <a:pt x="371496" y="692712"/>
                    <a:pt x="376165" y="692712"/>
                  </a:cubicBezTo>
                  <a:close/>
                  <a:moveTo>
                    <a:pt x="490756" y="652526"/>
                  </a:moveTo>
                  <a:lnTo>
                    <a:pt x="546950" y="709060"/>
                  </a:lnTo>
                  <a:lnTo>
                    <a:pt x="490756" y="765589"/>
                  </a:lnTo>
                  <a:lnTo>
                    <a:pt x="434563" y="709060"/>
                  </a:lnTo>
                  <a:lnTo>
                    <a:pt x="490756" y="652526"/>
                  </a:lnTo>
                  <a:close/>
                  <a:moveTo>
                    <a:pt x="219217" y="645033"/>
                  </a:moveTo>
                  <a:cubicBezTo>
                    <a:pt x="222329" y="645033"/>
                    <a:pt x="225276" y="645725"/>
                    <a:pt x="228023" y="647102"/>
                  </a:cubicBezTo>
                  <a:cubicBezTo>
                    <a:pt x="230782" y="648465"/>
                    <a:pt x="233198" y="650332"/>
                    <a:pt x="235260" y="652677"/>
                  </a:cubicBezTo>
                  <a:cubicBezTo>
                    <a:pt x="237329" y="655040"/>
                    <a:pt x="238949" y="657779"/>
                    <a:pt x="240134" y="660896"/>
                  </a:cubicBezTo>
                  <a:cubicBezTo>
                    <a:pt x="241307" y="664012"/>
                    <a:pt x="241907" y="667357"/>
                    <a:pt x="241907" y="670890"/>
                  </a:cubicBezTo>
                  <a:cubicBezTo>
                    <a:pt x="241907" y="675295"/>
                    <a:pt x="240988" y="679411"/>
                    <a:pt x="239149" y="683259"/>
                  </a:cubicBezTo>
                  <a:cubicBezTo>
                    <a:pt x="237364" y="687108"/>
                    <a:pt x="234817" y="690224"/>
                    <a:pt x="231559" y="692595"/>
                  </a:cubicBezTo>
                  <a:cubicBezTo>
                    <a:pt x="232524" y="692771"/>
                    <a:pt x="233875" y="692964"/>
                    <a:pt x="235648" y="693213"/>
                  </a:cubicBezTo>
                  <a:cubicBezTo>
                    <a:pt x="237406" y="693441"/>
                    <a:pt x="239245" y="693709"/>
                    <a:pt x="241165" y="693985"/>
                  </a:cubicBezTo>
                  <a:cubicBezTo>
                    <a:pt x="243069" y="694274"/>
                    <a:pt x="244854" y="694563"/>
                    <a:pt x="246516" y="694866"/>
                  </a:cubicBezTo>
                  <a:cubicBezTo>
                    <a:pt x="248167" y="695173"/>
                    <a:pt x="249371" y="695449"/>
                    <a:pt x="250113" y="695677"/>
                  </a:cubicBezTo>
                  <a:cubicBezTo>
                    <a:pt x="251344" y="696080"/>
                    <a:pt x="252606" y="696939"/>
                    <a:pt x="253860" y="698215"/>
                  </a:cubicBezTo>
                  <a:cubicBezTo>
                    <a:pt x="255111" y="699512"/>
                    <a:pt x="256273" y="701002"/>
                    <a:pt x="257327" y="702681"/>
                  </a:cubicBezTo>
                  <a:cubicBezTo>
                    <a:pt x="258389" y="704373"/>
                    <a:pt x="259243" y="706113"/>
                    <a:pt x="259885" y="707941"/>
                  </a:cubicBezTo>
                  <a:cubicBezTo>
                    <a:pt x="260551" y="709734"/>
                    <a:pt x="260874" y="711386"/>
                    <a:pt x="260874" y="712890"/>
                  </a:cubicBezTo>
                  <a:lnTo>
                    <a:pt x="260874" y="736261"/>
                  </a:lnTo>
                  <a:cubicBezTo>
                    <a:pt x="260516" y="736441"/>
                    <a:pt x="260131" y="736704"/>
                    <a:pt x="259685" y="737107"/>
                  </a:cubicBezTo>
                  <a:cubicBezTo>
                    <a:pt x="259243" y="737524"/>
                    <a:pt x="258766" y="737905"/>
                    <a:pt x="258258" y="738295"/>
                  </a:cubicBezTo>
                  <a:cubicBezTo>
                    <a:pt x="257738" y="738672"/>
                    <a:pt x="257250" y="739014"/>
                    <a:pt x="256796" y="739290"/>
                  </a:cubicBezTo>
                  <a:cubicBezTo>
                    <a:pt x="256330" y="739584"/>
                    <a:pt x="255942" y="739711"/>
                    <a:pt x="255630" y="739711"/>
                  </a:cubicBezTo>
                  <a:lnTo>
                    <a:pt x="182969" y="739711"/>
                  </a:lnTo>
                  <a:cubicBezTo>
                    <a:pt x="181731" y="739711"/>
                    <a:pt x="180800" y="739281"/>
                    <a:pt x="180157" y="738409"/>
                  </a:cubicBezTo>
                  <a:cubicBezTo>
                    <a:pt x="179515" y="737550"/>
                    <a:pt x="178726" y="736831"/>
                    <a:pt x="177776" y="736261"/>
                  </a:cubicBezTo>
                  <a:lnTo>
                    <a:pt x="177776" y="712890"/>
                  </a:lnTo>
                  <a:cubicBezTo>
                    <a:pt x="177776" y="711386"/>
                    <a:pt x="178095" y="709734"/>
                    <a:pt x="178749" y="707941"/>
                  </a:cubicBezTo>
                  <a:cubicBezTo>
                    <a:pt x="179415" y="706113"/>
                    <a:pt x="180257" y="704395"/>
                    <a:pt x="181296" y="702743"/>
                  </a:cubicBezTo>
                  <a:cubicBezTo>
                    <a:pt x="182338" y="701090"/>
                    <a:pt x="183489" y="699600"/>
                    <a:pt x="184766" y="698263"/>
                  </a:cubicBezTo>
                  <a:cubicBezTo>
                    <a:pt x="186028" y="696952"/>
                    <a:pt x="187290" y="696067"/>
                    <a:pt x="188532" y="695664"/>
                  </a:cubicBezTo>
                  <a:cubicBezTo>
                    <a:pt x="189163" y="695436"/>
                    <a:pt x="190325" y="695160"/>
                    <a:pt x="192022" y="694857"/>
                  </a:cubicBezTo>
                  <a:cubicBezTo>
                    <a:pt x="193714" y="694550"/>
                    <a:pt x="195534" y="694261"/>
                    <a:pt x="197462" y="693972"/>
                  </a:cubicBezTo>
                  <a:cubicBezTo>
                    <a:pt x="199389" y="693696"/>
                    <a:pt x="201228" y="693428"/>
                    <a:pt x="202998" y="693205"/>
                  </a:cubicBezTo>
                  <a:cubicBezTo>
                    <a:pt x="204760" y="692950"/>
                    <a:pt x="206121" y="692762"/>
                    <a:pt x="207075" y="692582"/>
                  </a:cubicBezTo>
                  <a:cubicBezTo>
                    <a:pt x="203829" y="690211"/>
                    <a:pt x="201293" y="687121"/>
                    <a:pt x="199420" y="683320"/>
                  </a:cubicBezTo>
                  <a:cubicBezTo>
                    <a:pt x="197558" y="679511"/>
                    <a:pt x="196638" y="675369"/>
                    <a:pt x="196638" y="670890"/>
                  </a:cubicBezTo>
                  <a:cubicBezTo>
                    <a:pt x="196638" y="667357"/>
                    <a:pt x="197238" y="664012"/>
                    <a:pt x="198435" y="660896"/>
                  </a:cubicBezTo>
                  <a:cubicBezTo>
                    <a:pt x="199631" y="657779"/>
                    <a:pt x="201259" y="655040"/>
                    <a:pt x="203286" y="652677"/>
                  </a:cubicBezTo>
                  <a:cubicBezTo>
                    <a:pt x="205325" y="650332"/>
                    <a:pt x="207695" y="648465"/>
                    <a:pt x="210446" y="647102"/>
                  </a:cubicBezTo>
                  <a:cubicBezTo>
                    <a:pt x="213181" y="645725"/>
                    <a:pt x="216105" y="645033"/>
                    <a:pt x="219217" y="645033"/>
                  </a:cubicBezTo>
                  <a:close/>
                  <a:moveTo>
                    <a:pt x="1373165" y="629367"/>
                  </a:moveTo>
                  <a:lnTo>
                    <a:pt x="1465118" y="720979"/>
                  </a:lnTo>
                  <a:lnTo>
                    <a:pt x="1373165" y="812592"/>
                  </a:lnTo>
                  <a:lnTo>
                    <a:pt x="1281212" y="720979"/>
                  </a:lnTo>
                  <a:lnTo>
                    <a:pt x="1373165" y="629367"/>
                  </a:lnTo>
                  <a:close/>
                  <a:moveTo>
                    <a:pt x="1515522" y="587818"/>
                  </a:moveTo>
                  <a:lnTo>
                    <a:pt x="1572056" y="644011"/>
                  </a:lnTo>
                  <a:lnTo>
                    <a:pt x="1515522" y="700200"/>
                  </a:lnTo>
                  <a:lnTo>
                    <a:pt x="1458988" y="644011"/>
                  </a:lnTo>
                  <a:lnTo>
                    <a:pt x="1515522" y="587818"/>
                  </a:lnTo>
                  <a:close/>
                  <a:moveTo>
                    <a:pt x="654408" y="580326"/>
                  </a:moveTo>
                  <a:cubicBezTo>
                    <a:pt x="659051" y="580326"/>
                    <a:pt x="663447" y="581317"/>
                    <a:pt x="667545" y="583288"/>
                  </a:cubicBezTo>
                  <a:cubicBezTo>
                    <a:pt x="671660" y="585239"/>
                    <a:pt x="675264" y="587913"/>
                    <a:pt x="678340" y="591270"/>
                  </a:cubicBezTo>
                  <a:cubicBezTo>
                    <a:pt x="681428" y="594652"/>
                    <a:pt x="683844" y="598574"/>
                    <a:pt x="685612" y="603036"/>
                  </a:cubicBezTo>
                  <a:cubicBezTo>
                    <a:pt x="687362" y="607498"/>
                    <a:pt x="688258" y="612286"/>
                    <a:pt x="688258" y="617343"/>
                  </a:cubicBezTo>
                  <a:cubicBezTo>
                    <a:pt x="688258" y="623650"/>
                    <a:pt x="686886" y="629543"/>
                    <a:pt x="684143" y="635052"/>
                  </a:cubicBezTo>
                  <a:cubicBezTo>
                    <a:pt x="681480" y="640562"/>
                    <a:pt x="677680" y="645024"/>
                    <a:pt x="672819" y="648418"/>
                  </a:cubicBezTo>
                  <a:cubicBezTo>
                    <a:pt x="674260" y="648669"/>
                    <a:pt x="676274" y="648946"/>
                    <a:pt x="678920" y="649303"/>
                  </a:cubicBezTo>
                  <a:cubicBezTo>
                    <a:pt x="681543" y="649630"/>
                    <a:pt x="684286" y="650012"/>
                    <a:pt x="687150" y="650408"/>
                  </a:cubicBezTo>
                  <a:cubicBezTo>
                    <a:pt x="689991" y="650822"/>
                    <a:pt x="692654" y="651236"/>
                    <a:pt x="695133" y="651669"/>
                  </a:cubicBezTo>
                  <a:cubicBezTo>
                    <a:pt x="697595" y="652108"/>
                    <a:pt x="699392" y="652504"/>
                    <a:pt x="700499" y="652830"/>
                  </a:cubicBezTo>
                  <a:cubicBezTo>
                    <a:pt x="702336" y="653407"/>
                    <a:pt x="704218" y="654637"/>
                    <a:pt x="706089" y="656463"/>
                  </a:cubicBezTo>
                  <a:cubicBezTo>
                    <a:pt x="707954" y="658321"/>
                    <a:pt x="709688" y="660454"/>
                    <a:pt x="711260" y="662858"/>
                  </a:cubicBezTo>
                  <a:cubicBezTo>
                    <a:pt x="712844" y="665280"/>
                    <a:pt x="714118" y="667771"/>
                    <a:pt x="715077" y="670388"/>
                  </a:cubicBezTo>
                  <a:cubicBezTo>
                    <a:pt x="716070" y="672955"/>
                    <a:pt x="716546" y="675320"/>
                    <a:pt x="716546" y="677473"/>
                  </a:cubicBezTo>
                  <a:lnTo>
                    <a:pt x="716546" y="710932"/>
                  </a:lnTo>
                  <a:cubicBezTo>
                    <a:pt x="716018" y="711190"/>
                    <a:pt x="715444" y="711566"/>
                    <a:pt x="714778" y="712143"/>
                  </a:cubicBezTo>
                  <a:cubicBezTo>
                    <a:pt x="714118" y="712740"/>
                    <a:pt x="713407" y="713285"/>
                    <a:pt x="712649" y="713844"/>
                  </a:cubicBezTo>
                  <a:cubicBezTo>
                    <a:pt x="711874" y="714384"/>
                    <a:pt x="711145" y="714873"/>
                    <a:pt x="710468" y="715268"/>
                  </a:cubicBezTo>
                  <a:cubicBezTo>
                    <a:pt x="709774" y="715689"/>
                    <a:pt x="709194" y="715871"/>
                    <a:pt x="708729" y="715871"/>
                  </a:cubicBezTo>
                  <a:lnTo>
                    <a:pt x="600334" y="715871"/>
                  </a:lnTo>
                  <a:cubicBezTo>
                    <a:pt x="598486" y="715871"/>
                    <a:pt x="597097" y="715256"/>
                    <a:pt x="596138" y="714007"/>
                  </a:cubicBezTo>
                  <a:cubicBezTo>
                    <a:pt x="595180" y="712777"/>
                    <a:pt x="594003" y="711748"/>
                    <a:pt x="592586" y="710932"/>
                  </a:cubicBezTo>
                  <a:lnTo>
                    <a:pt x="592586" y="677473"/>
                  </a:lnTo>
                  <a:cubicBezTo>
                    <a:pt x="592586" y="675320"/>
                    <a:pt x="593062" y="672955"/>
                    <a:pt x="594038" y="670388"/>
                  </a:cubicBezTo>
                  <a:cubicBezTo>
                    <a:pt x="595031" y="667771"/>
                    <a:pt x="596288" y="665311"/>
                    <a:pt x="597837" y="662946"/>
                  </a:cubicBezTo>
                  <a:cubicBezTo>
                    <a:pt x="599392" y="660580"/>
                    <a:pt x="601108" y="658446"/>
                    <a:pt x="603014" y="656532"/>
                  </a:cubicBezTo>
                  <a:cubicBezTo>
                    <a:pt x="604896" y="654656"/>
                    <a:pt x="606779" y="653388"/>
                    <a:pt x="608632" y="652811"/>
                  </a:cubicBezTo>
                  <a:cubicBezTo>
                    <a:pt x="609574" y="652485"/>
                    <a:pt x="611307" y="652089"/>
                    <a:pt x="613838" y="651656"/>
                  </a:cubicBezTo>
                  <a:cubicBezTo>
                    <a:pt x="616363" y="651217"/>
                    <a:pt x="619078" y="650803"/>
                    <a:pt x="621953" y="650389"/>
                  </a:cubicBezTo>
                  <a:cubicBezTo>
                    <a:pt x="624828" y="649993"/>
                    <a:pt x="627572" y="649611"/>
                    <a:pt x="630212" y="649291"/>
                  </a:cubicBezTo>
                  <a:cubicBezTo>
                    <a:pt x="632840" y="648927"/>
                    <a:pt x="634872" y="648657"/>
                    <a:pt x="636295" y="648400"/>
                  </a:cubicBezTo>
                  <a:cubicBezTo>
                    <a:pt x="631451" y="645005"/>
                    <a:pt x="627669" y="640581"/>
                    <a:pt x="624874" y="635140"/>
                  </a:cubicBezTo>
                  <a:cubicBezTo>
                    <a:pt x="622097" y="629687"/>
                    <a:pt x="620725" y="623757"/>
                    <a:pt x="620725" y="617343"/>
                  </a:cubicBezTo>
                  <a:cubicBezTo>
                    <a:pt x="620725" y="612286"/>
                    <a:pt x="621620" y="607498"/>
                    <a:pt x="623405" y="603036"/>
                  </a:cubicBezTo>
                  <a:cubicBezTo>
                    <a:pt x="625190" y="598574"/>
                    <a:pt x="627618" y="594652"/>
                    <a:pt x="630642" y="591270"/>
                  </a:cubicBezTo>
                  <a:cubicBezTo>
                    <a:pt x="633684" y="587913"/>
                    <a:pt x="637219" y="585239"/>
                    <a:pt x="641317" y="583288"/>
                  </a:cubicBezTo>
                  <a:cubicBezTo>
                    <a:pt x="645403" y="581317"/>
                    <a:pt x="649765" y="580326"/>
                    <a:pt x="654408" y="580326"/>
                  </a:cubicBezTo>
                  <a:close/>
                  <a:moveTo>
                    <a:pt x="1823736" y="576239"/>
                  </a:moveTo>
                  <a:lnTo>
                    <a:pt x="1879929" y="632432"/>
                  </a:lnTo>
                  <a:lnTo>
                    <a:pt x="1823736" y="688621"/>
                  </a:lnTo>
                  <a:lnTo>
                    <a:pt x="1767542" y="632432"/>
                  </a:lnTo>
                  <a:lnTo>
                    <a:pt x="1823736" y="576239"/>
                  </a:lnTo>
                  <a:close/>
                  <a:moveTo>
                    <a:pt x="1213440" y="563978"/>
                  </a:moveTo>
                  <a:lnTo>
                    <a:pt x="1269633" y="620171"/>
                  </a:lnTo>
                  <a:lnTo>
                    <a:pt x="1213440" y="676360"/>
                  </a:lnTo>
                  <a:lnTo>
                    <a:pt x="1157246" y="620171"/>
                  </a:lnTo>
                  <a:lnTo>
                    <a:pt x="1213440" y="563978"/>
                  </a:lnTo>
                  <a:close/>
                  <a:moveTo>
                    <a:pt x="1667594" y="544225"/>
                  </a:moveTo>
                  <a:cubicBezTo>
                    <a:pt x="1672263" y="544225"/>
                    <a:pt x="1676683" y="545221"/>
                    <a:pt x="1680803" y="547202"/>
                  </a:cubicBezTo>
                  <a:cubicBezTo>
                    <a:pt x="1684941" y="549163"/>
                    <a:pt x="1688565" y="551850"/>
                    <a:pt x="1691658" y="555224"/>
                  </a:cubicBezTo>
                  <a:cubicBezTo>
                    <a:pt x="1694763" y="558623"/>
                    <a:pt x="1697192" y="562565"/>
                    <a:pt x="1698969" y="567049"/>
                  </a:cubicBezTo>
                  <a:cubicBezTo>
                    <a:pt x="1700729" y="571533"/>
                    <a:pt x="1701630" y="576345"/>
                    <a:pt x="1701630" y="581429"/>
                  </a:cubicBezTo>
                  <a:cubicBezTo>
                    <a:pt x="1701630" y="587767"/>
                    <a:pt x="1700251" y="593689"/>
                    <a:pt x="1697492" y="599227"/>
                  </a:cubicBezTo>
                  <a:cubicBezTo>
                    <a:pt x="1694815" y="604764"/>
                    <a:pt x="1690994" y="609248"/>
                    <a:pt x="1686107" y="612660"/>
                  </a:cubicBezTo>
                  <a:cubicBezTo>
                    <a:pt x="1687555" y="612912"/>
                    <a:pt x="1689581" y="613190"/>
                    <a:pt x="1692241" y="613549"/>
                  </a:cubicBezTo>
                  <a:cubicBezTo>
                    <a:pt x="1694878" y="613877"/>
                    <a:pt x="1697636" y="614262"/>
                    <a:pt x="1700516" y="614659"/>
                  </a:cubicBezTo>
                  <a:cubicBezTo>
                    <a:pt x="1703372" y="615076"/>
                    <a:pt x="1706050" y="615492"/>
                    <a:pt x="1708543" y="615927"/>
                  </a:cubicBezTo>
                  <a:cubicBezTo>
                    <a:pt x="1711019" y="616368"/>
                    <a:pt x="1712825" y="616766"/>
                    <a:pt x="1713939" y="617094"/>
                  </a:cubicBezTo>
                  <a:cubicBezTo>
                    <a:pt x="1715785" y="617674"/>
                    <a:pt x="1717678" y="618910"/>
                    <a:pt x="1719559" y="620745"/>
                  </a:cubicBezTo>
                  <a:cubicBezTo>
                    <a:pt x="1721435" y="622612"/>
                    <a:pt x="1723177" y="624756"/>
                    <a:pt x="1724759" y="627172"/>
                  </a:cubicBezTo>
                  <a:cubicBezTo>
                    <a:pt x="1726351" y="629606"/>
                    <a:pt x="1727632" y="632110"/>
                    <a:pt x="1728596" y="634740"/>
                  </a:cubicBezTo>
                  <a:cubicBezTo>
                    <a:pt x="1729595" y="637320"/>
                    <a:pt x="1730073" y="639697"/>
                    <a:pt x="1730073" y="641861"/>
                  </a:cubicBezTo>
                  <a:lnTo>
                    <a:pt x="1730073" y="675488"/>
                  </a:lnTo>
                  <a:cubicBezTo>
                    <a:pt x="1729543" y="675747"/>
                    <a:pt x="1728966" y="676125"/>
                    <a:pt x="1728296" y="676706"/>
                  </a:cubicBezTo>
                  <a:cubicBezTo>
                    <a:pt x="1727632" y="677305"/>
                    <a:pt x="1726917" y="677853"/>
                    <a:pt x="1726155" y="678415"/>
                  </a:cubicBezTo>
                  <a:cubicBezTo>
                    <a:pt x="1725376" y="678957"/>
                    <a:pt x="1724643" y="679449"/>
                    <a:pt x="1723962" y="679846"/>
                  </a:cubicBezTo>
                  <a:cubicBezTo>
                    <a:pt x="1723264" y="680269"/>
                    <a:pt x="1722681" y="680452"/>
                    <a:pt x="1722214" y="680452"/>
                  </a:cubicBezTo>
                  <a:lnTo>
                    <a:pt x="1613223" y="680452"/>
                  </a:lnTo>
                  <a:cubicBezTo>
                    <a:pt x="1611365" y="680452"/>
                    <a:pt x="1609968" y="679834"/>
                    <a:pt x="1609004" y="678579"/>
                  </a:cubicBezTo>
                  <a:cubicBezTo>
                    <a:pt x="1608041" y="677343"/>
                    <a:pt x="1606858" y="676308"/>
                    <a:pt x="1605432" y="675488"/>
                  </a:cubicBezTo>
                  <a:lnTo>
                    <a:pt x="1605432" y="641861"/>
                  </a:lnTo>
                  <a:cubicBezTo>
                    <a:pt x="1605432" y="639697"/>
                    <a:pt x="1605911" y="637320"/>
                    <a:pt x="1606892" y="634740"/>
                  </a:cubicBezTo>
                  <a:cubicBezTo>
                    <a:pt x="1607891" y="632110"/>
                    <a:pt x="1609154" y="629638"/>
                    <a:pt x="1610712" y="627260"/>
                  </a:cubicBezTo>
                  <a:cubicBezTo>
                    <a:pt x="1612276" y="624883"/>
                    <a:pt x="1614002" y="622738"/>
                    <a:pt x="1615918" y="620815"/>
                  </a:cubicBezTo>
                  <a:cubicBezTo>
                    <a:pt x="1617810" y="618929"/>
                    <a:pt x="1619703" y="617655"/>
                    <a:pt x="1621567" y="617075"/>
                  </a:cubicBezTo>
                  <a:cubicBezTo>
                    <a:pt x="1622514" y="616747"/>
                    <a:pt x="1624256" y="616349"/>
                    <a:pt x="1626801" y="615914"/>
                  </a:cubicBezTo>
                  <a:cubicBezTo>
                    <a:pt x="1629340" y="615473"/>
                    <a:pt x="1632070" y="615057"/>
                    <a:pt x="1634961" y="614640"/>
                  </a:cubicBezTo>
                  <a:cubicBezTo>
                    <a:pt x="1637852" y="614243"/>
                    <a:pt x="1640610" y="613858"/>
                    <a:pt x="1643265" y="613537"/>
                  </a:cubicBezTo>
                  <a:cubicBezTo>
                    <a:pt x="1645908" y="613171"/>
                    <a:pt x="1647951" y="612900"/>
                    <a:pt x="1649382" y="612641"/>
                  </a:cubicBezTo>
                  <a:cubicBezTo>
                    <a:pt x="1644511" y="609229"/>
                    <a:pt x="1640709" y="604783"/>
                    <a:pt x="1637898" y="599315"/>
                  </a:cubicBezTo>
                  <a:cubicBezTo>
                    <a:pt x="1635105" y="593834"/>
                    <a:pt x="1633726" y="587874"/>
                    <a:pt x="1633726" y="581429"/>
                  </a:cubicBezTo>
                  <a:cubicBezTo>
                    <a:pt x="1633726" y="576345"/>
                    <a:pt x="1634626" y="571533"/>
                    <a:pt x="1636421" y="567049"/>
                  </a:cubicBezTo>
                  <a:cubicBezTo>
                    <a:pt x="1638216" y="562565"/>
                    <a:pt x="1640657" y="558623"/>
                    <a:pt x="1643698" y="555224"/>
                  </a:cubicBezTo>
                  <a:cubicBezTo>
                    <a:pt x="1646756" y="551850"/>
                    <a:pt x="1650311" y="549163"/>
                    <a:pt x="1654431" y="547202"/>
                  </a:cubicBezTo>
                  <a:cubicBezTo>
                    <a:pt x="1658540" y="545221"/>
                    <a:pt x="1662926" y="544225"/>
                    <a:pt x="1667594" y="544225"/>
                  </a:cubicBezTo>
                  <a:close/>
                  <a:moveTo>
                    <a:pt x="509380" y="532646"/>
                  </a:moveTo>
                  <a:cubicBezTo>
                    <a:pt x="512492" y="532646"/>
                    <a:pt x="515439" y="533338"/>
                    <a:pt x="518186" y="534715"/>
                  </a:cubicBezTo>
                  <a:cubicBezTo>
                    <a:pt x="520945" y="536078"/>
                    <a:pt x="523361" y="537945"/>
                    <a:pt x="525423" y="540290"/>
                  </a:cubicBezTo>
                  <a:cubicBezTo>
                    <a:pt x="527492" y="542653"/>
                    <a:pt x="529112" y="545392"/>
                    <a:pt x="530297" y="548509"/>
                  </a:cubicBezTo>
                  <a:cubicBezTo>
                    <a:pt x="531470" y="551625"/>
                    <a:pt x="532070" y="554970"/>
                    <a:pt x="532070" y="558502"/>
                  </a:cubicBezTo>
                  <a:cubicBezTo>
                    <a:pt x="532070" y="562907"/>
                    <a:pt x="531151" y="567023"/>
                    <a:pt x="529312" y="570872"/>
                  </a:cubicBezTo>
                  <a:cubicBezTo>
                    <a:pt x="527527" y="574720"/>
                    <a:pt x="524980" y="577837"/>
                    <a:pt x="521722" y="580208"/>
                  </a:cubicBezTo>
                  <a:cubicBezTo>
                    <a:pt x="522687" y="580383"/>
                    <a:pt x="524038" y="580576"/>
                    <a:pt x="525811" y="580826"/>
                  </a:cubicBezTo>
                  <a:cubicBezTo>
                    <a:pt x="527569" y="581054"/>
                    <a:pt x="529408" y="581321"/>
                    <a:pt x="531328" y="581597"/>
                  </a:cubicBezTo>
                  <a:cubicBezTo>
                    <a:pt x="533232" y="581887"/>
                    <a:pt x="535017" y="582176"/>
                    <a:pt x="536679" y="582478"/>
                  </a:cubicBezTo>
                  <a:cubicBezTo>
                    <a:pt x="538330" y="582785"/>
                    <a:pt x="539534" y="583061"/>
                    <a:pt x="540276" y="583289"/>
                  </a:cubicBezTo>
                  <a:cubicBezTo>
                    <a:pt x="541507" y="583693"/>
                    <a:pt x="542769" y="584552"/>
                    <a:pt x="544023" y="585827"/>
                  </a:cubicBezTo>
                  <a:cubicBezTo>
                    <a:pt x="545274" y="587125"/>
                    <a:pt x="546436" y="588615"/>
                    <a:pt x="547490" y="590294"/>
                  </a:cubicBezTo>
                  <a:cubicBezTo>
                    <a:pt x="548552" y="591986"/>
                    <a:pt x="549406" y="593726"/>
                    <a:pt x="550048" y="595553"/>
                  </a:cubicBezTo>
                  <a:cubicBezTo>
                    <a:pt x="550714" y="597346"/>
                    <a:pt x="551037" y="598999"/>
                    <a:pt x="551037" y="600502"/>
                  </a:cubicBezTo>
                  <a:lnTo>
                    <a:pt x="551037" y="623873"/>
                  </a:lnTo>
                  <a:cubicBezTo>
                    <a:pt x="550679" y="624053"/>
                    <a:pt x="550294" y="624316"/>
                    <a:pt x="549848" y="624719"/>
                  </a:cubicBezTo>
                  <a:cubicBezTo>
                    <a:pt x="549406" y="625136"/>
                    <a:pt x="548929" y="625517"/>
                    <a:pt x="548421" y="625907"/>
                  </a:cubicBezTo>
                  <a:cubicBezTo>
                    <a:pt x="547901" y="626284"/>
                    <a:pt x="547413" y="626626"/>
                    <a:pt x="546959" y="626902"/>
                  </a:cubicBezTo>
                  <a:cubicBezTo>
                    <a:pt x="546493" y="627196"/>
                    <a:pt x="546105" y="627323"/>
                    <a:pt x="545793" y="627323"/>
                  </a:cubicBezTo>
                  <a:lnTo>
                    <a:pt x="473132" y="627323"/>
                  </a:lnTo>
                  <a:cubicBezTo>
                    <a:pt x="471894" y="627323"/>
                    <a:pt x="470963" y="626893"/>
                    <a:pt x="470320" y="626021"/>
                  </a:cubicBezTo>
                  <a:cubicBezTo>
                    <a:pt x="469678" y="625162"/>
                    <a:pt x="468889" y="624443"/>
                    <a:pt x="467939" y="623873"/>
                  </a:cubicBezTo>
                  <a:lnTo>
                    <a:pt x="467939" y="600502"/>
                  </a:lnTo>
                  <a:cubicBezTo>
                    <a:pt x="467939" y="598999"/>
                    <a:pt x="468258" y="597346"/>
                    <a:pt x="468912" y="595553"/>
                  </a:cubicBezTo>
                  <a:cubicBezTo>
                    <a:pt x="469578" y="593726"/>
                    <a:pt x="470420" y="592007"/>
                    <a:pt x="471459" y="590355"/>
                  </a:cubicBezTo>
                  <a:cubicBezTo>
                    <a:pt x="472501" y="588703"/>
                    <a:pt x="473652" y="587212"/>
                    <a:pt x="474929" y="585875"/>
                  </a:cubicBezTo>
                  <a:cubicBezTo>
                    <a:pt x="476191" y="584565"/>
                    <a:pt x="477453" y="583679"/>
                    <a:pt x="478695" y="583276"/>
                  </a:cubicBezTo>
                  <a:cubicBezTo>
                    <a:pt x="479326" y="583048"/>
                    <a:pt x="480488" y="582772"/>
                    <a:pt x="482185" y="582470"/>
                  </a:cubicBezTo>
                  <a:cubicBezTo>
                    <a:pt x="483877" y="582163"/>
                    <a:pt x="485697" y="581874"/>
                    <a:pt x="487625" y="581584"/>
                  </a:cubicBezTo>
                  <a:cubicBezTo>
                    <a:pt x="489552" y="581308"/>
                    <a:pt x="491391" y="581041"/>
                    <a:pt x="493161" y="580817"/>
                  </a:cubicBezTo>
                  <a:cubicBezTo>
                    <a:pt x="494923" y="580563"/>
                    <a:pt x="496284" y="580374"/>
                    <a:pt x="497238" y="580195"/>
                  </a:cubicBezTo>
                  <a:cubicBezTo>
                    <a:pt x="493992" y="577823"/>
                    <a:pt x="491456" y="574733"/>
                    <a:pt x="489583" y="570933"/>
                  </a:cubicBezTo>
                  <a:cubicBezTo>
                    <a:pt x="487721" y="567124"/>
                    <a:pt x="486801" y="562982"/>
                    <a:pt x="486801" y="558502"/>
                  </a:cubicBezTo>
                  <a:cubicBezTo>
                    <a:pt x="486801" y="554970"/>
                    <a:pt x="487401" y="551625"/>
                    <a:pt x="488598" y="548509"/>
                  </a:cubicBezTo>
                  <a:cubicBezTo>
                    <a:pt x="489794" y="545392"/>
                    <a:pt x="491422" y="542653"/>
                    <a:pt x="493449" y="540290"/>
                  </a:cubicBezTo>
                  <a:cubicBezTo>
                    <a:pt x="495488" y="537945"/>
                    <a:pt x="497858" y="536078"/>
                    <a:pt x="500609" y="534715"/>
                  </a:cubicBezTo>
                  <a:cubicBezTo>
                    <a:pt x="503344" y="533338"/>
                    <a:pt x="506268" y="532646"/>
                    <a:pt x="509380" y="532646"/>
                  </a:cubicBezTo>
                  <a:close/>
                  <a:moveTo>
                    <a:pt x="780919" y="522429"/>
                  </a:moveTo>
                  <a:lnTo>
                    <a:pt x="837113" y="578622"/>
                  </a:lnTo>
                  <a:lnTo>
                    <a:pt x="780919" y="634811"/>
                  </a:lnTo>
                  <a:lnTo>
                    <a:pt x="724726" y="578622"/>
                  </a:lnTo>
                  <a:lnTo>
                    <a:pt x="780919" y="522429"/>
                  </a:lnTo>
                  <a:close/>
                  <a:moveTo>
                    <a:pt x="1959962" y="475431"/>
                  </a:moveTo>
                  <a:lnTo>
                    <a:pt x="2051574" y="567043"/>
                  </a:lnTo>
                  <a:lnTo>
                    <a:pt x="1959962" y="658656"/>
                  </a:lnTo>
                  <a:lnTo>
                    <a:pt x="1868349" y="567043"/>
                  </a:lnTo>
                  <a:lnTo>
                    <a:pt x="1959962" y="475431"/>
                  </a:lnTo>
                  <a:close/>
                  <a:moveTo>
                    <a:pt x="974464" y="467257"/>
                  </a:moveTo>
                  <a:cubicBezTo>
                    <a:pt x="981352" y="467257"/>
                    <a:pt x="987874" y="468732"/>
                    <a:pt x="993953" y="471663"/>
                  </a:cubicBezTo>
                  <a:cubicBezTo>
                    <a:pt x="1000057" y="474565"/>
                    <a:pt x="1005404" y="478542"/>
                    <a:pt x="1009968" y="483535"/>
                  </a:cubicBezTo>
                  <a:cubicBezTo>
                    <a:pt x="1014549" y="488567"/>
                    <a:pt x="1018133" y="494400"/>
                    <a:pt x="1020755" y="501037"/>
                  </a:cubicBezTo>
                  <a:cubicBezTo>
                    <a:pt x="1023352" y="507673"/>
                    <a:pt x="1024680" y="514795"/>
                    <a:pt x="1024680" y="522318"/>
                  </a:cubicBezTo>
                  <a:cubicBezTo>
                    <a:pt x="1024680" y="531699"/>
                    <a:pt x="1022646" y="540464"/>
                    <a:pt x="1018576" y="548659"/>
                  </a:cubicBezTo>
                  <a:cubicBezTo>
                    <a:pt x="1014625" y="556854"/>
                    <a:pt x="1008989" y="563491"/>
                    <a:pt x="1001777" y="568540"/>
                  </a:cubicBezTo>
                  <a:cubicBezTo>
                    <a:pt x="1003914" y="568914"/>
                    <a:pt x="1006903" y="569324"/>
                    <a:pt x="1010828" y="569857"/>
                  </a:cubicBezTo>
                  <a:cubicBezTo>
                    <a:pt x="1014719" y="570342"/>
                    <a:pt x="1018789" y="570911"/>
                    <a:pt x="1023037" y="571499"/>
                  </a:cubicBezTo>
                  <a:cubicBezTo>
                    <a:pt x="1027252" y="572115"/>
                    <a:pt x="1031202" y="572731"/>
                    <a:pt x="1034880" y="573375"/>
                  </a:cubicBezTo>
                  <a:cubicBezTo>
                    <a:pt x="1038533" y="574029"/>
                    <a:pt x="1041198" y="574617"/>
                    <a:pt x="1042841" y="575102"/>
                  </a:cubicBezTo>
                  <a:cubicBezTo>
                    <a:pt x="1045566" y="575961"/>
                    <a:pt x="1048358" y="577790"/>
                    <a:pt x="1051134" y="580507"/>
                  </a:cubicBezTo>
                  <a:cubicBezTo>
                    <a:pt x="1053901" y="583270"/>
                    <a:pt x="1056472" y="586443"/>
                    <a:pt x="1058805" y="590018"/>
                  </a:cubicBezTo>
                  <a:cubicBezTo>
                    <a:pt x="1061155" y="593621"/>
                    <a:pt x="1063045" y="597327"/>
                    <a:pt x="1064467" y="601219"/>
                  </a:cubicBezTo>
                  <a:cubicBezTo>
                    <a:pt x="1065940" y="605036"/>
                    <a:pt x="1066655" y="608555"/>
                    <a:pt x="1066655" y="611757"/>
                  </a:cubicBezTo>
                  <a:lnTo>
                    <a:pt x="1066655" y="661526"/>
                  </a:lnTo>
                  <a:cubicBezTo>
                    <a:pt x="1065863" y="661909"/>
                    <a:pt x="1065012" y="662469"/>
                    <a:pt x="1064024" y="663327"/>
                  </a:cubicBezTo>
                  <a:cubicBezTo>
                    <a:pt x="1063045" y="664214"/>
                    <a:pt x="1061989" y="665026"/>
                    <a:pt x="1060866" y="665857"/>
                  </a:cubicBezTo>
                  <a:cubicBezTo>
                    <a:pt x="1059716" y="666660"/>
                    <a:pt x="1058635" y="667388"/>
                    <a:pt x="1057630" y="667976"/>
                  </a:cubicBezTo>
                  <a:cubicBezTo>
                    <a:pt x="1056600" y="668601"/>
                    <a:pt x="1055740" y="668872"/>
                    <a:pt x="1055050" y="668872"/>
                  </a:cubicBezTo>
                  <a:lnTo>
                    <a:pt x="894243" y="668872"/>
                  </a:lnTo>
                  <a:cubicBezTo>
                    <a:pt x="891501" y="668872"/>
                    <a:pt x="889441" y="667957"/>
                    <a:pt x="888019" y="666100"/>
                  </a:cubicBezTo>
                  <a:cubicBezTo>
                    <a:pt x="886597" y="664270"/>
                    <a:pt x="884852" y="662739"/>
                    <a:pt x="882749" y="661526"/>
                  </a:cubicBezTo>
                  <a:lnTo>
                    <a:pt x="882749" y="611757"/>
                  </a:lnTo>
                  <a:cubicBezTo>
                    <a:pt x="882749" y="608555"/>
                    <a:pt x="883455" y="605036"/>
                    <a:pt x="884903" y="601219"/>
                  </a:cubicBezTo>
                  <a:cubicBezTo>
                    <a:pt x="886376" y="597327"/>
                    <a:pt x="888240" y="593668"/>
                    <a:pt x="890539" y="590149"/>
                  </a:cubicBezTo>
                  <a:cubicBezTo>
                    <a:pt x="892847" y="586630"/>
                    <a:pt x="895392" y="583456"/>
                    <a:pt x="898219" y="580609"/>
                  </a:cubicBezTo>
                  <a:cubicBezTo>
                    <a:pt x="901012" y="577818"/>
                    <a:pt x="903804" y="575933"/>
                    <a:pt x="906554" y="575074"/>
                  </a:cubicBezTo>
                  <a:cubicBezTo>
                    <a:pt x="907951" y="574589"/>
                    <a:pt x="910522" y="574001"/>
                    <a:pt x="914277" y="573357"/>
                  </a:cubicBezTo>
                  <a:cubicBezTo>
                    <a:pt x="918023" y="572703"/>
                    <a:pt x="922051" y="572087"/>
                    <a:pt x="926316" y="571471"/>
                  </a:cubicBezTo>
                  <a:cubicBezTo>
                    <a:pt x="930582" y="570883"/>
                    <a:pt x="934652" y="570314"/>
                    <a:pt x="938568" y="569838"/>
                  </a:cubicBezTo>
                  <a:cubicBezTo>
                    <a:pt x="942468" y="569296"/>
                    <a:pt x="945482" y="568895"/>
                    <a:pt x="947593" y="568512"/>
                  </a:cubicBezTo>
                  <a:cubicBezTo>
                    <a:pt x="940407" y="563463"/>
                    <a:pt x="934796" y="556882"/>
                    <a:pt x="930650" y="548790"/>
                  </a:cubicBezTo>
                  <a:cubicBezTo>
                    <a:pt x="926529" y="540678"/>
                    <a:pt x="924494" y="531858"/>
                    <a:pt x="924494" y="522318"/>
                  </a:cubicBezTo>
                  <a:cubicBezTo>
                    <a:pt x="924494" y="514795"/>
                    <a:pt x="925822" y="507673"/>
                    <a:pt x="928470" y="501037"/>
                  </a:cubicBezTo>
                  <a:cubicBezTo>
                    <a:pt x="931118" y="494400"/>
                    <a:pt x="934720" y="488567"/>
                    <a:pt x="939207" y="483535"/>
                  </a:cubicBezTo>
                  <a:cubicBezTo>
                    <a:pt x="943719" y="478542"/>
                    <a:pt x="948964" y="474565"/>
                    <a:pt x="955052" y="471663"/>
                  </a:cubicBezTo>
                  <a:cubicBezTo>
                    <a:pt x="961105" y="468732"/>
                    <a:pt x="967576" y="467257"/>
                    <a:pt x="974464" y="467257"/>
                  </a:cubicBezTo>
                  <a:close/>
                  <a:moveTo>
                    <a:pt x="1793766" y="433882"/>
                  </a:moveTo>
                  <a:lnTo>
                    <a:pt x="1849959" y="490075"/>
                  </a:lnTo>
                  <a:lnTo>
                    <a:pt x="1793766" y="546264"/>
                  </a:lnTo>
                  <a:lnTo>
                    <a:pt x="1737572" y="490075"/>
                  </a:lnTo>
                  <a:lnTo>
                    <a:pt x="1793766" y="433882"/>
                  </a:lnTo>
                  <a:close/>
                  <a:moveTo>
                    <a:pt x="1574781" y="433882"/>
                  </a:moveTo>
                  <a:lnTo>
                    <a:pt x="1631315" y="490075"/>
                  </a:lnTo>
                  <a:lnTo>
                    <a:pt x="1574781" y="546264"/>
                  </a:lnTo>
                  <a:lnTo>
                    <a:pt x="1518247" y="490075"/>
                  </a:lnTo>
                  <a:lnTo>
                    <a:pt x="1574781" y="433882"/>
                  </a:lnTo>
                  <a:close/>
                  <a:moveTo>
                    <a:pt x="1412850" y="408680"/>
                  </a:moveTo>
                  <a:cubicBezTo>
                    <a:pt x="1417519" y="408680"/>
                    <a:pt x="1421939" y="409671"/>
                    <a:pt x="1426059" y="411642"/>
                  </a:cubicBezTo>
                  <a:cubicBezTo>
                    <a:pt x="1430197" y="413593"/>
                    <a:pt x="1433821" y="416267"/>
                    <a:pt x="1436914" y="419624"/>
                  </a:cubicBezTo>
                  <a:cubicBezTo>
                    <a:pt x="1440019" y="423006"/>
                    <a:pt x="1442448" y="426928"/>
                    <a:pt x="1444225" y="431390"/>
                  </a:cubicBezTo>
                  <a:cubicBezTo>
                    <a:pt x="1445985" y="435852"/>
                    <a:pt x="1446886" y="440640"/>
                    <a:pt x="1446886" y="445698"/>
                  </a:cubicBezTo>
                  <a:cubicBezTo>
                    <a:pt x="1446886" y="452004"/>
                    <a:pt x="1445507" y="457897"/>
                    <a:pt x="1442748" y="463406"/>
                  </a:cubicBezTo>
                  <a:cubicBezTo>
                    <a:pt x="1440071" y="468916"/>
                    <a:pt x="1436250" y="473378"/>
                    <a:pt x="1431363" y="476772"/>
                  </a:cubicBezTo>
                  <a:cubicBezTo>
                    <a:pt x="1432811" y="477023"/>
                    <a:pt x="1434837" y="477300"/>
                    <a:pt x="1437497" y="477657"/>
                  </a:cubicBezTo>
                  <a:cubicBezTo>
                    <a:pt x="1440134" y="477984"/>
                    <a:pt x="1442892" y="478366"/>
                    <a:pt x="1445772" y="478762"/>
                  </a:cubicBezTo>
                  <a:cubicBezTo>
                    <a:pt x="1448628" y="479176"/>
                    <a:pt x="1451306" y="479590"/>
                    <a:pt x="1453799" y="480023"/>
                  </a:cubicBezTo>
                  <a:cubicBezTo>
                    <a:pt x="1456275" y="480462"/>
                    <a:pt x="1458081" y="480858"/>
                    <a:pt x="1459195" y="481184"/>
                  </a:cubicBezTo>
                  <a:cubicBezTo>
                    <a:pt x="1461041" y="481761"/>
                    <a:pt x="1462934" y="482991"/>
                    <a:pt x="1464815" y="484817"/>
                  </a:cubicBezTo>
                  <a:cubicBezTo>
                    <a:pt x="1466691" y="486675"/>
                    <a:pt x="1468433" y="488808"/>
                    <a:pt x="1470015" y="491212"/>
                  </a:cubicBezTo>
                  <a:cubicBezTo>
                    <a:pt x="1471607" y="493634"/>
                    <a:pt x="1472888" y="496125"/>
                    <a:pt x="1473852" y="498742"/>
                  </a:cubicBezTo>
                  <a:cubicBezTo>
                    <a:pt x="1474851" y="501309"/>
                    <a:pt x="1475329" y="503674"/>
                    <a:pt x="1475329" y="505827"/>
                  </a:cubicBezTo>
                  <a:lnTo>
                    <a:pt x="1475329" y="539286"/>
                  </a:lnTo>
                  <a:cubicBezTo>
                    <a:pt x="1474799" y="539544"/>
                    <a:pt x="1474222" y="539920"/>
                    <a:pt x="1473552" y="540497"/>
                  </a:cubicBezTo>
                  <a:cubicBezTo>
                    <a:pt x="1472888" y="541094"/>
                    <a:pt x="1472173" y="541640"/>
                    <a:pt x="1471411" y="542198"/>
                  </a:cubicBezTo>
                  <a:cubicBezTo>
                    <a:pt x="1470632" y="542738"/>
                    <a:pt x="1469899" y="543227"/>
                    <a:pt x="1469218" y="543623"/>
                  </a:cubicBezTo>
                  <a:cubicBezTo>
                    <a:pt x="1468520" y="544043"/>
                    <a:pt x="1467937" y="544225"/>
                    <a:pt x="1467470" y="544225"/>
                  </a:cubicBezTo>
                  <a:lnTo>
                    <a:pt x="1358479" y="544225"/>
                  </a:lnTo>
                  <a:cubicBezTo>
                    <a:pt x="1356621" y="544225"/>
                    <a:pt x="1355224" y="543610"/>
                    <a:pt x="1354260" y="542361"/>
                  </a:cubicBezTo>
                  <a:cubicBezTo>
                    <a:pt x="1353297" y="541131"/>
                    <a:pt x="1352114" y="540102"/>
                    <a:pt x="1350688" y="539286"/>
                  </a:cubicBezTo>
                  <a:lnTo>
                    <a:pt x="1350688" y="505827"/>
                  </a:lnTo>
                  <a:cubicBezTo>
                    <a:pt x="1350688" y="503674"/>
                    <a:pt x="1351167" y="501309"/>
                    <a:pt x="1352148" y="498742"/>
                  </a:cubicBezTo>
                  <a:cubicBezTo>
                    <a:pt x="1353147" y="496125"/>
                    <a:pt x="1354410" y="493665"/>
                    <a:pt x="1355968" y="491300"/>
                  </a:cubicBezTo>
                  <a:cubicBezTo>
                    <a:pt x="1357532" y="488934"/>
                    <a:pt x="1359258" y="486800"/>
                    <a:pt x="1361174" y="484886"/>
                  </a:cubicBezTo>
                  <a:cubicBezTo>
                    <a:pt x="1363066" y="483010"/>
                    <a:pt x="1364959" y="481742"/>
                    <a:pt x="1366823" y="481165"/>
                  </a:cubicBezTo>
                  <a:cubicBezTo>
                    <a:pt x="1367770" y="480839"/>
                    <a:pt x="1369512" y="480443"/>
                    <a:pt x="1372057" y="480010"/>
                  </a:cubicBezTo>
                  <a:cubicBezTo>
                    <a:pt x="1374596" y="479571"/>
                    <a:pt x="1377326" y="479157"/>
                    <a:pt x="1380217" y="478743"/>
                  </a:cubicBezTo>
                  <a:cubicBezTo>
                    <a:pt x="1383108" y="478348"/>
                    <a:pt x="1385866" y="477965"/>
                    <a:pt x="1388521" y="477645"/>
                  </a:cubicBezTo>
                  <a:cubicBezTo>
                    <a:pt x="1391164" y="477281"/>
                    <a:pt x="1393207" y="477011"/>
                    <a:pt x="1394638" y="476754"/>
                  </a:cubicBezTo>
                  <a:cubicBezTo>
                    <a:pt x="1389767" y="473359"/>
                    <a:pt x="1385965" y="468935"/>
                    <a:pt x="1383154" y="463494"/>
                  </a:cubicBezTo>
                  <a:cubicBezTo>
                    <a:pt x="1380361" y="458041"/>
                    <a:pt x="1378982" y="452111"/>
                    <a:pt x="1378982" y="445698"/>
                  </a:cubicBezTo>
                  <a:cubicBezTo>
                    <a:pt x="1378982" y="440640"/>
                    <a:pt x="1379882" y="435852"/>
                    <a:pt x="1381677" y="431390"/>
                  </a:cubicBezTo>
                  <a:cubicBezTo>
                    <a:pt x="1383472" y="426928"/>
                    <a:pt x="1385913" y="423006"/>
                    <a:pt x="1388954" y="419624"/>
                  </a:cubicBezTo>
                  <a:cubicBezTo>
                    <a:pt x="1392012" y="416267"/>
                    <a:pt x="1395567" y="413593"/>
                    <a:pt x="1399687" y="411642"/>
                  </a:cubicBezTo>
                  <a:cubicBezTo>
                    <a:pt x="1403796" y="409671"/>
                    <a:pt x="1408182" y="408680"/>
                    <a:pt x="1412850" y="408680"/>
                  </a:cubicBezTo>
                  <a:close/>
                  <a:moveTo>
                    <a:pt x="479751" y="384840"/>
                  </a:moveTo>
                  <a:cubicBezTo>
                    <a:pt x="482838" y="384840"/>
                    <a:pt x="485761" y="385532"/>
                    <a:pt x="488485" y="386909"/>
                  </a:cubicBezTo>
                  <a:cubicBezTo>
                    <a:pt x="491221" y="388272"/>
                    <a:pt x="493617" y="390139"/>
                    <a:pt x="495662" y="392484"/>
                  </a:cubicBezTo>
                  <a:cubicBezTo>
                    <a:pt x="497715" y="394847"/>
                    <a:pt x="499322" y="397586"/>
                    <a:pt x="500497" y="400703"/>
                  </a:cubicBezTo>
                  <a:cubicBezTo>
                    <a:pt x="501661" y="403819"/>
                    <a:pt x="502256" y="407164"/>
                    <a:pt x="502256" y="410697"/>
                  </a:cubicBezTo>
                  <a:cubicBezTo>
                    <a:pt x="502256" y="415102"/>
                    <a:pt x="501344" y="419218"/>
                    <a:pt x="499520" y="423066"/>
                  </a:cubicBezTo>
                  <a:cubicBezTo>
                    <a:pt x="497750" y="426915"/>
                    <a:pt x="495224" y="430031"/>
                    <a:pt x="491992" y="432402"/>
                  </a:cubicBezTo>
                  <a:cubicBezTo>
                    <a:pt x="492950" y="432578"/>
                    <a:pt x="494289" y="432771"/>
                    <a:pt x="496048" y="433021"/>
                  </a:cubicBezTo>
                  <a:cubicBezTo>
                    <a:pt x="497792" y="433248"/>
                    <a:pt x="499615" y="433516"/>
                    <a:pt x="501519" y="433792"/>
                  </a:cubicBezTo>
                  <a:cubicBezTo>
                    <a:pt x="503408" y="434081"/>
                    <a:pt x="505179" y="434371"/>
                    <a:pt x="506827" y="434673"/>
                  </a:cubicBezTo>
                  <a:cubicBezTo>
                    <a:pt x="508464" y="434980"/>
                    <a:pt x="509658" y="435256"/>
                    <a:pt x="510395" y="435484"/>
                  </a:cubicBezTo>
                  <a:cubicBezTo>
                    <a:pt x="511616" y="435887"/>
                    <a:pt x="512867" y="436746"/>
                    <a:pt x="514111" y="438022"/>
                  </a:cubicBezTo>
                  <a:cubicBezTo>
                    <a:pt x="515351" y="439319"/>
                    <a:pt x="516503" y="440810"/>
                    <a:pt x="517549" y="442488"/>
                  </a:cubicBezTo>
                  <a:cubicBezTo>
                    <a:pt x="518602" y="444180"/>
                    <a:pt x="519449" y="445920"/>
                    <a:pt x="520086" y="447748"/>
                  </a:cubicBezTo>
                  <a:cubicBezTo>
                    <a:pt x="520746" y="449541"/>
                    <a:pt x="521067" y="451193"/>
                    <a:pt x="521067" y="452697"/>
                  </a:cubicBezTo>
                  <a:lnTo>
                    <a:pt x="521067" y="476068"/>
                  </a:lnTo>
                  <a:cubicBezTo>
                    <a:pt x="520712" y="476248"/>
                    <a:pt x="520330" y="476511"/>
                    <a:pt x="519888" y="476914"/>
                  </a:cubicBezTo>
                  <a:cubicBezTo>
                    <a:pt x="519449" y="477331"/>
                    <a:pt x="518976" y="477712"/>
                    <a:pt x="518472" y="478102"/>
                  </a:cubicBezTo>
                  <a:cubicBezTo>
                    <a:pt x="517957" y="478479"/>
                    <a:pt x="517472" y="478821"/>
                    <a:pt x="517022" y="479097"/>
                  </a:cubicBezTo>
                  <a:cubicBezTo>
                    <a:pt x="516561" y="479391"/>
                    <a:pt x="516175" y="479518"/>
                    <a:pt x="515866" y="479518"/>
                  </a:cubicBezTo>
                  <a:lnTo>
                    <a:pt x="443801" y="479518"/>
                  </a:lnTo>
                  <a:cubicBezTo>
                    <a:pt x="442572" y="479518"/>
                    <a:pt x="441649" y="479088"/>
                    <a:pt x="441012" y="478216"/>
                  </a:cubicBezTo>
                  <a:cubicBezTo>
                    <a:pt x="440374" y="477357"/>
                    <a:pt x="439592" y="476638"/>
                    <a:pt x="438650" y="476068"/>
                  </a:cubicBezTo>
                  <a:lnTo>
                    <a:pt x="438650" y="452697"/>
                  </a:lnTo>
                  <a:cubicBezTo>
                    <a:pt x="438650" y="451193"/>
                    <a:pt x="438966" y="449541"/>
                    <a:pt x="439615" y="447748"/>
                  </a:cubicBezTo>
                  <a:cubicBezTo>
                    <a:pt x="440275" y="445920"/>
                    <a:pt x="441111" y="444202"/>
                    <a:pt x="442141" y="442550"/>
                  </a:cubicBezTo>
                  <a:cubicBezTo>
                    <a:pt x="443175" y="440897"/>
                    <a:pt x="444316" y="439407"/>
                    <a:pt x="445583" y="438070"/>
                  </a:cubicBezTo>
                  <a:cubicBezTo>
                    <a:pt x="446834" y="436759"/>
                    <a:pt x="448086" y="435874"/>
                    <a:pt x="449318" y="435471"/>
                  </a:cubicBezTo>
                  <a:cubicBezTo>
                    <a:pt x="449944" y="435243"/>
                    <a:pt x="451096" y="434967"/>
                    <a:pt x="452779" y="434664"/>
                  </a:cubicBezTo>
                  <a:cubicBezTo>
                    <a:pt x="454458" y="434357"/>
                    <a:pt x="456263" y="434068"/>
                    <a:pt x="458174" y="433779"/>
                  </a:cubicBezTo>
                  <a:cubicBezTo>
                    <a:pt x="460086" y="433503"/>
                    <a:pt x="461910" y="433235"/>
                    <a:pt x="463665" y="433012"/>
                  </a:cubicBezTo>
                  <a:cubicBezTo>
                    <a:pt x="465412" y="432758"/>
                    <a:pt x="466763" y="432569"/>
                    <a:pt x="467709" y="432389"/>
                  </a:cubicBezTo>
                  <a:cubicBezTo>
                    <a:pt x="464489" y="430018"/>
                    <a:pt x="461975" y="426928"/>
                    <a:pt x="460116" y="423128"/>
                  </a:cubicBezTo>
                  <a:cubicBezTo>
                    <a:pt x="458270" y="419319"/>
                    <a:pt x="457358" y="415176"/>
                    <a:pt x="457358" y="410697"/>
                  </a:cubicBezTo>
                  <a:cubicBezTo>
                    <a:pt x="457358" y="407164"/>
                    <a:pt x="457953" y="403819"/>
                    <a:pt x="459140" y="400703"/>
                  </a:cubicBezTo>
                  <a:cubicBezTo>
                    <a:pt x="460326" y="397586"/>
                    <a:pt x="461940" y="394847"/>
                    <a:pt x="463951" y="392484"/>
                  </a:cubicBezTo>
                  <a:cubicBezTo>
                    <a:pt x="465973" y="390139"/>
                    <a:pt x="468324" y="388272"/>
                    <a:pt x="471052" y="386909"/>
                  </a:cubicBezTo>
                  <a:cubicBezTo>
                    <a:pt x="473765" y="385532"/>
                    <a:pt x="476665" y="384840"/>
                    <a:pt x="479751" y="384840"/>
                  </a:cubicBezTo>
                  <a:close/>
                  <a:moveTo>
                    <a:pt x="1901618" y="354870"/>
                  </a:moveTo>
                  <a:cubicBezTo>
                    <a:pt x="1904730" y="354870"/>
                    <a:pt x="1907677" y="355562"/>
                    <a:pt x="1910424" y="356939"/>
                  </a:cubicBezTo>
                  <a:cubicBezTo>
                    <a:pt x="1913182" y="358302"/>
                    <a:pt x="1915598" y="360169"/>
                    <a:pt x="1917660" y="362514"/>
                  </a:cubicBezTo>
                  <a:cubicBezTo>
                    <a:pt x="1919730" y="364877"/>
                    <a:pt x="1921349" y="367616"/>
                    <a:pt x="1922534" y="370733"/>
                  </a:cubicBezTo>
                  <a:cubicBezTo>
                    <a:pt x="1923708" y="373849"/>
                    <a:pt x="1924308" y="377194"/>
                    <a:pt x="1924308" y="380727"/>
                  </a:cubicBezTo>
                  <a:cubicBezTo>
                    <a:pt x="1924308" y="385132"/>
                    <a:pt x="1923388" y="389248"/>
                    <a:pt x="1921550" y="393096"/>
                  </a:cubicBezTo>
                  <a:cubicBezTo>
                    <a:pt x="1919764" y="396945"/>
                    <a:pt x="1917218" y="400061"/>
                    <a:pt x="1913959" y="402432"/>
                  </a:cubicBezTo>
                  <a:cubicBezTo>
                    <a:pt x="1914925" y="402608"/>
                    <a:pt x="1916275" y="402801"/>
                    <a:pt x="1918049" y="403051"/>
                  </a:cubicBezTo>
                  <a:cubicBezTo>
                    <a:pt x="1919807" y="403278"/>
                    <a:pt x="1921646" y="403546"/>
                    <a:pt x="1923565" y="403822"/>
                  </a:cubicBezTo>
                  <a:cubicBezTo>
                    <a:pt x="1925470" y="404111"/>
                    <a:pt x="1927255" y="404401"/>
                    <a:pt x="1928917" y="404703"/>
                  </a:cubicBezTo>
                  <a:cubicBezTo>
                    <a:pt x="1930567" y="405010"/>
                    <a:pt x="1931771" y="405286"/>
                    <a:pt x="1932514" y="405514"/>
                  </a:cubicBezTo>
                  <a:cubicBezTo>
                    <a:pt x="1933745" y="405917"/>
                    <a:pt x="1935007" y="406776"/>
                    <a:pt x="1936261" y="408052"/>
                  </a:cubicBezTo>
                  <a:cubicBezTo>
                    <a:pt x="1937511" y="409349"/>
                    <a:pt x="1938673" y="410840"/>
                    <a:pt x="1939727" y="412518"/>
                  </a:cubicBezTo>
                  <a:cubicBezTo>
                    <a:pt x="1940789" y="414210"/>
                    <a:pt x="1941643" y="415950"/>
                    <a:pt x="1942286" y="417778"/>
                  </a:cubicBezTo>
                  <a:cubicBezTo>
                    <a:pt x="1942951" y="419571"/>
                    <a:pt x="1943274" y="421223"/>
                    <a:pt x="1943274" y="422727"/>
                  </a:cubicBezTo>
                  <a:lnTo>
                    <a:pt x="1943274" y="446098"/>
                  </a:lnTo>
                  <a:cubicBezTo>
                    <a:pt x="1942916" y="446278"/>
                    <a:pt x="1942532" y="446541"/>
                    <a:pt x="1942085" y="446944"/>
                  </a:cubicBezTo>
                  <a:cubicBezTo>
                    <a:pt x="1941643" y="447361"/>
                    <a:pt x="1941166" y="447742"/>
                    <a:pt x="1940658" y="448132"/>
                  </a:cubicBezTo>
                  <a:cubicBezTo>
                    <a:pt x="1940139" y="448509"/>
                    <a:pt x="1939650" y="448851"/>
                    <a:pt x="1939196" y="449127"/>
                  </a:cubicBezTo>
                  <a:cubicBezTo>
                    <a:pt x="1938731" y="449421"/>
                    <a:pt x="1938342" y="449548"/>
                    <a:pt x="1938031" y="449548"/>
                  </a:cubicBezTo>
                  <a:lnTo>
                    <a:pt x="1865370" y="449548"/>
                  </a:lnTo>
                  <a:cubicBezTo>
                    <a:pt x="1864131" y="449548"/>
                    <a:pt x="1863200" y="449118"/>
                    <a:pt x="1862558" y="448246"/>
                  </a:cubicBezTo>
                  <a:cubicBezTo>
                    <a:pt x="1861915" y="447387"/>
                    <a:pt x="1861126" y="446668"/>
                    <a:pt x="1860176" y="446098"/>
                  </a:cubicBezTo>
                  <a:lnTo>
                    <a:pt x="1860176" y="422727"/>
                  </a:lnTo>
                  <a:cubicBezTo>
                    <a:pt x="1860176" y="421223"/>
                    <a:pt x="1860496" y="419571"/>
                    <a:pt x="1861150" y="417778"/>
                  </a:cubicBezTo>
                  <a:cubicBezTo>
                    <a:pt x="1861815" y="415950"/>
                    <a:pt x="1862658" y="414232"/>
                    <a:pt x="1863696" y="412580"/>
                  </a:cubicBezTo>
                  <a:cubicBezTo>
                    <a:pt x="1864739" y="410927"/>
                    <a:pt x="1865889" y="409437"/>
                    <a:pt x="1867166" y="408100"/>
                  </a:cubicBezTo>
                  <a:cubicBezTo>
                    <a:pt x="1868428" y="406789"/>
                    <a:pt x="1869690" y="405904"/>
                    <a:pt x="1870933" y="405501"/>
                  </a:cubicBezTo>
                  <a:cubicBezTo>
                    <a:pt x="1871564" y="405273"/>
                    <a:pt x="1872726" y="404997"/>
                    <a:pt x="1874422" y="404694"/>
                  </a:cubicBezTo>
                  <a:cubicBezTo>
                    <a:pt x="1876115" y="404387"/>
                    <a:pt x="1877935" y="404098"/>
                    <a:pt x="1879862" y="403809"/>
                  </a:cubicBezTo>
                  <a:cubicBezTo>
                    <a:pt x="1881789" y="403533"/>
                    <a:pt x="1883628" y="403265"/>
                    <a:pt x="1885398" y="403042"/>
                  </a:cubicBezTo>
                  <a:cubicBezTo>
                    <a:pt x="1887160" y="402788"/>
                    <a:pt x="1888522" y="402599"/>
                    <a:pt x="1889476" y="402419"/>
                  </a:cubicBezTo>
                  <a:cubicBezTo>
                    <a:pt x="1886229" y="400048"/>
                    <a:pt x="1883694" y="396958"/>
                    <a:pt x="1881820" y="393158"/>
                  </a:cubicBezTo>
                  <a:cubicBezTo>
                    <a:pt x="1879958" y="389349"/>
                    <a:pt x="1879039" y="385206"/>
                    <a:pt x="1879039" y="380727"/>
                  </a:cubicBezTo>
                  <a:cubicBezTo>
                    <a:pt x="1879039" y="377194"/>
                    <a:pt x="1879639" y="373849"/>
                    <a:pt x="1880835" y="370733"/>
                  </a:cubicBezTo>
                  <a:cubicBezTo>
                    <a:pt x="1882032" y="367616"/>
                    <a:pt x="1883659" y="364877"/>
                    <a:pt x="1885687" y="362514"/>
                  </a:cubicBezTo>
                  <a:cubicBezTo>
                    <a:pt x="1887726" y="360169"/>
                    <a:pt x="1890095" y="358302"/>
                    <a:pt x="1892846" y="356939"/>
                  </a:cubicBezTo>
                  <a:cubicBezTo>
                    <a:pt x="1895581" y="355562"/>
                    <a:pt x="1898505" y="354870"/>
                    <a:pt x="1901618" y="354870"/>
                  </a:cubicBezTo>
                  <a:close/>
                  <a:moveTo>
                    <a:pt x="861813" y="354870"/>
                  </a:moveTo>
                  <a:cubicBezTo>
                    <a:pt x="866482" y="354870"/>
                    <a:pt x="870902" y="355866"/>
                    <a:pt x="875022" y="357847"/>
                  </a:cubicBezTo>
                  <a:cubicBezTo>
                    <a:pt x="879160" y="359808"/>
                    <a:pt x="882784" y="362495"/>
                    <a:pt x="885877" y="365869"/>
                  </a:cubicBezTo>
                  <a:cubicBezTo>
                    <a:pt x="888982" y="369268"/>
                    <a:pt x="891411" y="373210"/>
                    <a:pt x="893189" y="377694"/>
                  </a:cubicBezTo>
                  <a:cubicBezTo>
                    <a:pt x="894949" y="382178"/>
                    <a:pt x="895849" y="386990"/>
                    <a:pt x="895849" y="392074"/>
                  </a:cubicBezTo>
                  <a:cubicBezTo>
                    <a:pt x="895849" y="398412"/>
                    <a:pt x="894470" y="404334"/>
                    <a:pt x="891711" y="409872"/>
                  </a:cubicBezTo>
                  <a:cubicBezTo>
                    <a:pt x="889034" y="415409"/>
                    <a:pt x="885214" y="419893"/>
                    <a:pt x="880326" y="423305"/>
                  </a:cubicBezTo>
                  <a:cubicBezTo>
                    <a:pt x="881774" y="423557"/>
                    <a:pt x="883800" y="423835"/>
                    <a:pt x="886460" y="424194"/>
                  </a:cubicBezTo>
                  <a:cubicBezTo>
                    <a:pt x="889097" y="424522"/>
                    <a:pt x="891856" y="424907"/>
                    <a:pt x="894735" y="425304"/>
                  </a:cubicBezTo>
                  <a:cubicBezTo>
                    <a:pt x="897592" y="425721"/>
                    <a:pt x="900269" y="426137"/>
                    <a:pt x="902762" y="426572"/>
                  </a:cubicBezTo>
                  <a:cubicBezTo>
                    <a:pt x="905238" y="427013"/>
                    <a:pt x="907044" y="427411"/>
                    <a:pt x="908158" y="427739"/>
                  </a:cubicBezTo>
                  <a:cubicBezTo>
                    <a:pt x="910005" y="428319"/>
                    <a:pt x="911897" y="429555"/>
                    <a:pt x="913779" y="431390"/>
                  </a:cubicBezTo>
                  <a:cubicBezTo>
                    <a:pt x="915655" y="433257"/>
                    <a:pt x="917397" y="435402"/>
                    <a:pt x="918979" y="437817"/>
                  </a:cubicBezTo>
                  <a:cubicBezTo>
                    <a:pt x="920571" y="440251"/>
                    <a:pt x="921852" y="442755"/>
                    <a:pt x="922816" y="445385"/>
                  </a:cubicBezTo>
                  <a:cubicBezTo>
                    <a:pt x="923815" y="447965"/>
                    <a:pt x="924293" y="450342"/>
                    <a:pt x="924293" y="452506"/>
                  </a:cubicBezTo>
                  <a:lnTo>
                    <a:pt x="924293" y="486133"/>
                  </a:lnTo>
                  <a:cubicBezTo>
                    <a:pt x="923763" y="486392"/>
                    <a:pt x="923185" y="486770"/>
                    <a:pt x="922516" y="487351"/>
                  </a:cubicBezTo>
                  <a:cubicBezTo>
                    <a:pt x="921852" y="487950"/>
                    <a:pt x="921137" y="488499"/>
                    <a:pt x="920375" y="489060"/>
                  </a:cubicBezTo>
                  <a:cubicBezTo>
                    <a:pt x="919596" y="489602"/>
                    <a:pt x="918863" y="490094"/>
                    <a:pt x="918182" y="490491"/>
                  </a:cubicBezTo>
                  <a:cubicBezTo>
                    <a:pt x="917484" y="490914"/>
                    <a:pt x="916901" y="491097"/>
                    <a:pt x="916434" y="491097"/>
                  </a:cubicBezTo>
                  <a:lnTo>
                    <a:pt x="807441" y="491097"/>
                  </a:lnTo>
                  <a:cubicBezTo>
                    <a:pt x="805583" y="491097"/>
                    <a:pt x="804187" y="490479"/>
                    <a:pt x="803223" y="489224"/>
                  </a:cubicBezTo>
                  <a:cubicBezTo>
                    <a:pt x="802259" y="487988"/>
                    <a:pt x="801076" y="486953"/>
                    <a:pt x="799651" y="486133"/>
                  </a:cubicBezTo>
                  <a:lnTo>
                    <a:pt x="799651" y="452506"/>
                  </a:lnTo>
                  <a:cubicBezTo>
                    <a:pt x="799651" y="450342"/>
                    <a:pt x="800130" y="447965"/>
                    <a:pt x="801111" y="445385"/>
                  </a:cubicBezTo>
                  <a:cubicBezTo>
                    <a:pt x="802109" y="442755"/>
                    <a:pt x="803373" y="440283"/>
                    <a:pt x="804931" y="437905"/>
                  </a:cubicBezTo>
                  <a:cubicBezTo>
                    <a:pt x="806495" y="435528"/>
                    <a:pt x="808220" y="433383"/>
                    <a:pt x="810136" y="431460"/>
                  </a:cubicBezTo>
                  <a:cubicBezTo>
                    <a:pt x="812029" y="429574"/>
                    <a:pt x="813922" y="428300"/>
                    <a:pt x="815786" y="427720"/>
                  </a:cubicBezTo>
                  <a:cubicBezTo>
                    <a:pt x="816732" y="427392"/>
                    <a:pt x="818475" y="426995"/>
                    <a:pt x="821020" y="426559"/>
                  </a:cubicBezTo>
                  <a:cubicBezTo>
                    <a:pt x="823559" y="426118"/>
                    <a:pt x="826288" y="425702"/>
                    <a:pt x="829180" y="425285"/>
                  </a:cubicBezTo>
                  <a:cubicBezTo>
                    <a:pt x="832071" y="424888"/>
                    <a:pt x="834829" y="424503"/>
                    <a:pt x="837484" y="424182"/>
                  </a:cubicBezTo>
                  <a:cubicBezTo>
                    <a:pt x="840127" y="423816"/>
                    <a:pt x="842170" y="423545"/>
                    <a:pt x="843601" y="423286"/>
                  </a:cubicBezTo>
                  <a:cubicBezTo>
                    <a:pt x="838730" y="419874"/>
                    <a:pt x="834927" y="415428"/>
                    <a:pt x="832117" y="409960"/>
                  </a:cubicBezTo>
                  <a:cubicBezTo>
                    <a:pt x="829324" y="404479"/>
                    <a:pt x="827945" y="398519"/>
                    <a:pt x="827945" y="392074"/>
                  </a:cubicBezTo>
                  <a:cubicBezTo>
                    <a:pt x="827945" y="386990"/>
                    <a:pt x="828845" y="382178"/>
                    <a:pt x="830640" y="377694"/>
                  </a:cubicBezTo>
                  <a:cubicBezTo>
                    <a:pt x="832434" y="373210"/>
                    <a:pt x="834875" y="369268"/>
                    <a:pt x="837917" y="365869"/>
                  </a:cubicBezTo>
                  <a:cubicBezTo>
                    <a:pt x="840975" y="362495"/>
                    <a:pt x="844530" y="359808"/>
                    <a:pt x="848650" y="357847"/>
                  </a:cubicBezTo>
                  <a:cubicBezTo>
                    <a:pt x="852759" y="355866"/>
                    <a:pt x="857145" y="354870"/>
                    <a:pt x="861813" y="354870"/>
                  </a:cubicBezTo>
                  <a:close/>
                  <a:moveTo>
                    <a:pt x="1213440" y="333074"/>
                  </a:moveTo>
                  <a:lnTo>
                    <a:pt x="1305052" y="425027"/>
                  </a:lnTo>
                  <a:lnTo>
                    <a:pt x="1213440" y="516980"/>
                  </a:lnTo>
                  <a:lnTo>
                    <a:pt x="1121827" y="425027"/>
                  </a:lnTo>
                  <a:lnTo>
                    <a:pt x="1213440" y="333074"/>
                  </a:lnTo>
                  <a:close/>
                  <a:moveTo>
                    <a:pt x="630909" y="331712"/>
                  </a:moveTo>
                  <a:cubicBezTo>
                    <a:pt x="635577" y="331712"/>
                    <a:pt x="639998" y="332703"/>
                    <a:pt x="644118" y="334674"/>
                  </a:cubicBezTo>
                  <a:cubicBezTo>
                    <a:pt x="648255" y="336625"/>
                    <a:pt x="651879" y="339299"/>
                    <a:pt x="654972" y="342656"/>
                  </a:cubicBezTo>
                  <a:cubicBezTo>
                    <a:pt x="658077" y="346038"/>
                    <a:pt x="660507" y="349960"/>
                    <a:pt x="662284" y="354422"/>
                  </a:cubicBezTo>
                  <a:cubicBezTo>
                    <a:pt x="664044" y="358884"/>
                    <a:pt x="664944" y="363672"/>
                    <a:pt x="664944" y="368730"/>
                  </a:cubicBezTo>
                  <a:cubicBezTo>
                    <a:pt x="664944" y="375036"/>
                    <a:pt x="663565" y="380929"/>
                    <a:pt x="660807" y="386439"/>
                  </a:cubicBezTo>
                  <a:cubicBezTo>
                    <a:pt x="658129" y="391948"/>
                    <a:pt x="654309" y="396410"/>
                    <a:pt x="649421" y="399805"/>
                  </a:cubicBezTo>
                  <a:cubicBezTo>
                    <a:pt x="650870" y="400056"/>
                    <a:pt x="652895" y="400332"/>
                    <a:pt x="655555" y="400690"/>
                  </a:cubicBezTo>
                  <a:cubicBezTo>
                    <a:pt x="658193" y="401016"/>
                    <a:pt x="660951" y="401399"/>
                    <a:pt x="663830" y="401794"/>
                  </a:cubicBezTo>
                  <a:cubicBezTo>
                    <a:pt x="666687" y="402208"/>
                    <a:pt x="669365" y="402623"/>
                    <a:pt x="671858" y="403056"/>
                  </a:cubicBezTo>
                  <a:cubicBezTo>
                    <a:pt x="674333" y="403495"/>
                    <a:pt x="676139" y="403890"/>
                    <a:pt x="677253" y="404216"/>
                  </a:cubicBezTo>
                  <a:cubicBezTo>
                    <a:pt x="679100" y="404794"/>
                    <a:pt x="680993" y="406024"/>
                    <a:pt x="682874" y="407850"/>
                  </a:cubicBezTo>
                  <a:cubicBezTo>
                    <a:pt x="684749" y="409707"/>
                    <a:pt x="686492" y="411841"/>
                    <a:pt x="688073" y="414244"/>
                  </a:cubicBezTo>
                  <a:cubicBezTo>
                    <a:pt x="689666" y="416667"/>
                    <a:pt x="690947" y="419158"/>
                    <a:pt x="691911" y="421775"/>
                  </a:cubicBezTo>
                  <a:cubicBezTo>
                    <a:pt x="692909" y="424341"/>
                    <a:pt x="693388" y="426707"/>
                    <a:pt x="693388" y="428860"/>
                  </a:cubicBezTo>
                  <a:lnTo>
                    <a:pt x="693388" y="462319"/>
                  </a:lnTo>
                  <a:cubicBezTo>
                    <a:pt x="692857" y="462577"/>
                    <a:pt x="692280" y="462953"/>
                    <a:pt x="691611" y="463530"/>
                  </a:cubicBezTo>
                  <a:cubicBezTo>
                    <a:pt x="690947" y="464127"/>
                    <a:pt x="690231" y="464673"/>
                    <a:pt x="689470" y="465231"/>
                  </a:cubicBezTo>
                  <a:cubicBezTo>
                    <a:pt x="688691" y="465771"/>
                    <a:pt x="687958" y="466260"/>
                    <a:pt x="687277" y="466656"/>
                  </a:cubicBezTo>
                  <a:cubicBezTo>
                    <a:pt x="686579" y="467076"/>
                    <a:pt x="685996" y="467258"/>
                    <a:pt x="685528" y="467258"/>
                  </a:cubicBezTo>
                  <a:lnTo>
                    <a:pt x="576537" y="467258"/>
                  </a:lnTo>
                  <a:cubicBezTo>
                    <a:pt x="574679" y="467258"/>
                    <a:pt x="573283" y="466643"/>
                    <a:pt x="572319" y="465394"/>
                  </a:cubicBezTo>
                  <a:cubicBezTo>
                    <a:pt x="571355" y="464164"/>
                    <a:pt x="570172" y="463135"/>
                    <a:pt x="568747" y="462319"/>
                  </a:cubicBezTo>
                  <a:lnTo>
                    <a:pt x="568747" y="428860"/>
                  </a:lnTo>
                  <a:cubicBezTo>
                    <a:pt x="568747" y="426707"/>
                    <a:pt x="569226" y="424341"/>
                    <a:pt x="570207" y="421775"/>
                  </a:cubicBezTo>
                  <a:cubicBezTo>
                    <a:pt x="571205" y="419158"/>
                    <a:pt x="572469" y="416698"/>
                    <a:pt x="574027" y="414332"/>
                  </a:cubicBezTo>
                  <a:cubicBezTo>
                    <a:pt x="575591" y="411966"/>
                    <a:pt x="577316" y="409833"/>
                    <a:pt x="579232" y="407919"/>
                  </a:cubicBezTo>
                  <a:cubicBezTo>
                    <a:pt x="581125" y="406043"/>
                    <a:pt x="583018" y="404775"/>
                    <a:pt x="584882" y="404198"/>
                  </a:cubicBezTo>
                  <a:cubicBezTo>
                    <a:pt x="585828" y="403871"/>
                    <a:pt x="587571" y="403476"/>
                    <a:pt x="590116" y="403043"/>
                  </a:cubicBezTo>
                  <a:cubicBezTo>
                    <a:pt x="592655" y="402604"/>
                    <a:pt x="595384" y="402190"/>
                    <a:pt x="598275" y="401775"/>
                  </a:cubicBezTo>
                  <a:cubicBezTo>
                    <a:pt x="601167" y="401380"/>
                    <a:pt x="603925" y="400997"/>
                    <a:pt x="606579" y="400677"/>
                  </a:cubicBezTo>
                  <a:cubicBezTo>
                    <a:pt x="609222" y="400313"/>
                    <a:pt x="611265" y="400043"/>
                    <a:pt x="612696" y="399786"/>
                  </a:cubicBezTo>
                  <a:cubicBezTo>
                    <a:pt x="607826" y="396391"/>
                    <a:pt x="604023" y="391967"/>
                    <a:pt x="601213" y="386526"/>
                  </a:cubicBezTo>
                  <a:cubicBezTo>
                    <a:pt x="598420" y="381073"/>
                    <a:pt x="597040" y="375143"/>
                    <a:pt x="597040" y="368730"/>
                  </a:cubicBezTo>
                  <a:cubicBezTo>
                    <a:pt x="597040" y="363672"/>
                    <a:pt x="597941" y="358884"/>
                    <a:pt x="599735" y="354422"/>
                  </a:cubicBezTo>
                  <a:cubicBezTo>
                    <a:pt x="601530" y="349960"/>
                    <a:pt x="603971" y="346038"/>
                    <a:pt x="607012" y="342656"/>
                  </a:cubicBezTo>
                  <a:cubicBezTo>
                    <a:pt x="610071" y="339299"/>
                    <a:pt x="613625" y="336625"/>
                    <a:pt x="617746" y="334674"/>
                  </a:cubicBezTo>
                  <a:cubicBezTo>
                    <a:pt x="621854" y="332703"/>
                    <a:pt x="626240" y="331712"/>
                    <a:pt x="630909" y="331712"/>
                  </a:cubicBezTo>
                  <a:close/>
                  <a:moveTo>
                    <a:pt x="62162" y="331712"/>
                  </a:moveTo>
                  <a:cubicBezTo>
                    <a:pt x="66831" y="331712"/>
                    <a:pt x="71251" y="332703"/>
                    <a:pt x="75371" y="334674"/>
                  </a:cubicBezTo>
                  <a:cubicBezTo>
                    <a:pt x="79509" y="336625"/>
                    <a:pt x="83133" y="339299"/>
                    <a:pt x="86226" y="342656"/>
                  </a:cubicBezTo>
                  <a:cubicBezTo>
                    <a:pt x="89331" y="346038"/>
                    <a:pt x="91760" y="349960"/>
                    <a:pt x="93538" y="354422"/>
                  </a:cubicBezTo>
                  <a:cubicBezTo>
                    <a:pt x="95298" y="358884"/>
                    <a:pt x="96198" y="363672"/>
                    <a:pt x="96198" y="368730"/>
                  </a:cubicBezTo>
                  <a:cubicBezTo>
                    <a:pt x="96198" y="375036"/>
                    <a:pt x="94819" y="380929"/>
                    <a:pt x="92060" y="386439"/>
                  </a:cubicBezTo>
                  <a:cubicBezTo>
                    <a:pt x="89383" y="391948"/>
                    <a:pt x="85563" y="396410"/>
                    <a:pt x="80675" y="399805"/>
                  </a:cubicBezTo>
                  <a:cubicBezTo>
                    <a:pt x="82123" y="400056"/>
                    <a:pt x="84149" y="400332"/>
                    <a:pt x="86809" y="400690"/>
                  </a:cubicBezTo>
                  <a:cubicBezTo>
                    <a:pt x="89446" y="401016"/>
                    <a:pt x="92205" y="401399"/>
                    <a:pt x="95084" y="401794"/>
                  </a:cubicBezTo>
                  <a:cubicBezTo>
                    <a:pt x="97941" y="402208"/>
                    <a:pt x="100618" y="402623"/>
                    <a:pt x="103111" y="403056"/>
                  </a:cubicBezTo>
                  <a:cubicBezTo>
                    <a:pt x="105587" y="403495"/>
                    <a:pt x="107393" y="403890"/>
                    <a:pt x="108507" y="404216"/>
                  </a:cubicBezTo>
                  <a:cubicBezTo>
                    <a:pt x="110354" y="404794"/>
                    <a:pt x="112246" y="406024"/>
                    <a:pt x="114128" y="407850"/>
                  </a:cubicBezTo>
                  <a:cubicBezTo>
                    <a:pt x="116003" y="409707"/>
                    <a:pt x="117746" y="411841"/>
                    <a:pt x="119327" y="414244"/>
                  </a:cubicBezTo>
                  <a:cubicBezTo>
                    <a:pt x="120920" y="416667"/>
                    <a:pt x="122201" y="419158"/>
                    <a:pt x="123165" y="421775"/>
                  </a:cubicBezTo>
                  <a:cubicBezTo>
                    <a:pt x="124163" y="424341"/>
                    <a:pt x="124642" y="426707"/>
                    <a:pt x="124642" y="428860"/>
                  </a:cubicBezTo>
                  <a:lnTo>
                    <a:pt x="124642" y="462319"/>
                  </a:lnTo>
                  <a:cubicBezTo>
                    <a:pt x="124111" y="462577"/>
                    <a:pt x="123534" y="462953"/>
                    <a:pt x="122865" y="463530"/>
                  </a:cubicBezTo>
                  <a:cubicBezTo>
                    <a:pt x="122201" y="464127"/>
                    <a:pt x="121485" y="464673"/>
                    <a:pt x="120724" y="465231"/>
                  </a:cubicBezTo>
                  <a:cubicBezTo>
                    <a:pt x="119945" y="465771"/>
                    <a:pt x="119212" y="466260"/>
                    <a:pt x="118531" y="466656"/>
                  </a:cubicBezTo>
                  <a:cubicBezTo>
                    <a:pt x="117833" y="467076"/>
                    <a:pt x="117250" y="467258"/>
                    <a:pt x="116782" y="467258"/>
                  </a:cubicBezTo>
                  <a:lnTo>
                    <a:pt x="7790" y="467258"/>
                  </a:lnTo>
                  <a:cubicBezTo>
                    <a:pt x="5932" y="467258"/>
                    <a:pt x="4536" y="466643"/>
                    <a:pt x="3572" y="465394"/>
                  </a:cubicBezTo>
                  <a:cubicBezTo>
                    <a:pt x="2608" y="464164"/>
                    <a:pt x="1425" y="463135"/>
                    <a:pt x="0" y="462319"/>
                  </a:cubicBezTo>
                  <a:lnTo>
                    <a:pt x="0" y="428860"/>
                  </a:lnTo>
                  <a:cubicBezTo>
                    <a:pt x="0" y="426707"/>
                    <a:pt x="479" y="424341"/>
                    <a:pt x="1460" y="421775"/>
                  </a:cubicBezTo>
                  <a:cubicBezTo>
                    <a:pt x="2458" y="419158"/>
                    <a:pt x="3722" y="416698"/>
                    <a:pt x="5280" y="414332"/>
                  </a:cubicBezTo>
                  <a:cubicBezTo>
                    <a:pt x="6844" y="411966"/>
                    <a:pt x="8569" y="409833"/>
                    <a:pt x="10485" y="407919"/>
                  </a:cubicBezTo>
                  <a:cubicBezTo>
                    <a:pt x="12378" y="406043"/>
                    <a:pt x="14271" y="404775"/>
                    <a:pt x="16135" y="404198"/>
                  </a:cubicBezTo>
                  <a:cubicBezTo>
                    <a:pt x="17081" y="403871"/>
                    <a:pt x="18824" y="403476"/>
                    <a:pt x="21369" y="403043"/>
                  </a:cubicBezTo>
                  <a:cubicBezTo>
                    <a:pt x="23908" y="402604"/>
                    <a:pt x="26637" y="402190"/>
                    <a:pt x="29529" y="401775"/>
                  </a:cubicBezTo>
                  <a:cubicBezTo>
                    <a:pt x="32420" y="401380"/>
                    <a:pt x="35178" y="400997"/>
                    <a:pt x="37833" y="400677"/>
                  </a:cubicBezTo>
                  <a:cubicBezTo>
                    <a:pt x="40476" y="400313"/>
                    <a:pt x="42519" y="400043"/>
                    <a:pt x="43950" y="399786"/>
                  </a:cubicBezTo>
                  <a:cubicBezTo>
                    <a:pt x="39079" y="396391"/>
                    <a:pt x="35276" y="391967"/>
                    <a:pt x="32466" y="386526"/>
                  </a:cubicBezTo>
                  <a:cubicBezTo>
                    <a:pt x="29673" y="381073"/>
                    <a:pt x="28294" y="375143"/>
                    <a:pt x="28294" y="368730"/>
                  </a:cubicBezTo>
                  <a:cubicBezTo>
                    <a:pt x="28294" y="363672"/>
                    <a:pt x="29194" y="358884"/>
                    <a:pt x="30989" y="354422"/>
                  </a:cubicBezTo>
                  <a:cubicBezTo>
                    <a:pt x="32783" y="349960"/>
                    <a:pt x="35224" y="346038"/>
                    <a:pt x="38266" y="342656"/>
                  </a:cubicBezTo>
                  <a:cubicBezTo>
                    <a:pt x="41324" y="339299"/>
                    <a:pt x="44879" y="336625"/>
                    <a:pt x="48999" y="334674"/>
                  </a:cubicBezTo>
                  <a:cubicBezTo>
                    <a:pt x="53108" y="332703"/>
                    <a:pt x="57494" y="331712"/>
                    <a:pt x="62162" y="331712"/>
                  </a:cubicBezTo>
                  <a:close/>
                  <a:moveTo>
                    <a:pt x="1029534" y="327625"/>
                  </a:moveTo>
                  <a:lnTo>
                    <a:pt x="1085727" y="383818"/>
                  </a:lnTo>
                  <a:lnTo>
                    <a:pt x="1029534" y="440007"/>
                  </a:lnTo>
                  <a:lnTo>
                    <a:pt x="973340" y="383818"/>
                  </a:lnTo>
                  <a:lnTo>
                    <a:pt x="1029534" y="327625"/>
                  </a:lnTo>
                  <a:close/>
                  <a:moveTo>
                    <a:pt x="272364" y="260193"/>
                  </a:moveTo>
                  <a:cubicBezTo>
                    <a:pt x="284788" y="260193"/>
                    <a:pt x="296551" y="262878"/>
                    <a:pt x="307516" y="268215"/>
                  </a:cubicBezTo>
                  <a:cubicBezTo>
                    <a:pt x="318527" y="273501"/>
                    <a:pt x="328171" y="280742"/>
                    <a:pt x="336403" y="289835"/>
                  </a:cubicBezTo>
                  <a:cubicBezTo>
                    <a:pt x="344665" y="298997"/>
                    <a:pt x="351130" y="309620"/>
                    <a:pt x="355860" y="321704"/>
                  </a:cubicBezTo>
                  <a:cubicBezTo>
                    <a:pt x="360544" y="333789"/>
                    <a:pt x="362940" y="346758"/>
                    <a:pt x="362940" y="360457"/>
                  </a:cubicBezTo>
                  <a:cubicBezTo>
                    <a:pt x="362940" y="377539"/>
                    <a:pt x="359269" y="393499"/>
                    <a:pt x="351929" y="408422"/>
                  </a:cubicBezTo>
                  <a:cubicBezTo>
                    <a:pt x="344803" y="423345"/>
                    <a:pt x="334637" y="435430"/>
                    <a:pt x="321629" y="444625"/>
                  </a:cubicBezTo>
                  <a:cubicBezTo>
                    <a:pt x="325484" y="445305"/>
                    <a:pt x="330874" y="446053"/>
                    <a:pt x="337954" y="447022"/>
                  </a:cubicBezTo>
                  <a:cubicBezTo>
                    <a:pt x="344972" y="447906"/>
                    <a:pt x="352312" y="448942"/>
                    <a:pt x="359976" y="450013"/>
                  </a:cubicBezTo>
                  <a:cubicBezTo>
                    <a:pt x="367577" y="451135"/>
                    <a:pt x="374703" y="452257"/>
                    <a:pt x="381337" y="453430"/>
                  </a:cubicBezTo>
                  <a:cubicBezTo>
                    <a:pt x="387925" y="454619"/>
                    <a:pt x="392732" y="455690"/>
                    <a:pt x="395696" y="456574"/>
                  </a:cubicBezTo>
                  <a:cubicBezTo>
                    <a:pt x="400610" y="458138"/>
                    <a:pt x="405647" y="461469"/>
                    <a:pt x="410654" y="466415"/>
                  </a:cubicBezTo>
                  <a:cubicBezTo>
                    <a:pt x="415645" y="471446"/>
                    <a:pt x="420283" y="477225"/>
                    <a:pt x="424491" y="483735"/>
                  </a:cubicBezTo>
                  <a:cubicBezTo>
                    <a:pt x="428729" y="490296"/>
                    <a:pt x="432138" y="497043"/>
                    <a:pt x="434703" y="504131"/>
                  </a:cubicBezTo>
                  <a:cubicBezTo>
                    <a:pt x="437360" y="511083"/>
                    <a:pt x="438650" y="517491"/>
                    <a:pt x="438650" y="523320"/>
                  </a:cubicBezTo>
                  <a:lnTo>
                    <a:pt x="438650" y="613947"/>
                  </a:lnTo>
                  <a:cubicBezTo>
                    <a:pt x="437222" y="614644"/>
                    <a:pt x="435686" y="615664"/>
                    <a:pt x="433904" y="617228"/>
                  </a:cubicBezTo>
                  <a:cubicBezTo>
                    <a:pt x="432138" y="618842"/>
                    <a:pt x="430234" y="620321"/>
                    <a:pt x="428207" y="621834"/>
                  </a:cubicBezTo>
                  <a:cubicBezTo>
                    <a:pt x="426134" y="623296"/>
                    <a:pt x="424183" y="624621"/>
                    <a:pt x="422371" y="625692"/>
                  </a:cubicBezTo>
                  <a:cubicBezTo>
                    <a:pt x="420513" y="626831"/>
                    <a:pt x="418962" y="627324"/>
                    <a:pt x="417718" y="627324"/>
                  </a:cubicBezTo>
                  <a:lnTo>
                    <a:pt x="127670" y="627324"/>
                  </a:lnTo>
                  <a:cubicBezTo>
                    <a:pt x="122725" y="627324"/>
                    <a:pt x="119008" y="625658"/>
                    <a:pt x="116444" y="622276"/>
                  </a:cubicBezTo>
                  <a:cubicBezTo>
                    <a:pt x="113879" y="618944"/>
                    <a:pt x="110731" y="616157"/>
                    <a:pt x="106938" y="613947"/>
                  </a:cubicBezTo>
                  <a:lnTo>
                    <a:pt x="106938" y="523320"/>
                  </a:lnTo>
                  <a:cubicBezTo>
                    <a:pt x="106938" y="517491"/>
                    <a:pt x="108212" y="511083"/>
                    <a:pt x="110823" y="504131"/>
                  </a:cubicBezTo>
                  <a:cubicBezTo>
                    <a:pt x="113480" y="497043"/>
                    <a:pt x="116843" y="490381"/>
                    <a:pt x="120989" y="483973"/>
                  </a:cubicBezTo>
                  <a:cubicBezTo>
                    <a:pt x="125151" y="477565"/>
                    <a:pt x="129743" y="471786"/>
                    <a:pt x="134841" y="466602"/>
                  </a:cubicBezTo>
                  <a:cubicBezTo>
                    <a:pt x="139879" y="461520"/>
                    <a:pt x="144916" y="458087"/>
                    <a:pt x="149876" y="456523"/>
                  </a:cubicBezTo>
                  <a:cubicBezTo>
                    <a:pt x="152395" y="455639"/>
                    <a:pt x="157032" y="454568"/>
                    <a:pt x="163805" y="453396"/>
                  </a:cubicBezTo>
                  <a:cubicBezTo>
                    <a:pt x="170562" y="452206"/>
                    <a:pt x="177826" y="451084"/>
                    <a:pt x="185520" y="449962"/>
                  </a:cubicBezTo>
                  <a:cubicBezTo>
                    <a:pt x="193214" y="448891"/>
                    <a:pt x="200554" y="447855"/>
                    <a:pt x="207618" y="446988"/>
                  </a:cubicBezTo>
                  <a:cubicBezTo>
                    <a:pt x="214652" y="446002"/>
                    <a:pt x="220088" y="445271"/>
                    <a:pt x="223897" y="444574"/>
                  </a:cubicBezTo>
                  <a:cubicBezTo>
                    <a:pt x="210936" y="435379"/>
                    <a:pt x="200815" y="423396"/>
                    <a:pt x="193336" y="408660"/>
                  </a:cubicBezTo>
                  <a:cubicBezTo>
                    <a:pt x="185904" y="393890"/>
                    <a:pt x="182233" y="377828"/>
                    <a:pt x="182233" y="360457"/>
                  </a:cubicBezTo>
                  <a:cubicBezTo>
                    <a:pt x="182233" y="346758"/>
                    <a:pt x="184629" y="333789"/>
                    <a:pt x="189405" y="321704"/>
                  </a:cubicBezTo>
                  <a:cubicBezTo>
                    <a:pt x="194181" y="309620"/>
                    <a:pt x="200677" y="298997"/>
                    <a:pt x="208770" y="289835"/>
                  </a:cubicBezTo>
                  <a:cubicBezTo>
                    <a:pt x="216909" y="280742"/>
                    <a:pt x="226369" y="273501"/>
                    <a:pt x="237350" y="268215"/>
                  </a:cubicBezTo>
                  <a:cubicBezTo>
                    <a:pt x="248269" y="262878"/>
                    <a:pt x="259940" y="260193"/>
                    <a:pt x="272364" y="260193"/>
                  </a:cubicBezTo>
                  <a:close/>
                  <a:moveTo>
                    <a:pt x="1472109" y="254744"/>
                  </a:moveTo>
                  <a:cubicBezTo>
                    <a:pt x="1476777" y="254744"/>
                    <a:pt x="1481198" y="255740"/>
                    <a:pt x="1485318" y="257721"/>
                  </a:cubicBezTo>
                  <a:cubicBezTo>
                    <a:pt x="1489456" y="259682"/>
                    <a:pt x="1493080" y="262369"/>
                    <a:pt x="1496173" y="265743"/>
                  </a:cubicBezTo>
                  <a:cubicBezTo>
                    <a:pt x="1499277" y="269142"/>
                    <a:pt x="1501707" y="273084"/>
                    <a:pt x="1503484" y="277568"/>
                  </a:cubicBezTo>
                  <a:cubicBezTo>
                    <a:pt x="1505244" y="282052"/>
                    <a:pt x="1506144" y="286864"/>
                    <a:pt x="1506144" y="291948"/>
                  </a:cubicBezTo>
                  <a:cubicBezTo>
                    <a:pt x="1506144" y="298286"/>
                    <a:pt x="1504765" y="304208"/>
                    <a:pt x="1502007" y="309746"/>
                  </a:cubicBezTo>
                  <a:cubicBezTo>
                    <a:pt x="1499329" y="315283"/>
                    <a:pt x="1495509" y="319767"/>
                    <a:pt x="1490621" y="323179"/>
                  </a:cubicBezTo>
                  <a:cubicBezTo>
                    <a:pt x="1492070" y="323431"/>
                    <a:pt x="1494095" y="323709"/>
                    <a:pt x="1496755" y="324068"/>
                  </a:cubicBezTo>
                  <a:cubicBezTo>
                    <a:pt x="1499393" y="324396"/>
                    <a:pt x="1502151" y="324781"/>
                    <a:pt x="1505031" y="325178"/>
                  </a:cubicBezTo>
                  <a:cubicBezTo>
                    <a:pt x="1507887" y="325595"/>
                    <a:pt x="1510565" y="326011"/>
                    <a:pt x="1513058" y="326446"/>
                  </a:cubicBezTo>
                  <a:cubicBezTo>
                    <a:pt x="1515533" y="326887"/>
                    <a:pt x="1517340" y="327285"/>
                    <a:pt x="1518453" y="327613"/>
                  </a:cubicBezTo>
                  <a:cubicBezTo>
                    <a:pt x="1520300" y="328193"/>
                    <a:pt x="1522193" y="329429"/>
                    <a:pt x="1524074" y="331264"/>
                  </a:cubicBezTo>
                  <a:cubicBezTo>
                    <a:pt x="1525950" y="333131"/>
                    <a:pt x="1527692" y="335276"/>
                    <a:pt x="1529274" y="337691"/>
                  </a:cubicBezTo>
                  <a:cubicBezTo>
                    <a:pt x="1530866" y="340125"/>
                    <a:pt x="1532147" y="342629"/>
                    <a:pt x="1533111" y="345259"/>
                  </a:cubicBezTo>
                  <a:cubicBezTo>
                    <a:pt x="1534110" y="347839"/>
                    <a:pt x="1534588" y="350216"/>
                    <a:pt x="1534588" y="352380"/>
                  </a:cubicBezTo>
                  <a:lnTo>
                    <a:pt x="1534588" y="386007"/>
                  </a:lnTo>
                  <a:cubicBezTo>
                    <a:pt x="1534058" y="386266"/>
                    <a:pt x="1533480" y="386644"/>
                    <a:pt x="1532811" y="387225"/>
                  </a:cubicBezTo>
                  <a:cubicBezTo>
                    <a:pt x="1532147" y="387824"/>
                    <a:pt x="1531432" y="388373"/>
                    <a:pt x="1530670" y="388934"/>
                  </a:cubicBezTo>
                  <a:cubicBezTo>
                    <a:pt x="1529891" y="389476"/>
                    <a:pt x="1529158" y="389968"/>
                    <a:pt x="1528477" y="390365"/>
                  </a:cubicBezTo>
                  <a:cubicBezTo>
                    <a:pt x="1527779" y="390788"/>
                    <a:pt x="1527196" y="390971"/>
                    <a:pt x="1526729" y="390971"/>
                  </a:cubicBezTo>
                  <a:lnTo>
                    <a:pt x="1417737" y="390971"/>
                  </a:lnTo>
                  <a:cubicBezTo>
                    <a:pt x="1415879" y="390971"/>
                    <a:pt x="1414482" y="390353"/>
                    <a:pt x="1413518" y="389098"/>
                  </a:cubicBezTo>
                  <a:cubicBezTo>
                    <a:pt x="1412555" y="387862"/>
                    <a:pt x="1411372" y="386827"/>
                    <a:pt x="1409946" y="386007"/>
                  </a:cubicBezTo>
                  <a:lnTo>
                    <a:pt x="1409946" y="352380"/>
                  </a:lnTo>
                  <a:cubicBezTo>
                    <a:pt x="1409946" y="350216"/>
                    <a:pt x="1410425" y="347839"/>
                    <a:pt x="1411406" y="345259"/>
                  </a:cubicBezTo>
                  <a:cubicBezTo>
                    <a:pt x="1412405" y="342629"/>
                    <a:pt x="1413668" y="340157"/>
                    <a:pt x="1415226" y="337779"/>
                  </a:cubicBezTo>
                  <a:cubicBezTo>
                    <a:pt x="1416790" y="335402"/>
                    <a:pt x="1418516" y="333257"/>
                    <a:pt x="1420432" y="331334"/>
                  </a:cubicBezTo>
                  <a:cubicBezTo>
                    <a:pt x="1422324" y="329448"/>
                    <a:pt x="1424217" y="328174"/>
                    <a:pt x="1426081" y="327594"/>
                  </a:cubicBezTo>
                  <a:cubicBezTo>
                    <a:pt x="1427028" y="327266"/>
                    <a:pt x="1428770" y="326869"/>
                    <a:pt x="1431315" y="326433"/>
                  </a:cubicBezTo>
                  <a:cubicBezTo>
                    <a:pt x="1433854" y="325992"/>
                    <a:pt x="1436584" y="325576"/>
                    <a:pt x="1439475" y="325159"/>
                  </a:cubicBezTo>
                  <a:cubicBezTo>
                    <a:pt x="1442366" y="324762"/>
                    <a:pt x="1445125" y="324377"/>
                    <a:pt x="1447779" y="324056"/>
                  </a:cubicBezTo>
                  <a:cubicBezTo>
                    <a:pt x="1450422" y="323690"/>
                    <a:pt x="1452465" y="323419"/>
                    <a:pt x="1453896" y="323160"/>
                  </a:cubicBezTo>
                  <a:cubicBezTo>
                    <a:pt x="1449026" y="319748"/>
                    <a:pt x="1445223" y="315302"/>
                    <a:pt x="1442412" y="309834"/>
                  </a:cubicBezTo>
                  <a:cubicBezTo>
                    <a:pt x="1439619" y="304353"/>
                    <a:pt x="1438240" y="298393"/>
                    <a:pt x="1438240" y="291948"/>
                  </a:cubicBezTo>
                  <a:cubicBezTo>
                    <a:pt x="1438240" y="286864"/>
                    <a:pt x="1439140" y="282052"/>
                    <a:pt x="1440935" y="277568"/>
                  </a:cubicBezTo>
                  <a:cubicBezTo>
                    <a:pt x="1442730" y="273084"/>
                    <a:pt x="1445171" y="269142"/>
                    <a:pt x="1448212" y="265743"/>
                  </a:cubicBezTo>
                  <a:cubicBezTo>
                    <a:pt x="1451271" y="262369"/>
                    <a:pt x="1454825" y="259682"/>
                    <a:pt x="1458946" y="257721"/>
                  </a:cubicBezTo>
                  <a:cubicBezTo>
                    <a:pt x="1463054" y="255740"/>
                    <a:pt x="1467440" y="254744"/>
                    <a:pt x="1472109" y="254744"/>
                  </a:cubicBezTo>
                  <a:close/>
                  <a:moveTo>
                    <a:pt x="757079" y="244527"/>
                  </a:moveTo>
                  <a:lnTo>
                    <a:pt x="813273" y="300720"/>
                  </a:lnTo>
                  <a:lnTo>
                    <a:pt x="757079" y="356909"/>
                  </a:lnTo>
                  <a:lnTo>
                    <a:pt x="700886" y="300720"/>
                  </a:lnTo>
                  <a:lnTo>
                    <a:pt x="757079" y="244527"/>
                  </a:lnTo>
                  <a:close/>
                  <a:moveTo>
                    <a:pt x="1697147" y="189355"/>
                  </a:moveTo>
                  <a:cubicBezTo>
                    <a:pt x="1704035" y="189355"/>
                    <a:pt x="1710557" y="190830"/>
                    <a:pt x="1716636" y="193761"/>
                  </a:cubicBezTo>
                  <a:cubicBezTo>
                    <a:pt x="1722740" y="196663"/>
                    <a:pt x="1728087" y="200640"/>
                    <a:pt x="1732651" y="205633"/>
                  </a:cubicBezTo>
                  <a:cubicBezTo>
                    <a:pt x="1737232" y="210665"/>
                    <a:pt x="1740816" y="216498"/>
                    <a:pt x="1743438" y="223135"/>
                  </a:cubicBezTo>
                  <a:cubicBezTo>
                    <a:pt x="1746035" y="229771"/>
                    <a:pt x="1747363" y="236893"/>
                    <a:pt x="1747363" y="244416"/>
                  </a:cubicBezTo>
                  <a:cubicBezTo>
                    <a:pt x="1747363" y="253797"/>
                    <a:pt x="1745329" y="262562"/>
                    <a:pt x="1741259" y="270757"/>
                  </a:cubicBezTo>
                  <a:cubicBezTo>
                    <a:pt x="1737308" y="278952"/>
                    <a:pt x="1731672" y="285589"/>
                    <a:pt x="1724460" y="290638"/>
                  </a:cubicBezTo>
                  <a:cubicBezTo>
                    <a:pt x="1726597" y="291012"/>
                    <a:pt x="1729586" y="291423"/>
                    <a:pt x="1733511" y="291955"/>
                  </a:cubicBezTo>
                  <a:cubicBezTo>
                    <a:pt x="1737402" y="292440"/>
                    <a:pt x="1741472" y="293009"/>
                    <a:pt x="1745720" y="293597"/>
                  </a:cubicBezTo>
                  <a:cubicBezTo>
                    <a:pt x="1749935" y="294213"/>
                    <a:pt x="1753885" y="294829"/>
                    <a:pt x="1757563" y="295473"/>
                  </a:cubicBezTo>
                  <a:cubicBezTo>
                    <a:pt x="1761216" y="296127"/>
                    <a:pt x="1763881" y="296715"/>
                    <a:pt x="1765524" y="297200"/>
                  </a:cubicBezTo>
                  <a:cubicBezTo>
                    <a:pt x="1768249" y="298059"/>
                    <a:pt x="1771041" y="299888"/>
                    <a:pt x="1773817" y="302605"/>
                  </a:cubicBezTo>
                  <a:cubicBezTo>
                    <a:pt x="1776584" y="305368"/>
                    <a:pt x="1779155" y="308541"/>
                    <a:pt x="1781488" y="312116"/>
                  </a:cubicBezTo>
                  <a:cubicBezTo>
                    <a:pt x="1783838" y="315719"/>
                    <a:pt x="1785728" y="319425"/>
                    <a:pt x="1787150" y="323317"/>
                  </a:cubicBezTo>
                  <a:cubicBezTo>
                    <a:pt x="1788623" y="327135"/>
                    <a:pt x="1789338" y="330653"/>
                    <a:pt x="1789338" y="333855"/>
                  </a:cubicBezTo>
                  <a:lnTo>
                    <a:pt x="1789338" y="383624"/>
                  </a:lnTo>
                  <a:cubicBezTo>
                    <a:pt x="1788546" y="384007"/>
                    <a:pt x="1787695" y="384567"/>
                    <a:pt x="1786707" y="385426"/>
                  </a:cubicBezTo>
                  <a:cubicBezTo>
                    <a:pt x="1785728" y="386312"/>
                    <a:pt x="1784672" y="387124"/>
                    <a:pt x="1783549" y="387955"/>
                  </a:cubicBezTo>
                  <a:cubicBezTo>
                    <a:pt x="1782399" y="388758"/>
                    <a:pt x="1781318" y="389486"/>
                    <a:pt x="1780313" y="390074"/>
                  </a:cubicBezTo>
                  <a:cubicBezTo>
                    <a:pt x="1779283" y="390699"/>
                    <a:pt x="1778423" y="390970"/>
                    <a:pt x="1777733" y="390970"/>
                  </a:cubicBezTo>
                  <a:lnTo>
                    <a:pt x="1616926" y="390970"/>
                  </a:lnTo>
                  <a:cubicBezTo>
                    <a:pt x="1614185" y="390970"/>
                    <a:pt x="1612124" y="390055"/>
                    <a:pt x="1610703" y="388198"/>
                  </a:cubicBezTo>
                  <a:cubicBezTo>
                    <a:pt x="1609281" y="386368"/>
                    <a:pt x="1607535" y="384837"/>
                    <a:pt x="1605432" y="383624"/>
                  </a:cubicBezTo>
                  <a:lnTo>
                    <a:pt x="1605432" y="333855"/>
                  </a:lnTo>
                  <a:cubicBezTo>
                    <a:pt x="1605432" y="330653"/>
                    <a:pt x="1606139" y="327135"/>
                    <a:pt x="1607586" y="323317"/>
                  </a:cubicBezTo>
                  <a:cubicBezTo>
                    <a:pt x="1609059" y="319425"/>
                    <a:pt x="1610924" y="315766"/>
                    <a:pt x="1613223" y="312247"/>
                  </a:cubicBezTo>
                  <a:cubicBezTo>
                    <a:pt x="1615530" y="308728"/>
                    <a:pt x="1618076" y="305554"/>
                    <a:pt x="1620902" y="302707"/>
                  </a:cubicBezTo>
                  <a:cubicBezTo>
                    <a:pt x="1623695" y="299916"/>
                    <a:pt x="1626488" y="298031"/>
                    <a:pt x="1629238" y="297172"/>
                  </a:cubicBezTo>
                  <a:cubicBezTo>
                    <a:pt x="1630634" y="296687"/>
                    <a:pt x="1633205" y="296099"/>
                    <a:pt x="1636960" y="295455"/>
                  </a:cubicBezTo>
                  <a:cubicBezTo>
                    <a:pt x="1640706" y="294801"/>
                    <a:pt x="1644734" y="294185"/>
                    <a:pt x="1648999" y="293569"/>
                  </a:cubicBezTo>
                  <a:cubicBezTo>
                    <a:pt x="1653265" y="292981"/>
                    <a:pt x="1657335" y="292412"/>
                    <a:pt x="1661251" y="291936"/>
                  </a:cubicBezTo>
                  <a:cubicBezTo>
                    <a:pt x="1665151" y="291395"/>
                    <a:pt x="1668165" y="290993"/>
                    <a:pt x="1670276" y="290610"/>
                  </a:cubicBezTo>
                  <a:cubicBezTo>
                    <a:pt x="1663090" y="285561"/>
                    <a:pt x="1657479" y="278980"/>
                    <a:pt x="1653333" y="270888"/>
                  </a:cubicBezTo>
                  <a:cubicBezTo>
                    <a:pt x="1649212" y="262776"/>
                    <a:pt x="1647177" y="253956"/>
                    <a:pt x="1647177" y="244416"/>
                  </a:cubicBezTo>
                  <a:cubicBezTo>
                    <a:pt x="1647177" y="236893"/>
                    <a:pt x="1648505" y="229771"/>
                    <a:pt x="1651153" y="223135"/>
                  </a:cubicBezTo>
                  <a:cubicBezTo>
                    <a:pt x="1653801" y="216498"/>
                    <a:pt x="1657403" y="210665"/>
                    <a:pt x="1661890" y="205633"/>
                  </a:cubicBezTo>
                  <a:cubicBezTo>
                    <a:pt x="1666402" y="200640"/>
                    <a:pt x="1671647" y="196663"/>
                    <a:pt x="1677735" y="193761"/>
                  </a:cubicBezTo>
                  <a:cubicBezTo>
                    <a:pt x="1683788" y="190830"/>
                    <a:pt x="1690259" y="189355"/>
                    <a:pt x="1697147" y="189355"/>
                  </a:cubicBezTo>
                  <a:close/>
                  <a:moveTo>
                    <a:pt x="1189600" y="173689"/>
                  </a:moveTo>
                  <a:lnTo>
                    <a:pt x="1245793" y="229882"/>
                  </a:lnTo>
                  <a:lnTo>
                    <a:pt x="1189600" y="286071"/>
                  </a:lnTo>
                  <a:lnTo>
                    <a:pt x="1133406" y="229882"/>
                  </a:lnTo>
                  <a:lnTo>
                    <a:pt x="1189600" y="173689"/>
                  </a:lnTo>
                  <a:close/>
                  <a:moveTo>
                    <a:pt x="490416" y="155979"/>
                  </a:moveTo>
                  <a:lnTo>
                    <a:pt x="582369" y="247591"/>
                  </a:lnTo>
                  <a:lnTo>
                    <a:pt x="490416" y="339204"/>
                  </a:lnTo>
                  <a:lnTo>
                    <a:pt x="398463" y="247591"/>
                  </a:lnTo>
                  <a:lnTo>
                    <a:pt x="490416" y="155979"/>
                  </a:lnTo>
                  <a:close/>
                  <a:moveTo>
                    <a:pt x="950624" y="83098"/>
                  </a:moveTo>
                  <a:cubicBezTo>
                    <a:pt x="957512" y="83098"/>
                    <a:pt x="964034" y="84568"/>
                    <a:pt x="970113" y="87489"/>
                  </a:cubicBezTo>
                  <a:cubicBezTo>
                    <a:pt x="976217" y="90382"/>
                    <a:pt x="981564" y="94345"/>
                    <a:pt x="986128" y="99321"/>
                  </a:cubicBezTo>
                  <a:cubicBezTo>
                    <a:pt x="990709" y="104336"/>
                    <a:pt x="994293" y="110150"/>
                    <a:pt x="996915" y="116764"/>
                  </a:cubicBezTo>
                  <a:cubicBezTo>
                    <a:pt x="999512" y="123378"/>
                    <a:pt x="1000840" y="130476"/>
                    <a:pt x="1000840" y="137973"/>
                  </a:cubicBezTo>
                  <a:cubicBezTo>
                    <a:pt x="1000840" y="147322"/>
                    <a:pt x="998806" y="156057"/>
                    <a:pt x="994736" y="164225"/>
                  </a:cubicBezTo>
                  <a:cubicBezTo>
                    <a:pt x="990785" y="172393"/>
                    <a:pt x="985149" y="179007"/>
                    <a:pt x="977937" y="184039"/>
                  </a:cubicBezTo>
                  <a:cubicBezTo>
                    <a:pt x="980074" y="184411"/>
                    <a:pt x="983063" y="184821"/>
                    <a:pt x="986988" y="185351"/>
                  </a:cubicBezTo>
                  <a:cubicBezTo>
                    <a:pt x="990879" y="185835"/>
                    <a:pt x="994949" y="186402"/>
                    <a:pt x="999197" y="186988"/>
                  </a:cubicBezTo>
                  <a:cubicBezTo>
                    <a:pt x="1003412" y="187602"/>
                    <a:pt x="1007362" y="188216"/>
                    <a:pt x="1011040" y="188858"/>
                  </a:cubicBezTo>
                  <a:cubicBezTo>
                    <a:pt x="1014693" y="189509"/>
                    <a:pt x="1017358" y="190095"/>
                    <a:pt x="1019001" y="190579"/>
                  </a:cubicBezTo>
                  <a:cubicBezTo>
                    <a:pt x="1021726" y="191435"/>
                    <a:pt x="1024518" y="193258"/>
                    <a:pt x="1027294" y="195965"/>
                  </a:cubicBezTo>
                  <a:cubicBezTo>
                    <a:pt x="1030061" y="198719"/>
                    <a:pt x="1032632" y="201882"/>
                    <a:pt x="1034965" y="205444"/>
                  </a:cubicBezTo>
                  <a:cubicBezTo>
                    <a:pt x="1037315" y="209035"/>
                    <a:pt x="1039205" y="212728"/>
                    <a:pt x="1040627" y="216607"/>
                  </a:cubicBezTo>
                  <a:cubicBezTo>
                    <a:pt x="1042100" y="220412"/>
                    <a:pt x="1042815" y="223919"/>
                    <a:pt x="1042815" y="227110"/>
                  </a:cubicBezTo>
                  <a:lnTo>
                    <a:pt x="1042815" y="276711"/>
                  </a:lnTo>
                  <a:cubicBezTo>
                    <a:pt x="1042023" y="277092"/>
                    <a:pt x="1041172" y="277650"/>
                    <a:pt x="1040184" y="278506"/>
                  </a:cubicBezTo>
                  <a:cubicBezTo>
                    <a:pt x="1039205" y="279390"/>
                    <a:pt x="1038149" y="280199"/>
                    <a:pt x="1037026" y="281027"/>
                  </a:cubicBezTo>
                  <a:cubicBezTo>
                    <a:pt x="1035876" y="281827"/>
                    <a:pt x="1034795" y="282553"/>
                    <a:pt x="1033790" y="283139"/>
                  </a:cubicBezTo>
                  <a:cubicBezTo>
                    <a:pt x="1032760" y="283762"/>
                    <a:pt x="1031900" y="284032"/>
                    <a:pt x="1031210" y="284032"/>
                  </a:cubicBezTo>
                  <a:lnTo>
                    <a:pt x="870403" y="284032"/>
                  </a:lnTo>
                  <a:cubicBezTo>
                    <a:pt x="867661" y="284032"/>
                    <a:pt x="865601" y="283120"/>
                    <a:pt x="864179" y="281269"/>
                  </a:cubicBezTo>
                  <a:cubicBezTo>
                    <a:pt x="862757" y="279446"/>
                    <a:pt x="861012" y="277920"/>
                    <a:pt x="858909" y="276711"/>
                  </a:cubicBezTo>
                  <a:lnTo>
                    <a:pt x="858909" y="227110"/>
                  </a:lnTo>
                  <a:cubicBezTo>
                    <a:pt x="858909" y="223919"/>
                    <a:pt x="859615" y="220412"/>
                    <a:pt x="861063" y="216607"/>
                  </a:cubicBezTo>
                  <a:cubicBezTo>
                    <a:pt x="862536" y="212728"/>
                    <a:pt x="864400" y="209082"/>
                    <a:pt x="866699" y="205575"/>
                  </a:cubicBezTo>
                  <a:cubicBezTo>
                    <a:pt x="869007" y="202068"/>
                    <a:pt x="871552" y="198905"/>
                    <a:pt x="874379" y="196067"/>
                  </a:cubicBezTo>
                  <a:cubicBezTo>
                    <a:pt x="877172" y="193286"/>
                    <a:pt x="879964" y="191407"/>
                    <a:pt x="882714" y="190551"/>
                  </a:cubicBezTo>
                  <a:cubicBezTo>
                    <a:pt x="884111" y="190067"/>
                    <a:pt x="886682" y="189481"/>
                    <a:pt x="890437" y="188839"/>
                  </a:cubicBezTo>
                  <a:cubicBezTo>
                    <a:pt x="894183" y="188188"/>
                    <a:pt x="898210" y="187574"/>
                    <a:pt x="902476" y="186960"/>
                  </a:cubicBezTo>
                  <a:cubicBezTo>
                    <a:pt x="906741" y="186374"/>
                    <a:pt x="910811" y="185807"/>
                    <a:pt x="914728" y="185332"/>
                  </a:cubicBezTo>
                  <a:cubicBezTo>
                    <a:pt x="918628" y="184793"/>
                    <a:pt x="921642" y="184393"/>
                    <a:pt x="923753" y="184011"/>
                  </a:cubicBezTo>
                  <a:cubicBezTo>
                    <a:pt x="916567" y="178979"/>
                    <a:pt x="910956" y="172421"/>
                    <a:pt x="906809" y="164355"/>
                  </a:cubicBezTo>
                  <a:cubicBezTo>
                    <a:pt x="902689" y="156271"/>
                    <a:pt x="900654" y="147481"/>
                    <a:pt x="900654" y="137973"/>
                  </a:cubicBezTo>
                  <a:cubicBezTo>
                    <a:pt x="900654" y="130476"/>
                    <a:pt x="901982" y="123378"/>
                    <a:pt x="904630" y="116764"/>
                  </a:cubicBezTo>
                  <a:cubicBezTo>
                    <a:pt x="907278" y="110150"/>
                    <a:pt x="910879" y="104336"/>
                    <a:pt x="915367" y="99321"/>
                  </a:cubicBezTo>
                  <a:cubicBezTo>
                    <a:pt x="919879" y="94345"/>
                    <a:pt x="925124" y="90382"/>
                    <a:pt x="931212" y="87489"/>
                  </a:cubicBezTo>
                  <a:cubicBezTo>
                    <a:pt x="937265" y="84568"/>
                    <a:pt x="943736" y="83098"/>
                    <a:pt x="950624" y="83098"/>
                  </a:cubicBezTo>
                  <a:close/>
                  <a:moveTo>
                    <a:pt x="684037" y="59258"/>
                  </a:moveTo>
                  <a:cubicBezTo>
                    <a:pt x="688705" y="59258"/>
                    <a:pt x="693126" y="60254"/>
                    <a:pt x="697246" y="62235"/>
                  </a:cubicBezTo>
                  <a:cubicBezTo>
                    <a:pt x="701383" y="64196"/>
                    <a:pt x="705007" y="66883"/>
                    <a:pt x="708100" y="70257"/>
                  </a:cubicBezTo>
                  <a:cubicBezTo>
                    <a:pt x="711205" y="73656"/>
                    <a:pt x="713635" y="77598"/>
                    <a:pt x="715412" y="82082"/>
                  </a:cubicBezTo>
                  <a:cubicBezTo>
                    <a:pt x="717172" y="86566"/>
                    <a:pt x="718072" y="91378"/>
                    <a:pt x="718072" y="96462"/>
                  </a:cubicBezTo>
                  <a:cubicBezTo>
                    <a:pt x="718072" y="102800"/>
                    <a:pt x="716693" y="108722"/>
                    <a:pt x="713935" y="114260"/>
                  </a:cubicBezTo>
                  <a:cubicBezTo>
                    <a:pt x="711257" y="119797"/>
                    <a:pt x="707437" y="124281"/>
                    <a:pt x="702549" y="127693"/>
                  </a:cubicBezTo>
                  <a:cubicBezTo>
                    <a:pt x="703998" y="127945"/>
                    <a:pt x="706023" y="128223"/>
                    <a:pt x="708683" y="128582"/>
                  </a:cubicBezTo>
                  <a:cubicBezTo>
                    <a:pt x="711321" y="128910"/>
                    <a:pt x="714079" y="129295"/>
                    <a:pt x="716958" y="129692"/>
                  </a:cubicBezTo>
                  <a:cubicBezTo>
                    <a:pt x="719815" y="130109"/>
                    <a:pt x="722493" y="130525"/>
                    <a:pt x="724986" y="130960"/>
                  </a:cubicBezTo>
                  <a:cubicBezTo>
                    <a:pt x="727461" y="131401"/>
                    <a:pt x="729267" y="131799"/>
                    <a:pt x="730381" y="132127"/>
                  </a:cubicBezTo>
                  <a:cubicBezTo>
                    <a:pt x="732228" y="132707"/>
                    <a:pt x="734121" y="133943"/>
                    <a:pt x="736002" y="135778"/>
                  </a:cubicBezTo>
                  <a:cubicBezTo>
                    <a:pt x="737877" y="137645"/>
                    <a:pt x="739620" y="139790"/>
                    <a:pt x="741201" y="142205"/>
                  </a:cubicBezTo>
                  <a:cubicBezTo>
                    <a:pt x="742794" y="144639"/>
                    <a:pt x="744075" y="147143"/>
                    <a:pt x="745039" y="149773"/>
                  </a:cubicBezTo>
                  <a:cubicBezTo>
                    <a:pt x="746037" y="152353"/>
                    <a:pt x="746516" y="154730"/>
                    <a:pt x="746516" y="156894"/>
                  </a:cubicBezTo>
                  <a:lnTo>
                    <a:pt x="746516" y="190521"/>
                  </a:lnTo>
                  <a:cubicBezTo>
                    <a:pt x="745985" y="190780"/>
                    <a:pt x="745408" y="191158"/>
                    <a:pt x="744739" y="191739"/>
                  </a:cubicBezTo>
                  <a:cubicBezTo>
                    <a:pt x="744075" y="192338"/>
                    <a:pt x="743359" y="192887"/>
                    <a:pt x="742598" y="193448"/>
                  </a:cubicBezTo>
                  <a:cubicBezTo>
                    <a:pt x="741819" y="193990"/>
                    <a:pt x="741086" y="194482"/>
                    <a:pt x="740405" y="194879"/>
                  </a:cubicBezTo>
                  <a:cubicBezTo>
                    <a:pt x="739707" y="195302"/>
                    <a:pt x="739124" y="195485"/>
                    <a:pt x="738656" y="195485"/>
                  </a:cubicBezTo>
                  <a:lnTo>
                    <a:pt x="629665" y="195485"/>
                  </a:lnTo>
                  <a:cubicBezTo>
                    <a:pt x="627807" y="195485"/>
                    <a:pt x="626411" y="194867"/>
                    <a:pt x="625447" y="193612"/>
                  </a:cubicBezTo>
                  <a:cubicBezTo>
                    <a:pt x="624483" y="192376"/>
                    <a:pt x="623300" y="191341"/>
                    <a:pt x="621875" y="190521"/>
                  </a:cubicBezTo>
                  <a:lnTo>
                    <a:pt x="621875" y="156894"/>
                  </a:lnTo>
                  <a:cubicBezTo>
                    <a:pt x="621875" y="154730"/>
                    <a:pt x="622354" y="152353"/>
                    <a:pt x="623335" y="149773"/>
                  </a:cubicBezTo>
                  <a:cubicBezTo>
                    <a:pt x="624333" y="147143"/>
                    <a:pt x="625597" y="144671"/>
                    <a:pt x="627155" y="142293"/>
                  </a:cubicBezTo>
                  <a:cubicBezTo>
                    <a:pt x="628719" y="139916"/>
                    <a:pt x="630444" y="137771"/>
                    <a:pt x="632360" y="135848"/>
                  </a:cubicBezTo>
                  <a:cubicBezTo>
                    <a:pt x="634253" y="133962"/>
                    <a:pt x="636146" y="132688"/>
                    <a:pt x="638010" y="132108"/>
                  </a:cubicBezTo>
                  <a:cubicBezTo>
                    <a:pt x="638956" y="131780"/>
                    <a:pt x="640699" y="131383"/>
                    <a:pt x="643244" y="130947"/>
                  </a:cubicBezTo>
                  <a:cubicBezTo>
                    <a:pt x="645783" y="130506"/>
                    <a:pt x="648512" y="130090"/>
                    <a:pt x="651403" y="129673"/>
                  </a:cubicBezTo>
                  <a:cubicBezTo>
                    <a:pt x="654295" y="129276"/>
                    <a:pt x="657053" y="128891"/>
                    <a:pt x="659707" y="128570"/>
                  </a:cubicBezTo>
                  <a:cubicBezTo>
                    <a:pt x="662350" y="128204"/>
                    <a:pt x="664393" y="127933"/>
                    <a:pt x="665824" y="127674"/>
                  </a:cubicBezTo>
                  <a:cubicBezTo>
                    <a:pt x="660954" y="124262"/>
                    <a:pt x="657151" y="119816"/>
                    <a:pt x="654341" y="114348"/>
                  </a:cubicBezTo>
                  <a:cubicBezTo>
                    <a:pt x="651548" y="108867"/>
                    <a:pt x="650168" y="102907"/>
                    <a:pt x="650168" y="96462"/>
                  </a:cubicBezTo>
                  <a:cubicBezTo>
                    <a:pt x="650168" y="91378"/>
                    <a:pt x="651069" y="86566"/>
                    <a:pt x="652863" y="82082"/>
                  </a:cubicBezTo>
                  <a:cubicBezTo>
                    <a:pt x="654658" y="77598"/>
                    <a:pt x="657099" y="73656"/>
                    <a:pt x="660140" y="70257"/>
                  </a:cubicBezTo>
                  <a:cubicBezTo>
                    <a:pt x="663199" y="66883"/>
                    <a:pt x="666753" y="64196"/>
                    <a:pt x="670874" y="62235"/>
                  </a:cubicBezTo>
                  <a:cubicBezTo>
                    <a:pt x="674982" y="60254"/>
                    <a:pt x="679368" y="59258"/>
                    <a:pt x="684037" y="59258"/>
                  </a:cubicBezTo>
                  <a:close/>
                  <a:moveTo>
                    <a:pt x="1371301" y="53128"/>
                  </a:moveTo>
                  <a:cubicBezTo>
                    <a:pt x="1375969" y="53128"/>
                    <a:pt x="1380390" y="54124"/>
                    <a:pt x="1384510" y="56105"/>
                  </a:cubicBezTo>
                  <a:cubicBezTo>
                    <a:pt x="1388648" y="58066"/>
                    <a:pt x="1392272" y="60753"/>
                    <a:pt x="1395365" y="64127"/>
                  </a:cubicBezTo>
                  <a:cubicBezTo>
                    <a:pt x="1398469" y="67526"/>
                    <a:pt x="1400899" y="71468"/>
                    <a:pt x="1402676" y="75952"/>
                  </a:cubicBezTo>
                  <a:cubicBezTo>
                    <a:pt x="1404436" y="80436"/>
                    <a:pt x="1405336" y="85248"/>
                    <a:pt x="1405336" y="90332"/>
                  </a:cubicBezTo>
                  <a:cubicBezTo>
                    <a:pt x="1405336" y="96670"/>
                    <a:pt x="1403957" y="102592"/>
                    <a:pt x="1401199" y="108130"/>
                  </a:cubicBezTo>
                  <a:cubicBezTo>
                    <a:pt x="1398521" y="113667"/>
                    <a:pt x="1394701" y="118151"/>
                    <a:pt x="1389813" y="121563"/>
                  </a:cubicBezTo>
                  <a:cubicBezTo>
                    <a:pt x="1391262" y="121815"/>
                    <a:pt x="1393287" y="122093"/>
                    <a:pt x="1395947" y="122452"/>
                  </a:cubicBezTo>
                  <a:cubicBezTo>
                    <a:pt x="1398585" y="122780"/>
                    <a:pt x="1401343" y="123165"/>
                    <a:pt x="1404223" y="123562"/>
                  </a:cubicBezTo>
                  <a:cubicBezTo>
                    <a:pt x="1407079" y="123979"/>
                    <a:pt x="1409757" y="124395"/>
                    <a:pt x="1412250" y="124830"/>
                  </a:cubicBezTo>
                  <a:cubicBezTo>
                    <a:pt x="1414725" y="125271"/>
                    <a:pt x="1416532" y="125669"/>
                    <a:pt x="1417645" y="125997"/>
                  </a:cubicBezTo>
                  <a:cubicBezTo>
                    <a:pt x="1419492" y="126577"/>
                    <a:pt x="1421385" y="127813"/>
                    <a:pt x="1423266" y="129648"/>
                  </a:cubicBezTo>
                  <a:cubicBezTo>
                    <a:pt x="1425142" y="131515"/>
                    <a:pt x="1426884" y="133660"/>
                    <a:pt x="1428466" y="136075"/>
                  </a:cubicBezTo>
                  <a:cubicBezTo>
                    <a:pt x="1430058" y="138509"/>
                    <a:pt x="1431339" y="141013"/>
                    <a:pt x="1432303" y="143643"/>
                  </a:cubicBezTo>
                  <a:cubicBezTo>
                    <a:pt x="1433302" y="146223"/>
                    <a:pt x="1433780" y="148600"/>
                    <a:pt x="1433780" y="150764"/>
                  </a:cubicBezTo>
                  <a:lnTo>
                    <a:pt x="1433780" y="184391"/>
                  </a:lnTo>
                  <a:cubicBezTo>
                    <a:pt x="1433250" y="184650"/>
                    <a:pt x="1432672" y="185028"/>
                    <a:pt x="1432003" y="185609"/>
                  </a:cubicBezTo>
                  <a:cubicBezTo>
                    <a:pt x="1431339" y="186208"/>
                    <a:pt x="1430624" y="186757"/>
                    <a:pt x="1429862" y="187318"/>
                  </a:cubicBezTo>
                  <a:cubicBezTo>
                    <a:pt x="1429083" y="187860"/>
                    <a:pt x="1428350" y="188352"/>
                    <a:pt x="1427669" y="188749"/>
                  </a:cubicBezTo>
                  <a:cubicBezTo>
                    <a:pt x="1426971" y="189172"/>
                    <a:pt x="1426388" y="189355"/>
                    <a:pt x="1425921" y="189355"/>
                  </a:cubicBezTo>
                  <a:lnTo>
                    <a:pt x="1316929" y="189355"/>
                  </a:lnTo>
                  <a:cubicBezTo>
                    <a:pt x="1315071" y="189355"/>
                    <a:pt x="1313674" y="188737"/>
                    <a:pt x="1312710" y="187482"/>
                  </a:cubicBezTo>
                  <a:cubicBezTo>
                    <a:pt x="1311747" y="186246"/>
                    <a:pt x="1310564" y="185211"/>
                    <a:pt x="1309138" y="184391"/>
                  </a:cubicBezTo>
                  <a:lnTo>
                    <a:pt x="1309138" y="150764"/>
                  </a:lnTo>
                  <a:cubicBezTo>
                    <a:pt x="1309138" y="148600"/>
                    <a:pt x="1309617" y="146223"/>
                    <a:pt x="1310598" y="143643"/>
                  </a:cubicBezTo>
                  <a:cubicBezTo>
                    <a:pt x="1311597" y="141013"/>
                    <a:pt x="1312860" y="138541"/>
                    <a:pt x="1314418" y="136163"/>
                  </a:cubicBezTo>
                  <a:cubicBezTo>
                    <a:pt x="1315982" y="133786"/>
                    <a:pt x="1317708" y="131641"/>
                    <a:pt x="1319624" y="129718"/>
                  </a:cubicBezTo>
                  <a:cubicBezTo>
                    <a:pt x="1321516" y="127832"/>
                    <a:pt x="1323409" y="126558"/>
                    <a:pt x="1325273" y="125978"/>
                  </a:cubicBezTo>
                  <a:cubicBezTo>
                    <a:pt x="1326220" y="125650"/>
                    <a:pt x="1327962" y="125253"/>
                    <a:pt x="1330507" y="124817"/>
                  </a:cubicBezTo>
                  <a:cubicBezTo>
                    <a:pt x="1333046" y="124376"/>
                    <a:pt x="1335776" y="123960"/>
                    <a:pt x="1338667" y="123543"/>
                  </a:cubicBezTo>
                  <a:cubicBezTo>
                    <a:pt x="1341558" y="123146"/>
                    <a:pt x="1344317" y="122761"/>
                    <a:pt x="1346971" y="122440"/>
                  </a:cubicBezTo>
                  <a:cubicBezTo>
                    <a:pt x="1349614" y="122074"/>
                    <a:pt x="1351657" y="121803"/>
                    <a:pt x="1353088" y="121544"/>
                  </a:cubicBezTo>
                  <a:cubicBezTo>
                    <a:pt x="1348218" y="118132"/>
                    <a:pt x="1344415" y="113686"/>
                    <a:pt x="1341604" y="108218"/>
                  </a:cubicBezTo>
                  <a:cubicBezTo>
                    <a:pt x="1338811" y="102737"/>
                    <a:pt x="1337432" y="96777"/>
                    <a:pt x="1337432" y="90332"/>
                  </a:cubicBezTo>
                  <a:cubicBezTo>
                    <a:pt x="1337432" y="85248"/>
                    <a:pt x="1338332" y="80436"/>
                    <a:pt x="1340127" y="75952"/>
                  </a:cubicBezTo>
                  <a:cubicBezTo>
                    <a:pt x="1341922" y="71468"/>
                    <a:pt x="1344363" y="67526"/>
                    <a:pt x="1347404" y="64127"/>
                  </a:cubicBezTo>
                  <a:cubicBezTo>
                    <a:pt x="1350463" y="60753"/>
                    <a:pt x="1354017" y="58066"/>
                    <a:pt x="1358138" y="56105"/>
                  </a:cubicBezTo>
                  <a:cubicBezTo>
                    <a:pt x="1362246" y="54124"/>
                    <a:pt x="1366632" y="53128"/>
                    <a:pt x="1371301" y="53128"/>
                  </a:cubicBezTo>
                  <a:close/>
                  <a:moveTo>
                    <a:pt x="847222" y="23839"/>
                  </a:moveTo>
                  <a:cubicBezTo>
                    <a:pt x="850334" y="23839"/>
                    <a:pt x="853281" y="24531"/>
                    <a:pt x="856028" y="25908"/>
                  </a:cubicBezTo>
                  <a:cubicBezTo>
                    <a:pt x="858787" y="27271"/>
                    <a:pt x="861203" y="29138"/>
                    <a:pt x="863265" y="31483"/>
                  </a:cubicBezTo>
                  <a:cubicBezTo>
                    <a:pt x="865334" y="33846"/>
                    <a:pt x="866954" y="36585"/>
                    <a:pt x="868139" y="39702"/>
                  </a:cubicBezTo>
                  <a:cubicBezTo>
                    <a:pt x="869312" y="42818"/>
                    <a:pt x="869912" y="46163"/>
                    <a:pt x="869912" y="49696"/>
                  </a:cubicBezTo>
                  <a:cubicBezTo>
                    <a:pt x="869912" y="54101"/>
                    <a:pt x="868993" y="58217"/>
                    <a:pt x="867154" y="62065"/>
                  </a:cubicBezTo>
                  <a:cubicBezTo>
                    <a:pt x="865369" y="65914"/>
                    <a:pt x="862822" y="69030"/>
                    <a:pt x="859564" y="71401"/>
                  </a:cubicBezTo>
                  <a:cubicBezTo>
                    <a:pt x="860529" y="71577"/>
                    <a:pt x="861880" y="71770"/>
                    <a:pt x="863653" y="72020"/>
                  </a:cubicBezTo>
                  <a:cubicBezTo>
                    <a:pt x="865411" y="72247"/>
                    <a:pt x="867250" y="72515"/>
                    <a:pt x="869170" y="72791"/>
                  </a:cubicBezTo>
                  <a:cubicBezTo>
                    <a:pt x="871074" y="73080"/>
                    <a:pt x="872859" y="73370"/>
                    <a:pt x="874521" y="73672"/>
                  </a:cubicBezTo>
                  <a:cubicBezTo>
                    <a:pt x="876172" y="73979"/>
                    <a:pt x="877376" y="74255"/>
                    <a:pt x="878118" y="74483"/>
                  </a:cubicBezTo>
                  <a:cubicBezTo>
                    <a:pt x="879349" y="74886"/>
                    <a:pt x="880611" y="75745"/>
                    <a:pt x="881865" y="77021"/>
                  </a:cubicBezTo>
                  <a:cubicBezTo>
                    <a:pt x="883116" y="78318"/>
                    <a:pt x="884278" y="79809"/>
                    <a:pt x="885332" y="81487"/>
                  </a:cubicBezTo>
                  <a:cubicBezTo>
                    <a:pt x="886394" y="83179"/>
                    <a:pt x="887248" y="84919"/>
                    <a:pt x="887890" y="86747"/>
                  </a:cubicBezTo>
                  <a:cubicBezTo>
                    <a:pt x="888556" y="88540"/>
                    <a:pt x="888879" y="90192"/>
                    <a:pt x="888879" y="91696"/>
                  </a:cubicBezTo>
                  <a:lnTo>
                    <a:pt x="888879" y="115067"/>
                  </a:lnTo>
                  <a:cubicBezTo>
                    <a:pt x="888521" y="115247"/>
                    <a:pt x="888136" y="115510"/>
                    <a:pt x="887690" y="115913"/>
                  </a:cubicBezTo>
                  <a:cubicBezTo>
                    <a:pt x="887248" y="116330"/>
                    <a:pt x="886771" y="116711"/>
                    <a:pt x="886263" y="117101"/>
                  </a:cubicBezTo>
                  <a:cubicBezTo>
                    <a:pt x="885743" y="117478"/>
                    <a:pt x="885255" y="117820"/>
                    <a:pt x="884801" y="118096"/>
                  </a:cubicBezTo>
                  <a:cubicBezTo>
                    <a:pt x="884335" y="118390"/>
                    <a:pt x="883947" y="118517"/>
                    <a:pt x="883635" y="118517"/>
                  </a:cubicBezTo>
                  <a:lnTo>
                    <a:pt x="810974" y="118517"/>
                  </a:lnTo>
                  <a:cubicBezTo>
                    <a:pt x="809736" y="118517"/>
                    <a:pt x="808805" y="118087"/>
                    <a:pt x="808162" y="117215"/>
                  </a:cubicBezTo>
                  <a:cubicBezTo>
                    <a:pt x="807520" y="116356"/>
                    <a:pt x="806731" y="115637"/>
                    <a:pt x="805781" y="115067"/>
                  </a:cubicBezTo>
                  <a:lnTo>
                    <a:pt x="805781" y="91696"/>
                  </a:lnTo>
                  <a:cubicBezTo>
                    <a:pt x="805781" y="90192"/>
                    <a:pt x="806100" y="88540"/>
                    <a:pt x="806754" y="86747"/>
                  </a:cubicBezTo>
                  <a:cubicBezTo>
                    <a:pt x="807420" y="84919"/>
                    <a:pt x="808262" y="83201"/>
                    <a:pt x="809301" y="81549"/>
                  </a:cubicBezTo>
                  <a:cubicBezTo>
                    <a:pt x="810343" y="79896"/>
                    <a:pt x="811494" y="78406"/>
                    <a:pt x="812771" y="77069"/>
                  </a:cubicBezTo>
                  <a:cubicBezTo>
                    <a:pt x="814033" y="75758"/>
                    <a:pt x="815295" y="74873"/>
                    <a:pt x="816537" y="74470"/>
                  </a:cubicBezTo>
                  <a:cubicBezTo>
                    <a:pt x="817168" y="74242"/>
                    <a:pt x="818330" y="73966"/>
                    <a:pt x="820027" y="73663"/>
                  </a:cubicBezTo>
                  <a:cubicBezTo>
                    <a:pt x="821719" y="73356"/>
                    <a:pt x="823539" y="73067"/>
                    <a:pt x="825467" y="72778"/>
                  </a:cubicBezTo>
                  <a:cubicBezTo>
                    <a:pt x="827394" y="72502"/>
                    <a:pt x="829233" y="72234"/>
                    <a:pt x="831003" y="72011"/>
                  </a:cubicBezTo>
                  <a:cubicBezTo>
                    <a:pt x="832765" y="71757"/>
                    <a:pt x="834126" y="71568"/>
                    <a:pt x="835080" y="71388"/>
                  </a:cubicBezTo>
                  <a:cubicBezTo>
                    <a:pt x="831834" y="69017"/>
                    <a:pt x="829298" y="65927"/>
                    <a:pt x="827425" y="62127"/>
                  </a:cubicBezTo>
                  <a:cubicBezTo>
                    <a:pt x="825563" y="58318"/>
                    <a:pt x="824643" y="54175"/>
                    <a:pt x="824643" y="49696"/>
                  </a:cubicBezTo>
                  <a:cubicBezTo>
                    <a:pt x="824643" y="46163"/>
                    <a:pt x="825243" y="42818"/>
                    <a:pt x="826440" y="39702"/>
                  </a:cubicBezTo>
                  <a:cubicBezTo>
                    <a:pt x="827636" y="36585"/>
                    <a:pt x="829264" y="33846"/>
                    <a:pt x="831291" y="31483"/>
                  </a:cubicBezTo>
                  <a:cubicBezTo>
                    <a:pt x="833330" y="29138"/>
                    <a:pt x="835700" y="27271"/>
                    <a:pt x="838451" y="25908"/>
                  </a:cubicBezTo>
                  <a:cubicBezTo>
                    <a:pt x="841186" y="24531"/>
                    <a:pt x="844110" y="23839"/>
                    <a:pt x="847222" y="23839"/>
                  </a:cubicBezTo>
                  <a:close/>
                  <a:moveTo>
                    <a:pt x="1134267" y="0"/>
                  </a:moveTo>
                  <a:cubicBezTo>
                    <a:pt x="1138935" y="0"/>
                    <a:pt x="1143356" y="996"/>
                    <a:pt x="1147476" y="2977"/>
                  </a:cubicBezTo>
                  <a:cubicBezTo>
                    <a:pt x="1151614" y="4938"/>
                    <a:pt x="1155238" y="7625"/>
                    <a:pt x="1158331" y="10999"/>
                  </a:cubicBezTo>
                  <a:cubicBezTo>
                    <a:pt x="1161435" y="14398"/>
                    <a:pt x="1163865" y="18340"/>
                    <a:pt x="1165642" y="22824"/>
                  </a:cubicBezTo>
                  <a:cubicBezTo>
                    <a:pt x="1167402" y="27308"/>
                    <a:pt x="1168302" y="32120"/>
                    <a:pt x="1168302" y="37204"/>
                  </a:cubicBezTo>
                  <a:cubicBezTo>
                    <a:pt x="1168302" y="43542"/>
                    <a:pt x="1166923" y="49464"/>
                    <a:pt x="1164165" y="55002"/>
                  </a:cubicBezTo>
                  <a:cubicBezTo>
                    <a:pt x="1161487" y="60539"/>
                    <a:pt x="1157667" y="65023"/>
                    <a:pt x="1152779" y="68435"/>
                  </a:cubicBezTo>
                  <a:cubicBezTo>
                    <a:pt x="1154228" y="68687"/>
                    <a:pt x="1156253" y="68965"/>
                    <a:pt x="1158913" y="69324"/>
                  </a:cubicBezTo>
                  <a:cubicBezTo>
                    <a:pt x="1161551" y="69652"/>
                    <a:pt x="1164309" y="70037"/>
                    <a:pt x="1167189" y="70434"/>
                  </a:cubicBezTo>
                  <a:cubicBezTo>
                    <a:pt x="1170045" y="70851"/>
                    <a:pt x="1172723" y="71267"/>
                    <a:pt x="1175216" y="71702"/>
                  </a:cubicBezTo>
                  <a:cubicBezTo>
                    <a:pt x="1177691" y="72143"/>
                    <a:pt x="1179498" y="72541"/>
                    <a:pt x="1180611" y="72869"/>
                  </a:cubicBezTo>
                  <a:cubicBezTo>
                    <a:pt x="1182458" y="73449"/>
                    <a:pt x="1184351" y="74685"/>
                    <a:pt x="1186232" y="76520"/>
                  </a:cubicBezTo>
                  <a:cubicBezTo>
                    <a:pt x="1188108" y="78387"/>
                    <a:pt x="1189850" y="80532"/>
                    <a:pt x="1191432" y="82947"/>
                  </a:cubicBezTo>
                  <a:cubicBezTo>
                    <a:pt x="1193024" y="85381"/>
                    <a:pt x="1194305" y="87885"/>
                    <a:pt x="1195269" y="90515"/>
                  </a:cubicBezTo>
                  <a:cubicBezTo>
                    <a:pt x="1196268" y="93095"/>
                    <a:pt x="1196746" y="95472"/>
                    <a:pt x="1196746" y="97636"/>
                  </a:cubicBezTo>
                  <a:lnTo>
                    <a:pt x="1196746" y="131263"/>
                  </a:lnTo>
                  <a:cubicBezTo>
                    <a:pt x="1196216" y="131522"/>
                    <a:pt x="1195638" y="131900"/>
                    <a:pt x="1194969" y="132481"/>
                  </a:cubicBezTo>
                  <a:cubicBezTo>
                    <a:pt x="1194305" y="133080"/>
                    <a:pt x="1193590" y="133629"/>
                    <a:pt x="1192828" y="134190"/>
                  </a:cubicBezTo>
                  <a:cubicBezTo>
                    <a:pt x="1192049" y="134732"/>
                    <a:pt x="1191316" y="135224"/>
                    <a:pt x="1190635" y="135621"/>
                  </a:cubicBezTo>
                  <a:cubicBezTo>
                    <a:pt x="1189937" y="136044"/>
                    <a:pt x="1189354" y="136227"/>
                    <a:pt x="1188887" y="136227"/>
                  </a:cubicBezTo>
                  <a:lnTo>
                    <a:pt x="1079895" y="136227"/>
                  </a:lnTo>
                  <a:cubicBezTo>
                    <a:pt x="1078037" y="136227"/>
                    <a:pt x="1076640" y="135609"/>
                    <a:pt x="1075676" y="134354"/>
                  </a:cubicBezTo>
                  <a:cubicBezTo>
                    <a:pt x="1074713" y="133118"/>
                    <a:pt x="1073530" y="132083"/>
                    <a:pt x="1072104" y="131263"/>
                  </a:cubicBezTo>
                  <a:lnTo>
                    <a:pt x="1072104" y="97636"/>
                  </a:lnTo>
                  <a:cubicBezTo>
                    <a:pt x="1072104" y="95472"/>
                    <a:pt x="1072583" y="93095"/>
                    <a:pt x="1073564" y="90515"/>
                  </a:cubicBezTo>
                  <a:cubicBezTo>
                    <a:pt x="1074563" y="87885"/>
                    <a:pt x="1075826" y="85413"/>
                    <a:pt x="1077384" y="83035"/>
                  </a:cubicBezTo>
                  <a:cubicBezTo>
                    <a:pt x="1078948" y="80658"/>
                    <a:pt x="1080674" y="78513"/>
                    <a:pt x="1082590" y="76590"/>
                  </a:cubicBezTo>
                  <a:cubicBezTo>
                    <a:pt x="1084482" y="74704"/>
                    <a:pt x="1086375" y="73430"/>
                    <a:pt x="1088239" y="72850"/>
                  </a:cubicBezTo>
                  <a:cubicBezTo>
                    <a:pt x="1089186" y="72522"/>
                    <a:pt x="1090928" y="72125"/>
                    <a:pt x="1093473" y="71689"/>
                  </a:cubicBezTo>
                  <a:cubicBezTo>
                    <a:pt x="1096012" y="71248"/>
                    <a:pt x="1098742" y="70832"/>
                    <a:pt x="1101633" y="70415"/>
                  </a:cubicBezTo>
                  <a:cubicBezTo>
                    <a:pt x="1104524" y="70018"/>
                    <a:pt x="1107283" y="69633"/>
                    <a:pt x="1109937" y="69312"/>
                  </a:cubicBezTo>
                  <a:cubicBezTo>
                    <a:pt x="1112580" y="68946"/>
                    <a:pt x="1114623" y="68675"/>
                    <a:pt x="1116054" y="68416"/>
                  </a:cubicBezTo>
                  <a:cubicBezTo>
                    <a:pt x="1111184" y="65004"/>
                    <a:pt x="1107381" y="60558"/>
                    <a:pt x="1104570" y="55090"/>
                  </a:cubicBezTo>
                  <a:cubicBezTo>
                    <a:pt x="1101777" y="49609"/>
                    <a:pt x="1100398" y="43649"/>
                    <a:pt x="1100398" y="37204"/>
                  </a:cubicBezTo>
                  <a:cubicBezTo>
                    <a:pt x="1100398" y="32120"/>
                    <a:pt x="1101298" y="27308"/>
                    <a:pt x="1103093" y="22824"/>
                  </a:cubicBezTo>
                  <a:cubicBezTo>
                    <a:pt x="1104888" y="18340"/>
                    <a:pt x="1107329" y="14398"/>
                    <a:pt x="1110370" y="10999"/>
                  </a:cubicBezTo>
                  <a:cubicBezTo>
                    <a:pt x="1113429" y="7625"/>
                    <a:pt x="1116983" y="4938"/>
                    <a:pt x="1121104" y="2977"/>
                  </a:cubicBezTo>
                  <a:cubicBezTo>
                    <a:pt x="1125212" y="996"/>
                    <a:pt x="1129598" y="0"/>
                    <a:pt x="1134267" y="0"/>
                  </a:cubicBezTo>
                  <a:close/>
                </a:path>
              </a:pathLst>
            </a:custGeom>
            <a:solidFill>
              <a:schemeClr val="accent2"/>
            </a:solidFill>
            <a:ln>
              <a:noFill/>
            </a:ln>
          </p:spPr>
          <p:txBody>
            <a:bodyPr lIns="38100" tIns="38100" rIns="38100" bIns="38100" anchor="ctr"/>
            <a:p>
              <a:endParaRPr lang="zh-CN" altLang="en-US"/>
            </a:p>
          </p:txBody>
        </p:sp>
        <p:sp>
          <p:nvSpPr>
            <p:cNvPr id="1048763" name="椭圆 269"/>
            <p:cNvSpPr>
              <a:spLocks noChangeArrowheads="1"/>
            </p:cNvSpPr>
            <p:nvPr/>
          </p:nvSpPr>
          <p:spPr bwMode="auto">
            <a:xfrm>
              <a:off x="1185937" y="4428058"/>
              <a:ext cx="649288" cy="649287"/>
            </a:xfrm>
            <a:prstGeom prst="ellipse">
              <a:avLst/>
            </a:prstGeom>
            <a:solidFill>
              <a:schemeClr val="accent1"/>
            </a:solidFill>
            <a:ln>
              <a:noFill/>
            </a:ln>
          </p:spPr>
          <p:txBody>
            <a:bodyPr anchor="ctr"/>
            <a:lstStyle>
              <a:lvl1pPr>
                <a:buFont typeface="Arial" panose="020B0604020202090204" pitchFamily="34" charset="0"/>
                <a:defRPr>
                  <a:solidFill>
                    <a:schemeClr val="tx1"/>
                  </a:solidFill>
                  <a:latin typeface="Arial" panose="020B0604020202090204" pitchFamily="34" charset="0"/>
                  <a:ea typeface="微软雅黑" panose="020B0503020204020204" pitchFamily="34" charset="-122"/>
                </a:defRPr>
              </a:lvl1pPr>
              <a:lvl2pPr marL="742950" indent="-285750">
                <a:buFont typeface="Arial" panose="020B0604020202090204" pitchFamily="34" charset="0"/>
                <a:defRPr>
                  <a:solidFill>
                    <a:schemeClr val="tx1"/>
                  </a:solidFill>
                  <a:latin typeface="Arial" panose="020B0604020202090204" pitchFamily="34" charset="0"/>
                  <a:ea typeface="微软雅黑" panose="020B0503020204020204" pitchFamily="34" charset="-122"/>
                </a:defRPr>
              </a:lvl2pPr>
              <a:lvl3pPr marL="1143000" indent="-228600">
                <a:buFont typeface="Arial" panose="020B0604020202090204" pitchFamily="34" charset="0"/>
                <a:defRPr>
                  <a:solidFill>
                    <a:schemeClr val="tx1"/>
                  </a:solidFill>
                  <a:latin typeface="Arial" panose="020B0604020202090204" pitchFamily="34" charset="0"/>
                  <a:ea typeface="微软雅黑" panose="020B0503020204020204" pitchFamily="34" charset="-122"/>
                </a:defRPr>
              </a:lvl3pPr>
              <a:lvl4pPr marL="1600200" indent="-228600">
                <a:buFont typeface="Arial" panose="020B0604020202090204" pitchFamily="34" charset="0"/>
                <a:defRPr>
                  <a:solidFill>
                    <a:schemeClr val="tx1"/>
                  </a:solidFill>
                  <a:latin typeface="Arial" panose="020B0604020202090204" pitchFamily="34" charset="0"/>
                  <a:ea typeface="微软雅黑" panose="020B0503020204020204" pitchFamily="34" charset="-122"/>
                </a:defRPr>
              </a:lvl4pPr>
              <a:lvl5pPr marL="2057400" indent="-228600">
                <a:buFont typeface="Arial" panose="020B0604020202090204" pitchFamily="34" charset="0"/>
                <a:defRPr>
                  <a:solidFill>
                    <a:schemeClr val="tx1"/>
                  </a:solidFill>
                  <a:latin typeface="Arial" panose="020B060402020209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微软雅黑" panose="020B0503020204020204" pitchFamily="34" charset="-122"/>
                </a:defRPr>
              </a:lvl9pPr>
            </a:lstStyle>
            <a:p>
              <a:pPr algn="ctr" eaLnBrk="1" hangingPunct="1"/>
              <a:endParaRPr lang="zh-CN" altLang="en-US" sz="2400" b="1" dirty="0">
                <a:solidFill>
                  <a:srgbClr val="FFFFFF"/>
                </a:solidFill>
                <a:latin typeface="华文细黑" panose="02010600040101010101" pitchFamily="2" charset="-122"/>
                <a:ea typeface="华文细黑" panose="02010600040101010101" pitchFamily="2" charset="-122"/>
                <a:sym typeface="Arial" panose="020B060402020209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2000"/>
                                        <p:tgtEl>
                                          <p:spTgt spid="144"/>
                                        </p:tgtEl>
                                      </p:cBhvr>
                                    </p:animEffect>
                                    <p:anim calcmode="lin" valueType="num">
                                      <p:cBhvr>
                                        <p:cTn id="8" dur="2000" fill="hold"/>
                                        <p:tgtEl>
                                          <p:spTgt spid="144"/>
                                        </p:tgtEl>
                                        <p:attrNameLst>
                                          <p:attrName>ppt_w</p:attrName>
                                        </p:attrNameLst>
                                      </p:cBhvr>
                                      <p:tavLst>
                                        <p:tav tm="0" fmla="#ppt_w*sin(2.5*pi*$)">
                                          <p:val>
                                            <p:fltVal val="0.0"/>
                                          </p:val>
                                        </p:tav>
                                        <p:tav tm="100000">
                                          <p:val>
                                            <p:fltVal val="1.0"/>
                                          </p:val>
                                        </p:tav>
                                      </p:tavLst>
                                    </p:anim>
                                    <p:anim calcmode="lin" valueType="num">
                                      <p:cBhvr>
                                        <p:cTn id="9" dur="2000" fill="hold"/>
                                        <p:tgtEl>
                                          <p:spTgt spid="144"/>
                                        </p:tgtEl>
                                        <p:attrNameLst>
                                          <p:attrName>ppt_h</p:attrName>
                                        </p:attrNameLst>
                                      </p:cBhvr>
                                      <p:tavLst>
                                        <p:tav tm="0">
                                          <p:val>
                                            <p:strVal val="#ppt_h"/>
                                          </p:val>
                                        </p:tav>
                                        <p:tav tm="100000">
                                          <p:val>
                                            <p:strVal val="#ppt_h"/>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048760"/>
                                        </p:tgtEl>
                                        <p:attrNameLst>
                                          <p:attrName>style.visibility</p:attrName>
                                        </p:attrNameLst>
                                      </p:cBhvr>
                                      <p:to>
                                        <p:strVal val="visible"/>
                                      </p:to>
                                    </p:set>
                                    <p:animEffect transition="in" filter="randombar(horizontal)">
                                      <p:cBhvr>
                                        <p:cTn id="12" dur="1000"/>
                                        <p:tgtEl>
                                          <p:spTgt spid="104876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48759"/>
                                        </p:tgtEl>
                                        <p:attrNameLst>
                                          <p:attrName>style.visibility</p:attrName>
                                        </p:attrNameLst>
                                      </p:cBhvr>
                                      <p:to>
                                        <p:strVal val="visible"/>
                                      </p:to>
                                    </p:set>
                                    <p:animEffect transition="in" filter="randombar(horizontal)">
                                      <p:cBhvr>
                                        <p:cTn id="17" dur="1000"/>
                                        <p:tgtEl>
                                          <p:spTgt spid="104875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048761"/>
                                        </p:tgtEl>
                                        <p:attrNameLst>
                                          <p:attrName>style.visibility</p:attrName>
                                        </p:attrNameLst>
                                      </p:cBhvr>
                                      <p:to>
                                        <p:strVal val="visible"/>
                                      </p:to>
                                    </p:set>
                                    <p:animEffect transition="in" filter="randombar(horizontal)">
                                      <p:cBhvr>
                                        <p:cTn id="20" dur="1000"/>
                                        <p:tgtEl>
                                          <p:spTgt spid="1048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59" grpId="0"/>
      <p:bldP spid="1048760" grpId="0"/>
      <p:bldP spid="10487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45" name=""/>
        <p:cNvGrpSpPr/>
        <p:nvPr/>
      </p:nvGrpSpPr>
      <p:grpSpPr>
        <a:xfrm>
          <a:off x="0" y="0"/>
          <a:ext cx="0" cy="0"/>
          <a:chOff x="0" y="0"/>
          <a:chExt cx="0" cy="0"/>
        </a:xfrm>
      </p:grpSpPr>
      <p:sp>
        <p:nvSpPr>
          <p:cNvPr id="1048764" name="矩形 14"/>
          <p:cNvSpPr/>
          <p:nvPr/>
        </p:nvSpPr>
        <p:spPr>
          <a:xfrm>
            <a:off x="1510565" y="2939637"/>
            <a:ext cx="8697191" cy="1463041"/>
          </a:xfrm>
          <a:prstGeom prst="rect">
            <a:avLst/>
          </a:prstGeom>
        </p:spPr>
        <p:txBody>
          <a:bodyPr wrap="square">
            <a:spAutoFit/>
          </a:bodyPr>
          <a:p>
            <a:pPr algn="just" fontAlgn="base">
              <a:lnSpc>
                <a:spcPct val="130000"/>
              </a:lnSpc>
              <a:spcBef>
                <a:spcPct val="0"/>
              </a:spcBef>
              <a:spcAft>
                <a:spcPct val="0"/>
              </a:spcAft>
              <a:buFont typeface="Arial" panose="020B0604020202090204" pitchFamily="34" charset="0"/>
            </a:pP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参加二课堂活动累计记点达</a:t>
            </a:r>
            <a:r>
              <a:rPr lang="en-US" altLang="zh-CN" sz="2400" b="1" dirty="0">
                <a:solidFill>
                  <a:schemeClr val="accent1"/>
                </a:solidFill>
                <a:latin typeface="微软雅黑" panose="020B0503020204020204" pitchFamily="34" charset="-122"/>
                <a:ea typeface="微软雅黑" panose="020B0503020204020204" pitchFamily="34" charset="-122"/>
              </a:rPr>
              <a:t>4</a:t>
            </a:r>
            <a:r>
              <a:rPr lang="zh-CN" altLang="en-US" sz="2400" b="1" dirty="0">
                <a:solidFill>
                  <a:schemeClr val="accent1"/>
                </a:solidFill>
                <a:latin typeface="微软雅黑" panose="020B0503020204020204" pitchFamily="34" charset="-122"/>
                <a:ea typeface="微软雅黑" panose="020B0503020204020204" pitchFamily="34" charset="-122"/>
              </a:rPr>
              <a:t>点及以上</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者，可获得二课堂</a:t>
            </a:r>
            <a:r>
              <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rPr>
              <a:t>4</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学分。累计记点</a:t>
            </a:r>
            <a:r>
              <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rPr>
              <a:t>&gt;=4</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者，成绩为“</a:t>
            </a:r>
            <a:r>
              <a:rPr lang="zh-CN" altLang="en-US" sz="2400" b="1" dirty="0">
                <a:solidFill>
                  <a:schemeClr val="accent1"/>
                </a:solidFill>
                <a:latin typeface="微软雅黑" panose="020B0503020204020204" pitchFamily="34" charset="-122"/>
                <a:ea typeface="微软雅黑" panose="020B0503020204020204" pitchFamily="34" charset="-122"/>
              </a:rPr>
              <a:t>合格</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”；累计记点</a:t>
            </a:r>
            <a:r>
              <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rPr>
              <a:t>&gt;=5</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者，成绩为“</a:t>
            </a:r>
            <a:r>
              <a:rPr lang="zh-CN" altLang="en-US" sz="2400" b="1" dirty="0">
                <a:solidFill>
                  <a:schemeClr val="accent1"/>
                </a:solidFill>
                <a:latin typeface="微软雅黑" panose="020B0503020204020204" pitchFamily="34" charset="-122"/>
                <a:ea typeface="微软雅黑" panose="020B0503020204020204" pitchFamily="34" charset="-122"/>
              </a:rPr>
              <a:t>良好</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”；累计记点≥</a:t>
            </a:r>
            <a:r>
              <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rPr>
              <a:t>6</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者，成绩为“</a:t>
            </a:r>
            <a:r>
              <a:rPr lang="zh-CN" altLang="en-US" sz="2400" b="1" dirty="0">
                <a:solidFill>
                  <a:schemeClr val="accent1"/>
                </a:solidFill>
                <a:latin typeface="微软雅黑" panose="020B0503020204020204" pitchFamily="34" charset="-122"/>
                <a:ea typeface="微软雅黑" panose="020B0503020204020204" pitchFamily="34" charset="-122"/>
              </a:rPr>
              <a:t>优秀</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46" name="组 1"/>
          <p:cNvGrpSpPr/>
          <p:nvPr/>
        </p:nvGrpSpPr>
        <p:grpSpPr>
          <a:xfrm>
            <a:off x="272631" y="1534774"/>
            <a:ext cx="4571198" cy="644679"/>
            <a:chOff x="2576098" y="2419350"/>
            <a:chExt cx="2600738" cy="366784"/>
          </a:xfrm>
        </p:grpSpPr>
        <p:sp>
          <p:nvSpPr>
            <p:cNvPr id="1048765" name="矩形 12"/>
            <p:cNvSpPr/>
            <p:nvPr/>
          </p:nvSpPr>
          <p:spPr>
            <a:xfrm>
              <a:off x="3060492" y="2419350"/>
              <a:ext cx="1631952" cy="366784"/>
            </a:xfrm>
            <a:prstGeom prst="rect">
              <a:avLst/>
            </a:prstGeom>
            <a:solidFill>
              <a:schemeClr val="accent1"/>
            </a:solidFill>
            <a:ln>
              <a:noFill/>
            </a:ln>
            <a:effectLst>
              <a:outerShdw blurRad="1397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p>
              <a:pPr algn="ctr"/>
              <a:endParaRPr lang="zh-CN" altLang="en-US"/>
            </a:p>
          </p:txBody>
        </p:sp>
        <p:sp>
          <p:nvSpPr>
            <p:cNvPr id="1048766" name="文本框 13"/>
            <p:cNvSpPr txBox="1"/>
            <p:nvPr/>
          </p:nvSpPr>
          <p:spPr>
            <a:xfrm>
              <a:off x="2576098" y="2473105"/>
              <a:ext cx="2600738" cy="262660"/>
            </a:xfrm>
            <a:prstGeom prst="rect">
              <a:avLst/>
            </a:prstGeom>
            <a:noFill/>
          </p:spPr>
          <p:txBody>
            <a:bodyPr wrap="square" rtlCol="0">
              <a:spAutoFit/>
            </a:bodyPr>
            <a:p>
              <a:pPr algn="ct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第二课堂</a:t>
              </a:r>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048767" name="文本占位符 1"/>
          <p:cNvSpPr>
            <a:spLocks noGrp="1"/>
          </p:cNvSpPr>
          <p:nvPr>
            <p:ph type="body" sz="quarter" idx="13"/>
          </p:nvPr>
        </p:nvSpPr>
        <p:spPr/>
        <p:txBody>
          <a:bodyPr/>
          <a:p>
            <a:r>
              <a:rPr lang="zh-CN" altLang="en-US" dirty="0"/>
              <a:t>第二、三、四课堂深入介绍</a:t>
            </a:r>
            <a:endParaRPr lang="zh-CN" altLang="en-US" dirty="0"/>
          </a:p>
          <a:p>
            <a:endParaRPr lang="zh-CN" altLang="en-US" dirty="0"/>
          </a:p>
        </p:txBody>
      </p:sp>
      <p:sp>
        <p:nvSpPr>
          <p:cNvPr id="1048768" name="文本占位符 2"/>
          <p:cNvSpPr>
            <a:spLocks noGrp="1"/>
          </p:cNvSpPr>
          <p:nvPr>
            <p:ph type="body" sz="quarter" idx="14"/>
          </p:nvPr>
        </p:nvSpPr>
        <p:spPr/>
        <p:txBody>
          <a:bodyPr/>
          <a:p>
            <a:r>
              <a:rPr lang="en-US" altLang="zh-CN" dirty="0"/>
              <a:t>INTRODUCTION</a:t>
            </a:r>
            <a:endParaRPr lang="zh-CN" altLang="en-US" dirty="0"/>
          </a:p>
        </p:txBody>
      </p:sp>
      <p:grpSp>
        <p:nvGrpSpPr>
          <p:cNvPr id="147" name="组 2"/>
          <p:cNvGrpSpPr/>
          <p:nvPr/>
        </p:nvGrpSpPr>
        <p:grpSpPr>
          <a:xfrm>
            <a:off x="964582" y="1530681"/>
            <a:ext cx="3223536" cy="666380"/>
            <a:chOff x="353932" y="3000695"/>
            <a:chExt cx="2600738" cy="366784"/>
          </a:xfrm>
        </p:grpSpPr>
        <p:sp>
          <p:nvSpPr>
            <p:cNvPr id="1048769" name="矩形 8"/>
            <p:cNvSpPr/>
            <p:nvPr/>
          </p:nvSpPr>
          <p:spPr>
            <a:xfrm>
              <a:off x="500983" y="3000695"/>
              <a:ext cx="2306637" cy="366784"/>
            </a:xfrm>
            <a:prstGeom prst="rect">
              <a:avLst/>
            </a:prstGeom>
            <a:solidFill>
              <a:schemeClr val="tx1">
                <a:lumMod val="75000"/>
                <a:lumOff val="25000"/>
              </a:schemeClr>
            </a:solidFill>
            <a:ln>
              <a:noFill/>
            </a:ln>
            <a:effectLst>
              <a:outerShdw blurRad="1397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p>
              <a:pPr algn="ctr"/>
              <a:endParaRPr lang="zh-CN" altLang="en-US"/>
            </a:p>
          </p:txBody>
        </p:sp>
        <p:sp>
          <p:nvSpPr>
            <p:cNvPr id="1048770" name="文本框 9"/>
            <p:cNvSpPr txBox="1"/>
            <p:nvPr/>
          </p:nvSpPr>
          <p:spPr>
            <a:xfrm>
              <a:off x="353932" y="3043900"/>
              <a:ext cx="2600738" cy="254106"/>
            </a:xfrm>
            <a:prstGeom prst="rect">
              <a:avLst/>
            </a:prstGeom>
            <a:noFill/>
          </p:spPr>
          <p:txBody>
            <a:bodyPr wrap="square" rtlCol="0">
              <a:spAutoFit/>
            </a:bodyPr>
            <a:p>
              <a:pPr algn="ctr"/>
              <a:r>
                <a:rPr lang="zh-CN" altLang="en-US" sz="2400" dirty="0">
                  <a:solidFill>
                    <a:schemeClr val="accent1"/>
                  </a:solidFill>
                  <a:latin typeface="微软雅黑" panose="020B0503020204020204" pitchFamily="34" charset="-122"/>
                  <a:ea typeface="微软雅黑" panose="020B0503020204020204" pitchFamily="34" charset="-122"/>
                </a:rPr>
                <a:t>第三课堂</a:t>
              </a:r>
              <a:endParaRPr lang="en-US" altLang="zh-CN" sz="2400" dirty="0">
                <a:solidFill>
                  <a:schemeClr val="accent1"/>
                </a:solidFill>
                <a:latin typeface="微软雅黑" panose="020B0503020204020204" pitchFamily="34" charset="-122"/>
                <a:ea typeface="微软雅黑" panose="020B0503020204020204" pitchFamily="34" charset="-122"/>
              </a:endParaRPr>
            </a:p>
          </p:txBody>
        </p:sp>
      </p:grpSp>
      <p:grpSp>
        <p:nvGrpSpPr>
          <p:cNvPr id="148" name="组 99"/>
          <p:cNvGrpSpPr/>
          <p:nvPr/>
        </p:nvGrpSpPr>
        <p:grpSpPr>
          <a:xfrm>
            <a:off x="272631" y="1530681"/>
            <a:ext cx="4571198" cy="682375"/>
            <a:chOff x="2578367" y="2419350"/>
            <a:chExt cx="2600738" cy="366784"/>
          </a:xfrm>
        </p:grpSpPr>
        <p:sp>
          <p:nvSpPr>
            <p:cNvPr id="1048771" name="矩形 4"/>
            <p:cNvSpPr/>
            <p:nvPr/>
          </p:nvSpPr>
          <p:spPr>
            <a:xfrm>
              <a:off x="3060492" y="2419350"/>
              <a:ext cx="1631952" cy="366784"/>
            </a:xfrm>
            <a:prstGeom prst="rect">
              <a:avLst/>
            </a:prstGeom>
            <a:solidFill>
              <a:schemeClr val="accent1"/>
            </a:solidFill>
            <a:ln>
              <a:noFill/>
            </a:ln>
            <a:effectLst>
              <a:outerShdw blurRad="1397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p>
              <a:pPr algn="ctr"/>
              <a:endParaRPr lang="zh-CN" altLang="en-US"/>
            </a:p>
          </p:txBody>
        </p:sp>
        <p:sp>
          <p:nvSpPr>
            <p:cNvPr id="1048772" name="文本框 5"/>
            <p:cNvSpPr txBox="1"/>
            <p:nvPr/>
          </p:nvSpPr>
          <p:spPr>
            <a:xfrm>
              <a:off x="2578367" y="2474442"/>
              <a:ext cx="2600738" cy="248150"/>
            </a:xfrm>
            <a:prstGeom prst="rect">
              <a:avLst/>
            </a:prstGeom>
            <a:noFill/>
          </p:spPr>
          <p:txBody>
            <a:bodyPr wrap="square" rtlCol="0">
              <a:spAutoFit/>
            </a:bodyPr>
            <a:p>
              <a:pPr algn="ct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第四课堂</a:t>
              </a:r>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048773" name="矩形 10"/>
          <p:cNvSpPr/>
          <p:nvPr/>
        </p:nvSpPr>
        <p:spPr>
          <a:xfrm>
            <a:off x="1510565" y="2946998"/>
            <a:ext cx="8697191" cy="1920241"/>
          </a:xfrm>
          <a:prstGeom prst="rect">
            <a:avLst/>
          </a:prstGeom>
        </p:spPr>
        <p:txBody>
          <a:bodyPr wrap="square" anchor="ctr" anchorCtr="0">
            <a:spAutoFit/>
          </a:bodyPr>
          <a:p>
            <a:pPr fontAlgn="base">
              <a:lnSpc>
                <a:spcPct val="130000"/>
              </a:lnSpc>
              <a:spcBef>
                <a:spcPct val="0"/>
              </a:spcBef>
              <a:spcAft>
                <a:spcPct val="0"/>
              </a:spcAft>
              <a:buFont typeface="Arial" panose="020B0604020202090204" pitchFamily="34" charset="0"/>
            </a:pP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参加三课堂活动累计记点达</a:t>
            </a:r>
            <a:r>
              <a:rPr lang="en-US" altLang="zh-CN" sz="2400" b="1" dirty="0">
                <a:solidFill>
                  <a:schemeClr val="accent1"/>
                </a:solidFill>
                <a:latin typeface="微软雅黑" panose="020B0503020204020204" pitchFamily="34" charset="-122"/>
                <a:ea typeface="微软雅黑" panose="020B0503020204020204" pitchFamily="34" charset="-122"/>
              </a:rPr>
              <a:t>2</a:t>
            </a:r>
            <a:r>
              <a:rPr lang="zh-CN" altLang="en-US" sz="2400" b="1" dirty="0">
                <a:solidFill>
                  <a:schemeClr val="accent1"/>
                </a:solidFill>
                <a:latin typeface="微软雅黑" panose="020B0503020204020204" pitchFamily="34" charset="-122"/>
                <a:ea typeface="微软雅黑" panose="020B0503020204020204" pitchFamily="34" charset="-122"/>
              </a:rPr>
              <a:t>点及以上</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者，可获得三课堂</a:t>
            </a:r>
            <a:r>
              <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学分（必须包含参加</a:t>
            </a:r>
            <a:r>
              <a:rPr lang="zh-CN" altLang="en-US" sz="2400" b="1" dirty="0">
                <a:solidFill>
                  <a:schemeClr val="accent1"/>
                </a:solidFill>
                <a:latin typeface="微软雅黑" panose="020B0503020204020204" pitchFamily="34" charset="-122"/>
                <a:ea typeface="微软雅黑" panose="020B0503020204020204" pitchFamily="34" charset="-122"/>
              </a:rPr>
              <a:t>社会实践活动</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大于等于</a:t>
            </a:r>
            <a:r>
              <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记点）。其中，累计记点</a:t>
            </a:r>
            <a:r>
              <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rPr>
              <a:t>&gt;=2</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者，成绩为“</a:t>
            </a:r>
            <a:r>
              <a:rPr lang="zh-CN" altLang="en-US" sz="2400" b="1" dirty="0">
                <a:solidFill>
                  <a:schemeClr val="accent1"/>
                </a:solidFill>
                <a:latin typeface="微软雅黑" panose="020B0503020204020204" pitchFamily="34" charset="-122"/>
                <a:ea typeface="微软雅黑" panose="020B0503020204020204" pitchFamily="34" charset="-122"/>
              </a:rPr>
              <a:t>合格</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 累计记点</a:t>
            </a:r>
            <a:r>
              <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rPr>
              <a:t>&gt;=3</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者，成绩为“</a:t>
            </a:r>
            <a:r>
              <a:rPr lang="zh-CN" altLang="en-US" sz="2400" b="1" dirty="0">
                <a:solidFill>
                  <a:schemeClr val="accent1"/>
                </a:solidFill>
                <a:latin typeface="微软雅黑" panose="020B0503020204020204" pitchFamily="34" charset="-122"/>
                <a:ea typeface="微软雅黑" panose="020B0503020204020204" pitchFamily="34" charset="-122"/>
              </a:rPr>
              <a:t>良好</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”；累计记点≥</a:t>
            </a:r>
            <a:r>
              <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rPr>
              <a:t>4</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者，成绩为“</a:t>
            </a:r>
            <a:r>
              <a:rPr lang="zh-CN" altLang="en-US" sz="2400" b="1" dirty="0">
                <a:solidFill>
                  <a:schemeClr val="accent1"/>
                </a:solidFill>
                <a:latin typeface="微软雅黑" panose="020B0503020204020204" pitchFamily="34" charset="-122"/>
                <a:ea typeface="微软雅黑" panose="020B0503020204020204" pitchFamily="34" charset="-122"/>
              </a:rPr>
              <a:t>优秀</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48774" name="矩形 6"/>
          <p:cNvSpPr/>
          <p:nvPr/>
        </p:nvSpPr>
        <p:spPr>
          <a:xfrm>
            <a:off x="1510565" y="2951035"/>
            <a:ext cx="8697191" cy="1005788"/>
          </a:xfrm>
          <a:prstGeom prst="rect">
            <a:avLst/>
          </a:prstGeom>
        </p:spPr>
        <p:txBody>
          <a:bodyPr wrap="square">
            <a:spAutoFit/>
          </a:bodyPr>
          <a:p>
            <a:pPr fontAlgn="base">
              <a:lnSpc>
                <a:spcPct val="130000"/>
              </a:lnSpc>
              <a:spcBef>
                <a:spcPct val="0"/>
              </a:spcBef>
              <a:spcAft>
                <a:spcPct val="0"/>
              </a:spcAft>
              <a:buFont typeface="Arial" panose="020B0604020202090204" pitchFamily="34" charset="0"/>
            </a:pP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四课堂学分为经历学分。凡参加境外交流活动并通过审核的学生，仅记录一次，获得</a:t>
            </a:r>
            <a:r>
              <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学分，成绩记录为</a:t>
            </a:r>
            <a:r>
              <a:rPr lang="zh-CN" altLang="en-US" sz="2400" b="1" dirty="0">
                <a:solidFill>
                  <a:schemeClr val="accent1"/>
                </a:solidFill>
                <a:latin typeface="微软雅黑" panose="020B0503020204020204" pitchFamily="34" charset="-122"/>
                <a:ea typeface="微软雅黑" panose="020B0503020204020204" pitchFamily="34" charset="-122"/>
              </a:rPr>
              <a:t>合格</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1000"/>
                                        <p:tgtEl>
                                          <p:spTgt spid="146"/>
                                        </p:tgtEl>
                                      </p:cBhvr>
                                    </p:animEffect>
                                    <p:anim calcmode="lin" valueType="num">
                                      <p:cBhvr>
                                        <p:cTn id="8" dur="1000" fill="hold"/>
                                        <p:tgtEl>
                                          <p:spTgt spid="146"/>
                                        </p:tgtEl>
                                        <p:attrNameLst>
                                          <p:attrName>ppt_x</p:attrName>
                                        </p:attrNameLst>
                                      </p:cBhvr>
                                      <p:tavLst>
                                        <p:tav tm="0">
                                          <p:val>
                                            <p:strVal val="#ppt_x"/>
                                          </p:val>
                                        </p:tav>
                                        <p:tav tm="100000">
                                          <p:val>
                                            <p:strVal val="#ppt_x"/>
                                          </p:val>
                                        </p:tav>
                                      </p:tavLst>
                                    </p:anim>
                                    <p:anim calcmode="lin" valueType="num">
                                      <p:cBhvr>
                                        <p:cTn id="9" dur="1000" fill="hold"/>
                                        <p:tgtEl>
                                          <p:spTgt spid="1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8764"/>
                                        </p:tgtEl>
                                        <p:attrNameLst>
                                          <p:attrName>style.visibility</p:attrName>
                                        </p:attrNameLst>
                                      </p:cBhvr>
                                      <p:to>
                                        <p:strVal val="visible"/>
                                      </p:to>
                                    </p:set>
                                    <p:animEffect transition="in" filter="fade">
                                      <p:cBhvr>
                                        <p:cTn id="12" dur="1000"/>
                                        <p:tgtEl>
                                          <p:spTgt spid="1048764"/>
                                        </p:tgtEl>
                                      </p:cBhvr>
                                    </p:animEffect>
                                    <p:anim calcmode="lin" valueType="num">
                                      <p:cBhvr>
                                        <p:cTn id="13" dur="1000" fill="hold"/>
                                        <p:tgtEl>
                                          <p:spTgt spid="1048764"/>
                                        </p:tgtEl>
                                        <p:attrNameLst>
                                          <p:attrName>ppt_x</p:attrName>
                                        </p:attrNameLst>
                                      </p:cBhvr>
                                      <p:tavLst>
                                        <p:tav tm="0">
                                          <p:val>
                                            <p:strVal val="#ppt_x"/>
                                          </p:val>
                                        </p:tav>
                                        <p:tav tm="100000">
                                          <p:val>
                                            <p:strVal val="#ppt_x"/>
                                          </p:val>
                                        </p:tav>
                                      </p:tavLst>
                                    </p:anim>
                                    <p:anim calcmode="lin" valueType="num">
                                      <p:cBhvr>
                                        <p:cTn id="14" dur="1000" fill="hold"/>
                                        <p:tgtEl>
                                          <p:spTgt spid="104876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46"/>
                                        </p:tgtEl>
                                      </p:cBhvr>
                                    </p:animEffect>
                                    <p:set>
                                      <p:cBhvr>
                                        <p:cTn id="19" dur="1" fill="hold">
                                          <p:stCondLst>
                                            <p:cond delay="499"/>
                                          </p:stCondLst>
                                        </p:cTn>
                                        <p:tgtEl>
                                          <p:spTgt spid="146"/>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1048764"/>
                                        </p:tgtEl>
                                      </p:cBhvr>
                                    </p:animEffect>
                                    <p:set>
                                      <p:cBhvr>
                                        <p:cTn id="22" dur="1" fill="hold">
                                          <p:stCondLst>
                                            <p:cond delay="499"/>
                                          </p:stCondLst>
                                        </p:cTn>
                                        <p:tgtEl>
                                          <p:spTgt spid="104876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7"/>
                                        </p:tgtEl>
                                        <p:attrNameLst>
                                          <p:attrName>style.visibility</p:attrName>
                                        </p:attrNameLst>
                                      </p:cBhvr>
                                      <p:to>
                                        <p:strVal val="visible"/>
                                      </p:to>
                                    </p:set>
                                    <p:animEffect transition="in" filter="fade">
                                      <p:cBhvr>
                                        <p:cTn id="27" dur="1000"/>
                                        <p:tgtEl>
                                          <p:spTgt spid="147"/>
                                        </p:tgtEl>
                                      </p:cBhvr>
                                    </p:animEffect>
                                    <p:anim calcmode="lin" valueType="num">
                                      <p:cBhvr>
                                        <p:cTn id="28" dur="1000" fill="hold"/>
                                        <p:tgtEl>
                                          <p:spTgt spid="147"/>
                                        </p:tgtEl>
                                        <p:attrNameLst>
                                          <p:attrName>ppt_x</p:attrName>
                                        </p:attrNameLst>
                                      </p:cBhvr>
                                      <p:tavLst>
                                        <p:tav tm="0">
                                          <p:val>
                                            <p:strVal val="#ppt_x"/>
                                          </p:val>
                                        </p:tav>
                                        <p:tav tm="100000">
                                          <p:val>
                                            <p:strVal val="#ppt_x"/>
                                          </p:val>
                                        </p:tav>
                                      </p:tavLst>
                                    </p:anim>
                                    <p:anim calcmode="lin" valueType="num">
                                      <p:cBhvr>
                                        <p:cTn id="29" dur="1000" fill="hold"/>
                                        <p:tgtEl>
                                          <p:spTgt spid="14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48773"/>
                                        </p:tgtEl>
                                        <p:attrNameLst>
                                          <p:attrName>style.visibility</p:attrName>
                                        </p:attrNameLst>
                                      </p:cBhvr>
                                      <p:to>
                                        <p:strVal val="visible"/>
                                      </p:to>
                                    </p:set>
                                    <p:animEffect transition="in" filter="fade">
                                      <p:cBhvr>
                                        <p:cTn id="32" dur="1000"/>
                                        <p:tgtEl>
                                          <p:spTgt spid="1048773"/>
                                        </p:tgtEl>
                                      </p:cBhvr>
                                    </p:animEffect>
                                    <p:anim calcmode="lin" valueType="num">
                                      <p:cBhvr>
                                        <p:cTn id="33" dur="1000" fill="hold"/>
                                        <p:tgtEl>
                                          <p:spTgt spid="1048773"/>
                                        </p:tgtEl>
                                        <p:attrNameLst>
                                          <p:attrName>ppt_x</p:attrName>
                                        </p:attrNameLst>
                                      </p:cBhvr>
                                      <p:tavLst>
                                        <p:tav tm="0">
                                          <p:val>
                                            <p:strVal val="#ppt_x"/>
                                          </p:val>
                                        </p:tav>
                                        <p:tav tm="100000">
                                          <p:val>
                                            <p:strVal val="#ppt_x"/>
                                          </p:val>
                                        </p:tav>
                                      </p:tavLst>
                                    </p:anim>
                                    <p:anim calcmode="lin" valueType="num">
                                      <p:cBhvr>
                                        <p:cTn id="34" dur="1000" fill="hold"/>
                                        <p:tgtEl>
                                          <p:spTgt spid="104877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147"/>
                                        </p:tgtEl>
                                      </p:cBhvr>
                                    </p:animEffect>
                                    <p:set>
                                      <p:cBhvr>
                                        <p:cTn id="39" dur="1" fill="hold">
                                          <p:stCondLst>
                                            <p:cond delay="999"/>
                                          </p:stCondLst>
                                        </p:cTn>
                                        <p:tgtEl>
                                          <p:spTgt spid="14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1048773"/>
                                        </p:tgtEl>
                                      </p:cBhvr>
                                    </p:animEffect>
                                    <p:set>
                                      <p:cBhvr>
                                        <p:cTn id="42" dur="1" fill="hold">
                                          <p:stCondLst>
                                            <p:cond delay="999"/>
                                          </p:stCondLst>
                                        </p:cTn>
                                        <p:tgtEl>
                                          <p:spTgt spid="104877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48"/>
                                        </p:tgtEl>
                                        <p:attrNameLst>
                                          <p:attrName>style.visibility</p:attrName>
                                        </p:attrNameLst>
                                      </p:cBhvr>
                                      <p:to>
                                        <p:strVal val="visible"/>
                                      </p:to>
                                    </p:set>
                                    <p:animEffect transition="in" filter="fade">
                                      <p:cBhvr>
                                        <p:cTn id="47" dur="1000"/>
                                        <p:tgtEl>
                                          <p:spTgt spid="148"/>
                                        </p:tgtEl>
                                      </p:cBhvr>
                                    </p:animEffect>
                                    <p:anim calcmode="lin" valueType="num">
                                      <p:cBhvr>
                                        <p:cTn id="48" dur="1000" fill="hold"/>
                                        <p:tgtEl>
                                          <p:spTgt spid="148"/>
                                        </p:tgtEl>
                                        <p:attrNameLst>
                                          <p:attrName>ppt_x</p:attrName>
                                        </p:attrNameLst>
                                      </p:cBhvr>
                                      <p:tavLst>
                                        <p:tav tm="0">
                                          <p:val>
                                            <p:strVal val="#ppt_x"/>
                                          </p:val>
                                        </p:tav>
                                        <p:tav tm="100000">
                                          <p:val>
                                            <p:strVal val="#ppt_x"/>
                                          </p:val>
                                        </p:tav>
                                      </p:tavLst>
                                    </p:anim>
                                    <p:anim calcmode="lin" valueType="num">
                                      <p:cBhvr>
                                        <p:cTn id="49" dur="1000" fill="hold"/>
                                        <p:tgtEl>
                                          <p:spTgt spid="14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048774"/>
                                        </p:tgtEl>
                                        <p:attrNameLst>
                                          <p:attrName>style.visibility</p:attrName>
                                        </p:attrNameLst>
                                      </p:cBhvr>
                                      <p:to>
                                        <p:strVal val="visible"/>
                                      </p:to>
                                    </p:set>
                                    <p:animEffect transition="in" filter="fade">
                                      <p:cBhvr>
                                        <p:cTn id="52" dur="1000"/>
                                        <p:tgtEl>
                                          <p:spTgt spid="1048774"/>
                                        </p:tgtEl>
                                      </p:cBhvr>
                                    </p:animEffect>
                                    <p:anim calcmode="lin" valueType="num">
                                      <p:cBhvr>
                                        <p:cTn id="53" dur="1000" fill="hold"/>
                                        <p:tgtEl>
                                          <p:spTgt spid="1048774"/>
                                        </p:tgtEl>
                                        <p:attrNameLst>
                                          <p:attrName>ppt_x</p:attrName>
                                        </p:attrNameLst>
                                      </p:cBhvr>
                                      <p:tavLst>
                                        <p:tav tm="0">
                                          <p:val>
                                            <p:strVal val="#ppt_x"/>
                                          </p:val>
                                        </p:tav>
                                        <p:tav tm="100000">
                                          <p:val>
                                            <p:strVal val="#ppt_x"/>
                                          </p:val>
                                        </p:tav>
                                      </p:tavLst>
                                    </p:anim>
                                    <p:anim calcmode="lin" valueType="num">
                                      <p:cBhvr>
                                        <p:cTn id="54" dur="1000" fill="hold"/>
                                        <p:tgtEl>
                                          <p:spTgt spid="10487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64" grpId="0"/>
      <p:bldP spid="1048764" grpId="1"/>
      <p:bldP spid="1048773" grpId="0"/>
      <p:bldP spid="1048773" grpId="1"/>
      <p:bldP spid="104877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53" name=""/>
        <p:cNvGrpSpPr/>
        <p:nvPr/>
      </p:nvGrpSpPr>
      <p:grpSpPr>
        <a:xfrm>
          <a:off x="0" y="0"/>
          <a:ext cx="0" cy="0"/>
          <a:chOff x="0" y="0"/>
          <a:chExt cx="0" cy="0"/>
        </a:xfrm>
      </p:grpSpPr>
      <p:sp>
        <p:nvSpPr>
          <p:cNvPr id="1048793" name="文本框 4"/>
          <p:cNvSpPr txBox="1"/>
          <p:nvPr/>
        </p:nvSpPr>
        <p:spPr>
          <a:xfrm>
            <a:off x="1066801" y="2472749"/>
            <a:ext cx="3002367" cy="584775"/>
          </a:xfrm>
          <a:prstGeom prst="rect">
            <a:avLst/>
          </a:prstGeom>
          <a:noFill/>
        </p:spPr>
        <p:txBody>
          <a:bodyPr wrap="square" rtlCol="0">
            <a:spAutoFit/>
          </a:bodyPr>
          <a:p>
            <a:r>
              <a:rPr lang="en-US" altLang="zh-CN" sz="3200" dirty="0">
                <a:latin typeface="微软雅黑" panose="020B0503020204020204" pitchFamily="34" charset="-122"/>
                <a:ea typeface="微软雅黑" panose="020B0503020204020204" pitchFamily="34" charset="-122"/>
              </a:rPr>
              <a:t>PART 02</a:t>
            </a:r>
            <a:endParaRPr lang="zh-CN" altLang="en-US" sz="3200" dirty="0">
              <a:latin typeface="微软雅黑" panose="020B0503020204020204" pitchFamily="34" charset="-122"/>
              <a:ea typeface="微软雅黑" panose="020B0503020204020204" pitchFamily="34" charset="-122"/>
            </a:endParaRPr>
          </a:p>
        </p:txBody>
      </p:sp>
      <p:sp>
        <p:nvSpPr>
          <p:cNvPr id="1048794" name="Freeform 631"/>
          <p:cNvSpPr>
            <a:spLocks noEditPoints="1"/>
          </p:cNvSpPr>
          <p:nvPr/>
        </p:nvSpPr>
        <p:spPr bwMode="auto">
          <a:xfrm rot="6947384">
            <a:off x="3397166" y="1661443"/>
            <a:ext cx="10414449" cy="4039128"/>
          </a:xfrm>
          <a:custGeom>
            <a:avLst/>
            <a:gdLst>
              <a:gd name="T0" fmla="*/ 1059 w 3620"/>
              <a:gd name="T1" fmla="*/ 1364 h 1407"/>
              <a:gd name="T2" fmla="*/ 1237 w 3620"/>
              <a:gd name="T3" fmla="*/ 1277 h 1407"/>
              <a:gd name="T4" fmla="*/ 1106 w 3620"/>
              <a:gd name="T5" fmla="*/ 1269 h 1407"/>
              <a:gd name="T6" fmla="*/ 1114 w 3620"/>
              <a:gd name="T7" fmla="*/ 1170 h 1407"/>
              <a:gd name="T8" fmla="*/ 1098 w 3620"/>
              <a:gd name="T9" fmla="*/ 1130 h 1407"/>
              <a:gd name="T10" fmla="*/ 905 w 3620"/>
              <a:gd name="T11" fmla="*/ 1122 h 1407"/>
              <a:gd name="T12" fmla="*/ 897 w 3620"/>
              <a:gd name="T13" fmla="*/ 1004 h 1407"/>
              <a:gd name="T14" fmla="*/ 762 w 3620"/>
              <a:gd name="T15" fmla="*/ 929 h 1407"/>
              <a:gd name="T16" fmla="*/ 675 w 3620"/>
              <a:gd name="T17" fmla="*/ 846 h 1407"/>
              <a:gd name="T18" fmla="*/ 434 w 3620"/>
              <a:gd name="T19" fmla="*/ 787 h 1407"/>
              <a:gd name="T20" fmla="*/ 423 w 3620"/>
              <a:gd name="T21" fmla="*/ 684 h 1407"/>
              <a:gd name="T22" fmla="*/ 399 w 3620"/>
              <a:gd name="T23" fmla="*/ 585 h 1407"/>
              <a:gd name="T24" fmla="*/ 106 w 3620"/>
              <a:gd name="T25" fmla="*/ 447 h 1407"/>
              <a:gd name="T26" fmla="*/ 0 w 3620"/>
              <a:gd name="T27" fmla="*/ 364 h 1407"/>
              <a:gd name="T28" fmla="*/ 110 w 3620"/>
              <a:gd name="T29" fmla="*/ 304 h 1407"/>
              <a:gd name="T30" fmla="*/ 182 w 3620"/>
              <a:gd name="T31" fmla="*/ 245 h 1407"/>
              <a:gd name="T32" fmla="*/ 407 w 3620"/>
              <a:gd name="T33" fmla="*/ 194 h 1407"/>
              <a:gd name="T34" fmla="*/ 229 w 3620"/>
              <a:gd name="T35" fmla="*/ 131 h 1407"/>
              <a:gd name="T36" fmla="*/ 589 w 3620"/>
              <a:gd name="T37" fmla="*/ 99 h 1407"/>
              <a:gd name="T38" fmla="*/ 1063 w 3620"/>
              <a:gd name="T39" fmla="*/ 119 h 1407"/>
              <a:gd name="T40" fmla="*/ 1355 w 3620"/>
              <a:gd name="T41" fmla="*/ 87 h 1407"/>
              <a:gd name="T42" fmla="*/ 1723 w 3620"/>
              <a:gd name="T43" fmla="*/ 75 h 1407"/>
              <a:gd name="T44" fmla="*/ 2165 w 3620"/>
              <a:gd name="T45" fmla="*/ 83 h 1407"/>
              <a:gd name="T46" fmla="*/ 2703 w 3620"/>
              <a:gd name="T47" fmla="*/ 138 h 1407"/>
              <a:gd name="T48" fmla="*/ 2640 w 3620"/>
              <a:gd name="T49" fmla="*/ 218 h 1407"/>
              <a:gd name="T50" fmla="*/ 2387 w 3620"/>
              <a:gd name="T51" fmla="*/ 218 h 1407"/>
              <a:gd name="T52" fmla="*/ 2699 w 3620"/>
              <a:gd name="T53" fmla="*/ 265 h 1407"/>
              <a:gd name="T54" fmla="*/ 2770 w 3620"/>
              <a:gd name="T55" fmla="*/ 308 h 1407"/>
              <a:gd name="T56" fmla="*/ 2968 w 3620"/>
              <a:gd name="T57" fmla="*/ 391 h 1407"/>
              <a:gd name="T58" fmla="*/ 3122 w 3620"/>
              <a:gd name="T59" fmla="*/ 427 h 1407"/>
              <a:gd name="T60" fmla="*/ 3359 w 3620"/>
              <a:gd name="T61" fmla="*/ 534 h 1407"/>
              <a:gd name="T62" fmla="*/ 3371 w 3620"/>
              <a:gd name="T63" fmla="*/ 589 h 1407"/>
              <a:gd name="T64" fmla="*/ 3549 w 3620"/>
              <a:gd name="T65" fmla="*/ 719 h 1407"/>
              <a:gd name="T66" fmla="*/ 3545 w 3620"/>
              <a:gd name="T67" fmla="*/ 850 h 1407"/>
              <a:gd name="T68" fmla="*/ 3264 w 3620"/>
              <a:gd name="T69" fmla="*/ 893 h 1407"/>
              <a:gd name="T70" fmla="*/ 2770 w 3620"/>
              <a:gd name="T71" fmla="*/ 984 h 1407"/>
              <a:gd name="T72" fmla="*/ 2782 w 3620"/>
              <a:gd name="T73" fmla="*/ 1036 h 1407"/>
              <a:gd name="T74" fmla="*/ 2636 w 3620"/>
              <a:gd name="T75" fmla="*/ 1130 h 1407"/>
              <a:gd name="T76" fmla="*/ 2201 w 3620"/>
              <a:gd name="T77" fmla="*/ 1170 h 1407"/>
              <a:gd name="T78" fmla="*/ 2335 w 3620"/>
              <a:gd name="T79" fmla="*/ 1233 h 1407"/>
              <a:gd name="T80" fmla="*/ 2086 w 3620"/>
              <a:gd name="T81" fmla="*/ 1324 h 1407"/>
              <a:gd name="T82" fmla="*/ 1806 w 3620"/>
              <a:gd name="T83" fmla="*/ 1395 h 1407"/>
              <a:gd name="T84" fmla="*/ 1332 w 3620"/>
              <a:gd name="T85" fmla="*/ 1391 h 1407"/>
              <a:gd name="T86" fmla="*/ 1442 w 3620"/>
              <a:gd name="T87" fmla="*/ 1273 h 1407"/>
              <a:gd name="T88" fmla="*/ 1162 w 3620"/>
              <a:gd name="T89" fmla="*/ 1229 h 1407"/>
              <a:gd name="T90" fmla="*/ 1505 w 3620"/>
              <a:gd name="T91" fmla="*/ 1205 h 1407"/>
              <a:gd name="T92" fmla="*/ 1288 w 3620"/>
              <a:gd name="T93" fmla="*/ 1202 h 1407"/>
              <a:gd name="T94" fmla="*/ 1964 w 3620"/>
              <a:gd name="T95" fmla="*/ 1186 h 1407"/>
              <a:gd name="T96" fmla="*/ 798 w 3620"/>
              <a:gd name="T97" fmla="*/ 917 h 1407"/>
              <a:gd name="T98" fmla="*/ 506 w 3620"/>
              <a:gd name="T99" fmla="*/ 731 h 1407"/>
              <a:gd name="T100" fmla="*/ 3347 w 3620"/>
              <a:gd name="T101" fmla="*/ 676 h 1407"/>
              <a:gd name="T102" fmla="*/ 154 w 3620"/>
              <a:gd name="T103" fmla="*/ 269 h 1407"/>
              <a:gd name="T104" fmla="*/ 2474 w 3620"/>
              <a:gd name="T105" fmla="*/ 162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20" h="1407">
                <a:moveTo>
                  <a:pt x="1332" y="1399"/>
                </a:moveTo>
                <a:cubicBezTo>
                  <a:pt x="1346" y="1394"/>
                  <a:pt x="1388" y="1403"/>
                  <a:pt x="1403" y="1387"/>
                </a:cubicBezTo>
                <a:cubicBezTo>
                  <a:pt x="1398" y="1382"/>
                  <a:pt x="1385" y="1383"/>
                  <a:pt x="1391" y="1368"/>
                </a:cubicBezTo>
                <a:cubicBezTo>
                  <a:pt x="1308" y="1355"/>
                  <a:pt x="1251" y="1391"/>
                  <a:pt x="1169" y="1383"/>
                </a:cubicBezTo>
                <a:cubicBezTo>
                  <a:pt x="1161" y="1375"/>
                  <a:pt x="1173" y="1371"/>
                  <a:pt x="1166" y="1364"/>
                </a:cubicBezTo>
                <a:cubicBezTo>
                  <a:pt x="1123" y="1357"/>
                  <a:pt x="1083" y="1387"/>
                  <a:pt x="1059" y="1364"/>
                </a:cubicBezTo>
                <a:cubicBezTo>
                  <a:pt x="1071" y="1357"/>
                  <a:pt x="1076" y="1344"/>
                  <a:pt x="1094" y="1344"/>
                </a:cubicBezTo>
                <a:cubicBezTo>
                  <a:pt x="1097" y="1347"/>
                  <a:pt x="1099" y="1353"/>
                  <a:pt x="1098" y="1360"/>
                </a:cubicBezTo>
                <a:cubicBezTo>
                  <a:pt x="1154" y="1337"/>
                  <a:pt x="1235" y="1340"/>
                  <a:pt x="1296" y="1324"/>
                </a:cubicBezTo>
                <a:cubicBezTo>
                  <a:pt x="1275" y="1304"/>
                  <a:pt x="1229" y="1331"/>
                  <a:pt x="1213" y="1304"/>
                </a:cubicBezTo>
                <a:cubicBezTo>
                  <a:pt x="1233" y="1307"/>
                  <a:pt x="1241" y="1298"/>
                  <a:pt x="1249" y="1288"/>
                </a:cubicBezTo>
                <a:cubicBezTo>
                  <a:pt x="1250" y="1279"/>
                  <a:pt x="1231" y="1291"/>
                  <a:pt x="1237" y="1277"/>
                </a:cubicBezTo>
                <a:cubicBezTo>
                  <a:pt x="1279" y="1284"/>
                  <a:pt x="1320" y="1276"/>
                  <a:pt x="1355" y="1257"/>
                </a:cubicBezTo>
                <a:cubicBezTo>
                  <a:pt x="1333" y="1248"/>
                  <a:pt x="1296" y="1259"/>
                  <a:pt x="1276" y="1265"/>
                </a:cubicBezTo>
                <a:cubicBezTo>
                  <a:pt x="1271" y="1261"/>
                  <a:pt x="1268" y="1254"/>
                  <a:pt x="1264" y="1249"/>
                </a:cubicBezTo>
                <a:cubicBezTo>
                  <a:pt x="1227" y="1264"/>
                  <a:pt x="1167" y="1250"/>
                  <a:pt x="1122" y="1257"/>
                </a:cubicBezTo>
                <a:cubicBezTo>
                  <a:pt x="1126" y="1265"/>
                  <a:pt x="1143" y="1252"/>
                  <a:pt x="1158" y="1257"/>
                </a:cubicBezTo>
                <a:cubicBezTo>
                  <a:pt x="1149" y="1277"/>
                  <a:pt x="1127" y="1260"/>
                  <a:pt x="1106" y="1269"/>
                </a:cubicBezTo>
                <a:cubicBezTo>
                  <a:pt x="1111" y="1249"/>
                  <a:pt x="1121" y="1233"/>
                  <a:pt x="1134" y="1221"/>
                </a:cubicBezTo>
                <a:cubicBezTo>
                  <a:pt x="1128" y="1215"/>
                  <a:pt x="1114" y="1217"/>
                  <a:pt x="1110" y="1209"/>
                </a:cubicBezTo>
                <a:cubicBezTo>
                  <a:pt x="1114" y="1204"/>
                  <a:pt x="1121" y="1202"/>
                  <a:pt x="1122" y="1194"/>
                </a:cubicBezTo>
                <a:cubicBezTo>
                  <a:pt x="1118" y="1188"/>
                  <a:pt x="1109" y="1189"/>
                  <a:pt x="1106" y="1182"/>
                </a:cubicBezTo>
                <a:cubicBezTo>
                  <a:pt x="1105" y="1195"/>
                  <a:pt x="1102" y="1180"/>
                  <a:pt x="1094" y="1186"/>
                </a:cubicBezTo>
                <a:cubicBezTo>
                  <a:pt x="1086" y="1181"/>
                  <a:pt x="1101" y="1167"/>
                  <a:pt x="1114" y="1170"/>
                </a:cubicBezTo>
                <a:cubicBezTo>
                  <a:pt x="1112" y="1173"/>
                  <a:pt x="1110" y="1176"/>
                  <a:pt x="1110" y="1182"/>
                </a:cubicBezTo>
                <a:cubicBezTo>
                  <a:pt x="1133" y="1180"/>
                  <a:pt x="1154" y="1176"/>
                  <a:pt x="1181" y="1178"/>
                </a:cubicBezTo>
                <a:cubicBezTo>
                  <a:pt x="1186" y="1158"/>
                  <a:pt x="1149" y="1182"/>
                  <a:pt x="1154" y="1162"/>
                </a:cubicBezTo>
                <a:cubicBezTo>
                  <a:pt x="1172" y="1164"/>
                  <a:pt x="1170" y="1163"/>
                  <a:pt x="1189" y="1166"/>
                </a:cubicBezTo>
                <a:cubicBezTo>
                  <a:pt x="1192" y="1160"/>
                  <a:pt x="1176" y="1140"/>
                  <a:pt x="1169" y="1130"/>
                </a:cubicBezTo>
                <a:cubicBezTo>
                  <a:pt x="1142" y="1125"/>
                  <a:pt x="1119" y="1141"/>
                  <a:pt x="1098" y="1130"/>
                </a:cubicBezTo>
                <a:cubicBezTo>
                  <a:pt x="1105" y="1115"/>
                  <a:pt x="1142" y="1129"/>
                  <a:pt x="1154" y="1119"/>
                </a:cubicBezTo>
                <a:cubicBezTo>
                  <a:pt x="1147" y="1110"/>
                  <a:pt x="1132" y="1119"/>
                  <a:pt x="1142" y="1103"/>
                </a:cubicBezTo>
                <a:cubicBezTo>
                  <a:pt x="1139" y="1097"/>
                  <a:pt x="1131" y="1105"/>
                  <a:pt x="1122" y="1099"/>
                </a:cubicBezTo>
                <a:cubicBezTo>
                  <a:pt x="1116" y="1114"/>
                  <a:pt x="1133" y="1106"/>
                  <a:pt x="1130" y="1119"/>
                </a:cubicBezTo>
                <a:cubicBezTo>
                  <a:pt x="1086" y="1107"/>
                  <a:pt x="1007" y="1158"/>
                  <a:pt x="960" y="1126"/>
                </a:cubicBezTo>
                <a:cubicBezTo>
                  <a:pt x="931" y="1129"/>
                  <a:pt x="931" y="1129"/>
                  <a:pt x="905" y="1122"/>
                </a:cubicBezTo>
                <a:cubicBezTo>
                  <a:pt x="920" y="1111"/>
                  <a:pt x="952" y="1117"/>
                  <a:pt x="964" y="1103"/>
                </a:cubicBezTo>
                <a:cubicBezTo>
                  <a:pt x="947" y="1092"/>
                  <a:pt x="934" y="1074"/>
                  <a:pt x="917" y="1055"/>
                </a:cubicBezTo>
                <a:cubicBezTo>
                  <a:pt x="941" y="1060"/>
                  <a:pt x="945" y="1045"/>
                  <a:pt x="964" y="1043"/>
                </a:cubicBezTo>
                <a:cubicBezTo>
                  <a:pt x="953" y="1030"/>
                  <a:pt x="926" y="1034"/>
                  <a:pt x="905" y="1032"/>
                </a:cubicBezTo>
                <a:cubicBezTo>
                  <a:pt x="902" y="1018"/>
                  <a:pt x="911" y="1017"/>
                  <a:pt x="921" y="1016"/>
                </a:cubicBezTo>
                <a:cubicBezTo>
                  <a:pt x="919" y="1005"/>
                  <a:pt x="911" y="1002"/>
                  <a:pt x="897" y="1004"/>
                </a:cubicBezTo>
                <a:cubicBezTo>
                  <a:pt x="888" y="996"/>
                  <a:pt x="933" y="1003"/>
                  <a:pt x="917" y="984"/>
                </a:cubicBezTo>
                <a:cubicBezTo>
                  <a:pt x="932" y="983"/>
                  <a:pt x="943" y="979"/>
                  <a:pt x="944" y="964"/>
                </a:cubicBezTo>
                <a:cubicBezTo>
                  <a:pt x="920" y="912"/>
                  <a:pt x="793" y="976"/>
                  <a:pt x="731" y="976"/>
                </a:cubicBezTo>
                <a:cubicBezTo>
                  <a:pt x="714" y="976"/>
                  <a:pt x="716" y="973"/>
                  <a:pt x="687" y="980"/>
                </a:cubicBezTo>
                <a:cubicBezTo>
                  <a:pt x="688" y="970"/>
                  <a:pt x="701" y="972"/>
                  <a:pt x="711" y="972"/>
                </a:cubicBezTo>
                <a:cubicBezTo>
                  <a:pt x="706" y="942"/>
                  <a:pt x="737" y="934"/>
                  <a:pt x="762" y="929"/>
                </a:cubicBezTo>
                <a:cubicBezTo>
                  <a:pt x="696" y="920"/>
                  <a:pt x="623" y="929"/>
                  <a:pt x="553" y="921"/>
                </a:cubicBezTo>
                <a:cubicBezTo>
                  <a:pt x="554" y="883"/>
                  <a:pt x="582" y="896"/>
                  <a:pt x="608" y="885"/>
                </a:cubicBezTo>
                <a:cubicBezTo>
                  <a:pt x="581" y="865"/>
                  <a:pt x="548" y="909"/>
                  <a:pt x="533" y="889"/>
                </a:cubicBezTo>
                <a:cubicBezTo>
                  <a:pt x="550" y="873"/>
                  <a:pt x="577" y="879"/>
                  <a:pt x="596" y="874"/>
                </a:cubicBezTo>
                <a:cubicBezTo>
                  <a:pt x="578" y="861"/>
                  <a:pt x="551" y="876"/>
                  <a:pt x="533" y="877"/>
                </a:cubicBezTo>
                <a:cubicBezTo>
                  <a:pt x="549" y="824"/>
                  <a:pt x="611" y="866"/>
                  <a:pt x="675" y="846"/>
                </a:cubicBezTo>
                <a:cubicBezTo>
                  <a:pt x="690" y="854"/>
                  <a:pt x="657" y="845"/>
                  <a:pt x="660" y="854"/>
                </a:cubicBezTo>
                <a:cubicBezTo>
                  <a:pt x="689" y="864"/>
                  <a:pt x="701" y="847"/>
                  <a:pt x="727" y="842"/>
                </a:cubicBezTo>
                <a:cubicBezTo>
                  <a:pt x="645" y="829"/>
                  <a:pt x="567" y="824"/>
                  <a:pt x="490" y="834"/>
                </a:cubicBezTo>
                <a:cubicBezTo>
                  <a:pt x="496" y="829"/>
                  <a:pt x="501" y="824"/>
                  <a:pt x="506" y="818"/>
                </a:cubicBezTo>
                <a:cubicBezTo>
                  <a:pt x="491" y="800"/>
                  <a:pt x="462" y="793"/>
                  <a:pt x="423" y="798"/>
                </a:cubicBezTo>
                <a:cubicBezTo>
                  <a:pt x="422" y="790"/>
                  <a:pt x="426" y="786"/>
                  <a:pt x="434" y="787"/>
                </a:cubicBezTo>
                <a:cubicBezTo>
                  <a:pt x="435" y="775"/>
                  <a:pt x="409" y="791"/>
                  <a:pt x="415" y="775"/>
                </a:cubicBezTo>
                <a:cubicBezTo>
                  <a:pt x="424" y="760"/>
                  <a:pt x="448" y="758"/>
                  <a:pt x="474" y="759"/>
                </a:cubicBezTo>
                <a:cubicBezTo>
                  <a:pt x="457" y="740"/>
                  <a:pt x="426" y="748"/>
                  <a:pt x="395" y="755"/>
                </a:cubicBezTo>
                <a:cubicBezTo>
                  <a:pt x="392" y="726"/>
                  <a:pt x="439" y="720"/>
                  <a:pt x="470" y="719"/>
                </a:cubicBezTo>
                <a:cubicBezTo>
                  <a:pt x="454" y="712"/>
                  <a:pt x="430" y="715"/>
                  <a:pt x="415" y="708"/>
                </a:cubicBezTo>
                <a:cubicBezTo>
                  <a:pt x="411" y="691"/>
                  <a:pt x="412" y="692"/>
                  <a:pt x="423" y="684"/>
                </a:cubicBezTo>
                <a:cubicBezTo>
                  <a:pt x="423" y="671"/>
                  <a:pt x="396" y="675"/>
                  <a:pt x="411" y="660"/>
                </a:cubicBezTo>
                <a:cubicBezTo>
                  <a:pt x="397" y="659"/>
                  <a:pt x="388" y="654"/>
                  <a:pt x="371" y="656"/>
                </a:cubicBezTo>
                <a:cubicBezTo>
                  <a:pt x="394" y="646"/>
                  <a:pt x="373" y="635"/>
                  <a:pt x="367" y="621"/>
                </a:cubicBezTo>
                <a:cubicBezTo>
                  <a:pt x="384" y="620"/>
                  <a:pt x="395" y="614"/>
                  <a:pt x="415" y="617"/>
                </a:cubicBezTo>
                <a:cubicBezTo>
                  <a:pt x="401" y="604"/>
                  <a:pt x="374" y="605"/>
                  <a:pt x="347" y="605"/>
                </a:cubicBezTo>
                <a:cubicBezTo>
                  <a:pt x="356" y="588"/>
                  <a:pt x="385" y="604"/>
                  <a:pt x="399" y="585"/>
                </a:cubicBezTo>
                <a:cubicBezTo>
                  <a:pt x="385" y="571"/>
                  <a:pt x="363" y="573"/>
                  <a:pt x="344" y="557"/>
                </a:cubicBezTo>
                <a:cubicBezTo>
                  <a:pt x="345" y="549"/>
                  <a:pt x="363" y="556"/>
                  <a:pt x="371" y="553"/>
                </a:cubicBezTo>
                <a:cubicBezTo>
                  <a:pt x="361" y="548"/>
                  <a:pt x="345" y="548"/>
                  <a:pt x="336" y="542"/>
                </a:cubicBezTo>
                <a:cubicBezTo>
                  <a:pt x="339" y="533"/>
                  <a:pt x="358" y="540"/>
                  <a:pt x="367" y="538"/>
                </a:cubicBezTo>
                <a:cubicBezTo>
                  <a:pt x="315" y="512"/>
                  <a:pt x="265" y="492"/>
                  <a:pt x="193" y="474"/>
                </a:cubicBezTo>
                <a:cubicBezTo>
                  <a:pt x="160" y="466"/>
                  <a:pt x="130" y="454"/>
                  <a:pt x="106" y="447"/>
                </a:cubicBezTo>
                <a:cubicBezTo>
                  <a:pt x="95" y="443"/>
                  <a:pt x="79" y="448"/>
                  <a:pt x="71" y="443"/>
                </a:cubicBezTo>
                <a:cubicBezTo>
                  <a:pt x="80" y="450"/>
                  <a:pt x="80" y="415"/>
                  <a:pt x="67" y="427"/>
                </a:cubicBezTo>
                <a:cubicBezTo>
                  <a:pt x="70" y="423"/>
                  <a:pt x="74" y="421"/>
                  <a:pt x="79" y="419"/>
                </a:cubicBezTo>
                <a:cubicBezTo>
                  <a:pt x="60" y="409"/>
                  <a:pt x="37" y="403"/>
                  <a:pt x="16" y="395"/>
                </a:cubicBezTo>
                <a:cubicBezTo>
                  <a:pt x="23" y="380"/>
                  <a:pt x="53" y="400"/>
                  <a:pt x="75" y="395"/>
                </a:cubicBezTo>
                <a:cubicBezTo>
                  <a:pt x="64" y="370"/>
                  <a:pt x="19" y="380"/>
                  <a:pt x="0" y="364"/>
                </a:cubicBezTo>
                <a:cubicBezTo>
                  <a:pt x="40" y="352"/>
                  <a:pt x="77" y="348"/>
                  <a:pt x="110" y="344"/>
                </a:cubicBezTo>
                <a:cubicBezTo>
                  <a:pt x="82" y="330"/>
                  <a:pt x="39" y="331"/>
                  <a:pt x="4" y="324"/>
                </a:cubicBezTo>
                <a:cubicBezTo>
                  <a:pt x="8" y="315"/>
                  <a:pt x="29" y="323"/>
                  <a:pt x="39" y="320"/>
                </a:cubicBezTo>
                <a:cubicBezTo>
                  <a:pt x="40" y="315"/>
                  <a:pt x="19" y="312"/>
                  <a:pt x="31" y="308"/>
                </a:cubicBezTo>
                <a:cubicBezTo>
                  <a:pt x="42" y="306"/>
                  <a:pt x="46" y="310"/>
                  <a:pt x="43" y="320"/>
                </a:cubicBezTo>
                <a:cubicBezTo>
                  <a:pt x="71" y="320"/>
                  <a:pt x="77" y="299"/>
                  <a:pt x="110" y="304"/>
                </a:cubicBezTo>
                <a:cubicBezTo>
                  <a:pt x="109" y="298"/>
                  <a:pt x="104" y="295"/>
                  <a:pt x="95" y="297"/>
                </a:cubicBezTo>
                <a:cubicBezTo>
                  <a:pt x="104" y="286"/>
                  <a:pt x="127" y="289"/>
                  <a:pt x="146" y="289"/>
                </a:cubicBezTo>
                <a:cubicBezTo>
                  <a:pt x="137" y="274"/>
                  <a:pt x="110" y="277"/>
                  <a:pt x="91" y="273"/>
                </a:cubicBezTo>
                <a:cubicBezTo>
                  <a:pt x="101" y="256"/>
                  <a:pt x="130" y="275"/>
                  <a:pt x="150" y="269"/>
                </a:cubicBezTo>
                <a:cubicBezTo>
                  <a:pt x="149" y="259"/>
                  <a:pt x="119" y="258"/>
                  <a:pt x="130" y="249"/>
                </a:cubicBezTo>
                <a:cubicBezTo>
                  <a:pt x="132" y="238"/>
                  <a:pt x="182" y="258"/>
                  <a:pt x="182" y="245"/>
                </a:cubicBezTo>
                <a:cubicBezTo>
                  <a:pt x="205" y="239"/>
                  <a:pt x="239" y="237"/>
                  <a:pt x="249" y="253"/>
                </a:cubicBezTo>
                <a:cubicBezTo>
                  <a:pt x="259" y="256"/>
                  <a:pt x="256" y="245"/>
                  <a:pt x="261" y="241"/>
                </a:cubicBezTo>
                <a:cubicBezTo>
                  <a:pt x="326" y="268"/>
                  <a:pt x="423" y="228"/>
                  <a:pt x="502" y="253"/>
                </a:cubicBezTo>
                <a:cubicBezTo>
                  <a:pt x="468" y="225"/>
                  <a:pt x="406" y="241"/>
                  <a:pt x="375" y="206"/>
                </a:cubicBezTo>
                <a:cubicBezTo>
                  <a:pt x="396" y="210"/>
                  <a:pt x="407" y="210"/>
                  <a:pt x="423" y="202"/>
                </a:cubicBezTo>
                <a:cubicBezTo>
                  <a:pt x="420" y="196"/>
                  <a:pt x="414" y="194"/>
                  <a:pt x="407" y="194"/>
                </a:cubicBezTo>
                <a:cubicBezTo>
                  <a:pt x="420" y="188"/>
                  <a:pt x="441" y="188"/>
                  <a:pt x="458" y="186"/>
                </a:cubicBezTo>
                <a:cubicBezTo>
                  <a:pt x="437" y="166"/>
                  <a:pt x="396" y="178"/>
                  <a:pt x="363" y="170"/>
                </a:cubicBezTo>
                <a:cubicBezTo>
                  <a:pt x="328" y="162"/>
                  <a:pt x="322" y="141"/>
                  <a:pt x="292" y="150"/>
                </a:cubicBezTo>
                <a:cubicBezTo>
                  <a:pt x="306" y="146"/>
                  <a:pt x="285" y="175"/>
                  <a:pt x="288" y="146"/>
                </a:cubicBezTo>
                <a:cubicBezTo>
                  <a:pt x="280" y="145"/>
                  <a:pt x="281" y="152"/>
                  <a:pt x="280" y="158"/>
                </a:cubicBezTo>
                <a:cubicBezTo>
                  <a:pt x="268" y="144"/>
                  <a:pt x="239" y="146"/>
                  <a:pt x="229" y="131"/>
                </a:cubicBezTo>
                <a:cubicBezTo>
                  <a:pt x="240" y="136"/>
                  <a:pt x="233" y="134"/>
                  <a:pt x="233" y="123"/>
                </a:cubicBezTo>
                <a:cubicBezTo>
                  <a:pt x="264" y="123"/>
                  <a:pt x="342" y="143"/>
                  <a:pt x="344" y="123"/>
                </a:cubicBezTo>
                <a:cubicBezTo>
                  <a:pt x="346" y="117"/>
                  <a:pt x="366" y="126"/>
                  <a:pt x="375" y="127"/>
                </a:cubicBezTo>
                <a:cubicBezTo>
                  <a:pt x="357" y="112"/>
                  <a:pt x="449" y="110"/>
                  <a:pt x="490" y="111"/>
                </a:cubicBezTo>
                <a:cubicBezTo>
                  <a:pt x="542" y="112"/>
                  <a:pt x="582" y="101"/>
                  <a:pt x="632" y="111"/>
                </a:cubicBezTo>
                <a:cubicBezTo>
                  <a:pt x="623" y="101"/>
                  <a:pt x="608" y="98"/>
                  <a:pt x="589" y="99"/>
                </a:cubicBezTo>
                <a:cubicBezTo>
                  <a:pt x="590" y="86"/>
                  <a:pt x="613" y="85"/>
                  <a:pt x="616" y="99"/>
                </a:cubicBezTo>
                <a:cubicBezTo>
                  <a:pt x="619" y="92"/>
                  <a:pt x="628" y="92"/>
                  <a:pt x="632" y="87"/>
                </a:cubicBezTo>
                <a:cubicBezTo>
                  <a:pt x="762" y="95"/>
                  <a:pt x="849" y="86"/>
                  <a:pt x="976" y="111"/>
                </a:cubicBezTo>
                <a:cubicBezTo>
                  <a:pt x="988" y="98"/>
                  <a:pt x="1037" y="97"/>
                  <a:pt x="1035" y="115"/>
                </a:cubicBezTo>
                <a:cubicBezTo>
                  <a:pt x="1050" y="120"/>
                  <a:pt x="1043" y="104"/>
                  <a:pt x="1055" y="107"/>
                </a:cubicBezTo>
                <a:cubicBezTo>
                  <a:pt x="1057" y="111"/>
                  <a:pt x="1064" y="111"/>
                  <a:pt x="1063" y="119"/>
                </a:cubicBezTo>
                <a:cubicBezTo>
                  <a:pt x="1105" y="104"/>
                  <a:pt x="1180" y="131"/>
                  <a:pt x="1225" y="127"/>
                </a:cubicBezTo>
                <a:cubicBezTo>
                  <a:pt x="1229" y="107"/>
                  <a:pt x="1200" y="120"/>
                  <a:pt x="1193" y="111"/>
                </a:cubicBezTo>
                <a:cubicBezTo>
                  <a:pt x="1219" y="104"/>
                  <a:pt x="1256" y="119"/>
                  <a:pt x="1280" y="127"/>
                </a:cubicBezTo>
                <a:cubicBezTo>
                  <a:pt x="1296" y="124"/>
                  <a:pt x="1287" y="115"/>
                  <a:pt x="1292" y="107"/>
                </a:cubicBezTo>
                <a:cubicBezTo>
                  <a:pt x="1340" y="113"/>
                  <a:pt x="1373" y="114"/>
                  <a:pt x="1411" y="111"/>
                </a:cubicBezTo>
                <a:cubicBezTo>
                  <a:pt x="1398" y="101"/>
                  <a:pt x="1358" y="80"/>
                  <a:pt x="1355" y="87"/>
                </a:cubicBezTo>
                <a:cubicBezTo>
                  <a:pt x="1327" y="88"/>
                  <a:pt x="1279" y="36"/>
                  <a:pt x="1229" y="48"/>
                </a:cubicBezTo>
                <a:cubicBezTo>
                  <a:pt x="1217" y="26"/>
                  <a:pt x="1166" y="32"/>
                  <a:pt x="1138" y="16"/>
                </a:cubicBezTo>
                <a:cubicBezTo>
                  <a:pt x="1198" y="0"/>
                  <a:pt x="1271" y="61"/>
                  <a:pt x="1332" y="48"/>
                </a:cubicBezTo>
                <a:cubicBezTo>
                  <a:pt x="1459" y="79"/>
                  <a:pt x="1597" y="65"/>
                  <a:pt x="1715" y="87"/>
                </a:cubicBezTo>
                <a:cubicBezTo>
                  <a:pt x="1705" y="79"/>
                  <a:pt x="1686" y="79"/>
                  <a:pt x="1687" y="59"/>
                </a:cubicBezTo>
                <a:cubicBezTo>
                  <a:pt x="1708" y="56"/>
                  <a:pt x="1702" y="79"/>
                  <a:pt x="1723" y="75"/>
                </a:cubicBezTo>
                <a:cubicBezTo>
                  <a:pt x="1723" y="71"/>
                  <a:pt x="1718" y="72"/>
                  <a:pt x="1715" y="71"/>
                </a:cubicBezTo>
                <a:cubicBezTo>
                  <a:pt x="1750" y="69"/>
                  <a:pt x="1821" y="107"/>
                  <a:pt x="1857" y="75"/>
                </a:cubicBezTo>
                <a:cubicBezTo>
                  <a:pt x="1873" y="86"/>
                  <a:pt x="1928" y="85"/>
                  <a:pt x="1920" y="75"/>
                </a:cubicBezTo>
                <a:cubicBezTo>
                  <a:pt x="1938" y="67"/>
                  <a:pt x="1976" y="88"/>
                  <a:pt x="1988" y="71"/>
                </a:cubicBezTo>
                <a:cubicBezTo>
                  <a:pt x="1999" y="88"/>
                  <a:pt x="2023" y="89"/>
                  <a:pt x="2039" y="91"/>
                </a:cubicBezTo>
                <a:cubicBezTo>
                  <a:pt x="2060" y="70"/>
                  <a:pt x="2129" y="103"/>
                  <a:pt x="2165" y="83"/>
                </a:cubicBezTo>
                <a:cubicBezTo>
                  <a:pt x="2202" y="95"/>
                  <a:pt x="2240" y="98"/>
                  <a:pt x="2280" y="99"/>
                </a:cubicBezTo>
                <a:cubicBezTo>
                  <a:pt x="2324" y="101"/>
                  <a:pt x="2367" y="114"/>
                  <a:pt x="2410" y="115"/>
                </a:cubicBezTo>
                <a:cubicBezTo>
                  <a:pt x="2433" y="115"/>
                  <a:pt x="2456" y="104"/>
                  <a:pt x="2478" y="103"/>
                </a:cubicBezTo>
                <a:cubicBezTo>
                  <a:pt x="2559" y="98"/>
                  <a:pt x="2640" y="121"/>
                  <a:pt x="2727" y="131"/>
                </a:cubicBezTo>
                <a:cubicBezTo>
                  <a:pt x="2720" y="141"/>
                  <a:pt x="2690" y="128"/>
                  <a:pt x="2683" y="138"/>
                </a:cubicBezTo>
                <a:cubicBezTo>
                  <a:pt x="2686" y="150"/>
                  <a:pt x="2696" y="136"/>
                  <a:pt x="2703" y="138"/>
                </a:cubicBezTo>
                <a:cubicBezTo>
                  <a:pt x="2668" y="158"/>
                  <a:pt x="2621" y="148"/>
                  <a:pt x="2580" y="158"/>
                </a:cubicBezTo>
                <a:cubicBezTo>
                  <a:pt x="2585" y="171"/>
                  <a:pt x="2607" y="166"/>
                  <a:pt x="2616" y="174"/>
                </a:cubicBezTo>
                <a:cubicBezTo>
                  <a:pt x="2601" y="181"/>
                  <a:pt x="2566" y="178"/>
                  <a:pt x="2565" y="186"/>
                </a:cubicBezTo>
                <a:cubicBezTo>
                  <a:pt x="2578" y="193"/>
                  <a:pt x="2588" y="185"/>
                  <a:pt x="2604" y="194"/>
                </a:cubicBezTo>
                <a:cubicBezTo>
                  <a:pt x="2598" y="206"/>
                  <a:pt x="2587" y="191"/>
                  <a:pt x="2576" y="194"/>
                </a:cubicBezTo>
                <a:cubicBezTo>
                  <a:pt x="2581" y="223"/>
                  <a:pt x="2618" y="195"/>
                  <a:pt x="2640" y="218"/>
                </a:cubicBezTo>
                <a:cubicBezTo>
                  <a:pt x="2644" y="208"/>
                  <a:pt x="2703" y="202"/>
                  <a:pt x="2734" y="210"/>
                </a:cubicBezTo>
                <a:cubicBezTo>
                  <a:pt x="2711" y="224"/>
                  <a:pt x="2663" y="217"/>
                  <a:pt x="2640" y="221"/>
                </a:cubicBezTo>
                <a:cubicBezTo>
                  <a:pt x="2700" y="246"/>
                  <a:pt x="2779" y="195"/>
                  <a:pt x="2849" y="225"/>
                </a:cubicBezTo>
                <a:cubicBezTo>
                  <a:pt x="2765" y="234"/>
                  <a:pt x="2676" y="234"/>
                  <a:pt x="2628" y="249"/>
                </a:cubicBezTo>
                <a:cubicBezTo>
                  <a:pt x="2612" y="242"/>
                  <a:pt x="2592" y="237"/>
                  <a:pt x="2580" y="225"/>
                </a:cubicBezTo>
                <a:cubicBezTo>
                  <a:pt x="2513" y="236"/>
                  <a:pt x="2451" y="202"/>
                  <a:pt x="2387" y="218"/>
                </a:cubicBezTo>
                <a:cubicBezTo>
                  <a:pt x="2387" y="221"/>
                  <a:pt x="2391" y="221"/>
                  <a:pt x="2395" y="221"/>
                </a:cubicBezTo>
                <a:cubicBezTo>
                  <a:pt x="2373" y="219"/>
                  <a:pt x="2380" y="234"/>
                  <a:pt x="2339" y="237"/>
                </a:cubicBezTo>
                <a:cubicBezTo>
                  <a:pt x="2358" y="238"/>
                  <a:pt x="2385" y="252"/>
                  <a:pt x="2395" y="249"/>
                </a:cubicBezTo>
                <a:cubicBezTo>
                  <a:pt x="2400" y="260"/>
                  <a:pt x="2360" y="259"/>
                  <a:pt x="2343" y="261"/>
                </a:cubicBezTo>
                <a:cubicBezTo>
                  <a:pt x="2407" y="286"/>
                  <a:pt x="2537" y="276"/>
                  <a:pt x="2608" y="265"/>
                </a:cubicBezTo>
                <a:cubicBezTo>
                  <a:pt x="2639" y="277"/>
                  <a:pt x="2652" y="261"/>
                  <a:pt x="2699" y="265"/>
                </a:cubicBezTo>
                <a:cubicBezTo>
                  <a:pt x="2684" y="281"/>
                  <a:pt x="2669" y="275"/>
                  <a:pt x="2663" y="297"/>
                </a:cubicBezTo>
                <a:cubicBezTo>
                  <a:pt x="2679" y="293"/>
                  <a:pt x="2674" y="301"/>
                  <a:pt x="2703" y="304"/>
                </a:cubicBezTo>
                <a:cubicBezTo>
                  <a:pt x="2691" y="318"/>
                  <a:pt x="2677" y="305"/>
                  <a:pt x="2655" y="308"/>
                </a:cubicBezTo>
                <a:cubicBezTo>
                  <a:pt x="2663" y="290"/>
                  <a:pt x="2640" y="303"/>
                  <a:pt x="2644" y="289"/>
                </a:cubicBezTo>
                <a:cubicBezTo>
                  <a:pt x="2628" y="293"/>
                  <a:pt x="2649" y="308"/>
                  <a:pt x="2632" y="308"/>
                </a:cubicBezTo>
                <a:cubicBezTo>
                  <a:pt x="2676" y="327"/>
                  <a:pt x="2729" y="329"/>
                  <a:pt x="2770" y="308"/>
                </a:cubicBezTo>
                <a:cubicBezTo>
                  <a:pt x="2775" y="314"/>
                  <a:pt x="2775" y="323"/>
                  <a:pt x="2770" y="328"/>
                </a:cubicBezTo>
                <a:cubicBezTo>
                  <a:pt x="2825" y="364"/>
                  <a:pt x="2938" y="342"/>
                  <a:pt x="3011" y="364"/>
                </a:cubicBezTo>
                <a:cubicBezTo>
                  <a:pt x="2979" y="363"/>
                  <a:pt x="2938" y="371"/>
                  <a:pt x="2900" y="376"/>
                </a:cubicBezTo>
                <a:cubicBezTo>
                  <a:pt x="2903" y="390"/>
                  <a:pt x="2929" y="381"/>
                  <a:pt x="2944" y="384"/>
                </a:cubicBezTo>
                <a:cubicBezTo>
                  <a:pt x="2942" y="387"/>
                  <a:pt x="2940" y="390"/>
                  <a:pt x="2940" y="395"/>
                </a:cubicBezTo>
                <a:cubicBezTo>
                  <a:pt x="2955" y="402"/>
                  <a:pt x="2965" y="384"/>
                  <a:pt x="2968" y="391"/>
                </a:cubicBezTo>
                <a:cubicBezTo>
                  <a:pt x="3002" y="412"/>
                  <a:pt x="3065" y="390"/>
                  <a:pt x="3122" y="407"/>
                </a:cubicBezTo>
                <a:cubicBezTo>
                  <a:pt x="3114" y="400"/>
                  <a:pt x="3101" y="399"/>
                  <a:pt x="3090" y="395"/>
                </a:cubicBezTo>
                <a:cubicBezTo>
                  <a:pt x="3117" y="377"/>
                  <a:pt x="3115" y="412"/>
                  <a:pt x="3153" y="407"/>
                </a:cubicBezTo>
                <a:cubicBezTo>
                  <a:pt x="3128" y="425"/>
                  <a:pt x="3096" y="406"/>
                  <a:pt x="3058" y="407"/>
                </a:cubicBezTo>
                <a:cubicBezTo>
                  <a:pt x="3057" y="429"/>
                  <a:pt x="3097" y="411"/>
                  <a:pt x="3094" y="435"/>
                </a:cubicBezTo>
                <a:cubicBezTo>
                  <a:pt x="3103" y="424"/>
                  <a:pt x="3106" y="423"/>
                  <a:pt x="3122" y="427"/>
                </a:cubicBezTo>
                <a:cubicBezTo>
                  <a:pt x="3105" y="451"/>
                  <a:pt x="3168" y="429"/>
                  <a:pt x="3189" y="431"/>
                </a:cubicBezTo>
                <a:cubicBezTo>
                  <a:pt x="3181" y="437"/>
                  <a:pt x="3168" y="439"/>
                  <a:pt x="3153" y="439"/>
                </a:cubicBezTo>
                <a:cubicBezTo>
                  <a:pt x="3192" y="464"/>
                  <a:pt x="3255" y="452"/>
                  <a:pt x="3311" y="474"/>
                </a:cubicBezTo>
                <a:cubicBezTo>
                  <a:pt x="3293" y="494"/>
                  <a:pt x="3270" y="492"/>
                  <a:pt x="3260" y="514"/>
                </a:cubicBezTo>
                <a:cubicBezTo>
                  <a:pt x="3260" y="534"/>
                  <a:pt x="3306" y="508"/>
                  <a:pt x="3300" y="534"/>
                </a:cubicBezTo>
                <a:cubicBezTo>
                  <a:pt x="3320" y="536"/>
                  <a:pt x="3349" y="530"/>
                  <a:pt x="3359" y="534"/>
                </a:cubicBezTo>
                <a:cubicBezTo>
                  <a:pt x="3355" y="545"/>
                  <a:pt x="3353" y="538"/>
                  <a:pt x="3343" y="538"/>
                </a:cubicBezTo>
                <a:cubicBezTo>
                  <a:pt x="3342" y="544"/>
                  <a:pt x="3346" y="545"/>
                  <a:pt x="3351" y="546"/>
                </a:cubicBezTo>
                <a:cubicBezTo>
                  <a:pt x="3345" y="556"/>
                  <a:pt x="3338" y="564"/>
                  <a:pt x="3319" y="561"/>
                </a:cubicBezTo>
                <a:cubicBezTo>
                  <a:pt x="3328" y="575"/>
                  <a:pt x="3359" y="566"/>
                  <a:pt x="3375" y="573"/>
                </a:cubicBezTo>
                <a:cubicBezTo>
                  <a:pt x="3371" y="580"/>
                  <a:pt x="3358" y="577"/>
                  <a:pt x="3351" y="581"/>
                </a:cubicBezTo>
                <a:cubicBezTo>
                  <a:pt x="3352" y="589"/>
                  <a:pt x="3368" y="582"/>
                  <a:pt x="3371" y="589"/>
                </a:cubicBezTo>
                <a:cubicBezTo>
                  <a:pt x="3348" y="594"/>
                  <a:pt x="3323" y="621"/>
                  <a:pt x="3339" y="640"/>
                </a:cubicBezTo>
                <a:cubicBezTo>
                  <a:pt x="3331" y="639"/>
                  <a:pt x="3332" y="646"/>
                  <a:pt x="3331" y="652"/>
                </a:cubicBezTo>
                <a:cubicBezTo>
                  <a:pt x="3315" y="650"/>
                  <a:pt x="3309" y="656"/>
                  <a:pt x="3296" y="656"/>
                </a:cubicBezTo>
                <a:cubicBezTo>
                  <a:pt x="3309" y="675"/>
                  <a:pt x="3336" y="658"/>
                  <a:pt x="3355" y="672"/>
                </a:cubicBezTo>
                <a:cubicBezTo>
                  <a:pt x="3356" y="678"/>
                  <a:pt x="3351" y="679"/>
                  <a:pt x="3351" y="684"/>
                </a:cubicBezTo>
                <a:cubicBezTo>
                  <a:pt x="3405" y="707"/>
                  <a:pt x="3485" y="705"/>
                  <a:pt x="3549" y="719"/>
                </a:cubicBezTo>
                <a:cubicBezTo>
                  <a:pt x="3561" y="737"/>
                  <a:pt x="3562" y="749"/>
                  <a:pt x="3564" y="771"/>
                </a:cubicBezTo>
                <a:cubicBezTo>
                  <a:pt x="3577" y="776"/>
                  <a:pt x="3567" y="758"/>
                  <a:pt x="3580" y="763"/>
                </a:cubicBezTo>
                <a:cubicBezTo>
                  <a:pt x="3575" y="782"/>
                  <a:pt x="3600" y="772"/>
                  <a:pt x="3608" y="779"/>
                </a:cubicBezTo>
                <a:cubicBezTo>
                  <a:pt x="3589" y="785"/>
                  <a:pt x="3579" y="790"/>
                  <a:pt x="3556" y="798"/>
                </a:cubicBezTo>
                <a:cubicBezTo>
                  <a:pt x="3559" y="806"/>
                  <a:pt x="3556" y="815"/>
                  <a:pt x="3541" y="822"/>
                </a:cubicBezTo>
                <a:cubicBezTo>
                  <a:pt x="3543" y="835"/>
                  <a:pt x="3552" y="836"/>
                  <a:pt x="3545" y="850"/>
                </a:cubicBezTo>
                <a:cubicBezTo>
                  <a:pt x="3586" y="846"/>
                  <a:pt x="3596" y="856"/>
                  <a:pt x="3620" y="874"/>
                </a:cubicBezTo>
                <a:cubicBezTo>
                  <a:pt x="3559" y="875"/>
                  <a:pt x="3486" y="854"/>
                  <a:pt x="3422" y="846"/>
                </a:cubicBezTo>
                <a:cubicBezTo>
                  <a:pt x="3442" y="863"/>
                  <a:pt x="3483" y="859"/>
                  <a:pt x="3501" y="877"/>
                </a:cubicBezTo>
                <a:cubicBezTo>
                  <a:pt x="3490" y="890"/>
                  <a:pt x="3476" y="878"/>
                  <a:pt x="3454" y="881"/>
                </a:cubicBezTo>
                <a:cubicBezTo>
                  <a:pt x="3448" y="885"/>
                  <a:pt x="3448" y="894"/>
                  <a:pt x="3446" y="901"/>
                </a:cubicBezTo>
                <a:cubicBezTo>
                  <a:pt x="3369" y="900"/>
                  <a:pt x="3331" y="899"/>
                  <a:pt x="3264" y="893"/>
                </a:cubicBezTo>
                <a:cubicBezTo>
                  <a:pt x="3274" y="900"/>
                  <a:pt x="3277" y="898"/>
                  <a:pt x="3268" y="909"/>
                </a:cubicBezTo>
                <a:cubicBezTo>
                  <a:pt x="3274" y="921"/>
                  <a:pt x="3293" y="918"/>
                  <a:pt x="3296" y="933"/>
                </a:cubicBezTo>
                <a:cubicBezTo>
                  <a:pt x="3277" y="943"/>
                  <a:pt x="3225" y="933"/>
                  <a:pt x="3232" y="957"/>
                </a:cubicBezTo>
                <a:cubicBezTo>
                  <a:pt x="3093" y="965"/>
                  <a:pt x="2921" y="968"/>
                  <a:pt x="2782" y="996"/>
                </a:cubicBezTo>
                <a:cubicBezTo>
                  <a:pt x="2780" y="988"/>
                  <a:pt x="2787" y="988"/>
                  <a:pt x="2794" y="988"/>
                </a:cubicBezTo>
                <a:cubicBezTo>
                  <a:pt x="2793" y="979"/>
                  <a:pt x="2777" y="986"/>
                  <a:pt x="2770" y="984"/>
                </a:cubicBezTo>
                <a:cubicBezTo>
                  <a:pt x="2765" y="985"/>
                  <a:pt x="2766" y="992"/>
                  <a:pt x="2770" y="992"/>
                </a:cubicBezTo>
                <a:cubicBezTo>
                  <a:pt x="2679" y="986"/>
                  <a:pt x="2582" y="998"/>
                  <a:pt x="2482" y="1008"/>
                </a:cubicBezTo>
                <a:cubicBezTo>
                  <a:pt x="2557" y="1038"/>
                  <a:pt x="2639" y="1005"/>
                  <a:pt x="2715" y="1020"/>
                </a:cubicBezTo>
                <a:cubicBezTo>
                  <a:pt x="2715" y="1016"/>
                  <a:pt x="2710" y="1017"/>
                  <a:pt x="2707" y="1016"/>
                </a:cubicBezTo>
                <a:cubicBezTo>
                  <a:pt x="2739" y="1009"/>
                  <a:pt x="2772" y="1012"/>
                  <a:pt x="2790" y="1020"/>
                </a:cubicBezTo>
                <a:cubicBezTo>
                  <a:pt x="2786" y="1023"/>
                  <a:pt x="2761" y="1033"/>
                  <a:pt x="2782" y="1036"/>
                </a:cubicBezTo>
                <a:cubicBezTo>
                  <a:pt x="2776" y="1050"/>
                  <a:pt x="2764" y="1034"/>
                  <a:pt x="2754" y="1043"/>
                </a:cubicBezTo>
                <a:cubicBezTo>
                  <a:pt x="2782" y="1054"/>
                  <a:pt x="2819" y="1055"/>
                  <a:pt x="2853" y="1059"/>
                </a:cubicBezTo>
                <a:cubicBezTo>
                  <a:pt x="2811" y="1081"/>
                  <a:pt x="2760" y="1079"/>
                  <a:pt x="2707" y="1083"/>
                </a:cubicBezTo>
                <a:cubicBezTo>
                  <a:pt x="2723" y="1103"/>
                  <a:pt x="2760" y="1078"/>
                  <a:pt x="2782" y="1091"/>
                </a:cubicBezTo>
                <a:cubicBezTo>
                  <a:pt x="2733" y="1104"/>
                  <a:pt x="2677" y="1109"/>
                  <a:pt x="2624" y="1119"/>
                </a:cubicBezTo>
                <a:cubicBezTo>
                  <a:pt x="2622" y="1128"/>
                  <a:pt x="2642" y="1116"/>
                  <a:pt x="2636" y="1130"/>
                </a:cubicBezTo>
                <a:cubicBezTo>
                  <a:pt x="2599" y="1136"/>
                  <a:pt x="2554" y="1133"/>
                  <a:pt x="2533" y="1154"/>
                </a:cubicBezTo>
                <a:cubicBezTo>
                  <a:pt x="2511" y="1151"/>
                  <a:pt x="2507" y="1153"/>
                  <a:pt x="2493" y="1142"/>
                </a:cubicBezTo>
                <a:cubicBezTo>
                  <a:pt x="2474" y="1158"/>
                  <a:pt x="2453" y="1137"/>
                  <a:pt x="2426" y="1134"/>
                </a:cubicBezTo>
                <a:cubicBezTo>
                  <a:pt x="2374" y="1129"/>
                  <a:pt x="2304" y="1153"/>
                  <a:pt x="2248" y="1158"/>
                </a:cubicBezTo>
                <a:cubicBezTo>
                  <a:pt x="2239" y="1155"/>
                  <a:pt x="2227" y="1153"/>
                  <a:pt x="2213" y="1154"/>
                </a:cubicBezTo>
                <a:cubicBezTo>
                  <a:pt x="2210" y="1159"/>
                  <a:pt x="2211" y="1164"/>
                  <a:pt x="2201" y="1170"/>
                </a:cubicBezTo>
                <a:cubicBezTo>
                  <a:pt x="2143" y="1164"/>
                  <a:pt x="2077" y="1188"/>
                  <a:pt x="1999" y="1194"/>
                </a:cubicBezTo>
                <a:cubicBezTo>
                  <a:pt x="1998" y="1206"/>
                  <a:pt x="2008" y="1206"/>
                  <a:pt x="2019" y="1205"/>
                </a:cubicBezTo>
                <a:cubicBezTo>
                  <a:pt x="1982" y="1220"/>
                  <a:pt x="1920" y="1220"/>
                  <a:pt x="1865" y="1225"/>
                </a:cubicBezTo>
                <a:cubicBezTo>
                  <a:pt x="1866" y="1230"/>
                  <a:pt x="1873" y="1228"/>
                  <a:pt x="1873" y="1233"/>
                </a:cubicBezTo>
                <a:cubicBezTo>
                  <a:pt x="2039" y="1224"/>
                  <a:pt x="2174" y="1228"/>
                  <a:pt x="2339" y="1213"/>
                </a:cubicBezTo>
                <a:cubicBezTo>
                  <a:pt x="2341" y="1223"/>
                  <a:pt x="2339" y="1229"/>
                  <a:pt x="2335" y="1233"/>
                </a:cubicBezTo>
                <a:cubicBezTo>
                  <a:pt x="2363" y="1235"/>
                  <a:pt x="2367" y="1238"/>
                  <a:pt x="2383" y="1249"/>
                </a:cubicBezTo>
                <a:cubicBezTo>
                  <a:pt x="2406" y="1247"/>
                  <a:pt x="2418" y="1235"/>
                  <a:pt x="2446" y="1237"/>
                </a:cubicBezTo>
                <a:cubicBezTo>
                  <a:pt x="2443" y="1245"/>
                  <a:pt x="2435" y="1248"/>
                  <a:pt x="2426" y="1249"/>
                </a:cubicBezTo>
                <a:cubicBezTo>
                  <a:pt x="2426" y="1245"/>
                  <a:pt x="2431" y="1246"/>
                  <a:pt x="2434" y="1245"/>
                </a:cubicBezTo>
                <a:cubicBezTo>
                  <a:pt x="2428" y="1233"/>
                  <a:pt x="2401" y="1253"/>
                  <a:pt x="2414" y="1261"/>
                </a:cubicBezTo>
                <a:cubicBezTo>
                  <a:pt x="2330" y="1307"/>
                  <a:pt x="2195" y="1303"/>
                  <a:pt x="2086" y="1324"/>
                </a:cubicBezTo>
                <a:cubicBezTo>
                  <a:pt x="2115" y="1333"/>
                  <a:pt x="2135" y="1316"/>
                  <a:pt x="2165" y="1320"/>
                </a:cubicBezTo>
                <a:cubicBezTo>
                  <a:pt x="2169" y="1336"/>
                  <a:pt x="2143" y="1322"/>
                  <a:pt x="2146" y="1336"/>
                </a:cubicBezTo>
                <a:cubicBezTo>
                  <a:pt x="2156" y="1346"/>
                  <a:pt x="2174" y="1330"/>
                  <a:pt x="2193" y="1336"/>
                </a:cubicBezTo>
                <a:cubicBezTo>
                  <a:pt x="2152" y="1350"/>
                  <a:pt x="2096" y="1366"/>
                  <a:pt x="2047" y="1375"/>
                </a:cubicBezTo>
                <a:cubicBezTo>
                  <a:pt x="2027" y="1379"/>
                  <a:pt x="2016" y="1374"/>
                  <a:pt x="1999" y="1371"/>
                </a:cubicBezTo>
                <a:cubicBezTo>
                  <a:pt x="1942" y="1362"/>
                  <a:pt x="1870" y="1389"/>
                  <a:pt x="1806" y="1395"/>
                </a:cubicBezTo>
                <a:cubicBezTo>
                  <a:pt x="1754" y="1400"/>
                  <a:pt x="1724" y="1394"/>
                  <a:pt x="1671" y="1399"/>
                </a:cubicBezTo>
                <a:cubicBezTo>
                  <a:pt x="1659" y="1403"/>
                  <a:pt x="1666" y="1386"/>
                  <a:pt x="1656" y="1387"/>
                </a:cubicBezTo>
                <a:cubicBezTo>
                  <a:pt x="1630" y="1387"/>
                  <a:pt x="1634" y="1392"/>
                  <a:pt x="1608" y="1391"/>
                </a:cubicBezTo>
                <a:cubicBezTo>
                  <a:pt x="1610" y="1386"/>
                  <a:pt x="1615" y="1385"/>
                  <a:pt x="1616" y="1379"/>
                </a:cubicBezTo>
                <a:cubicBezTo>
                  <a:pt x="1526" y="1375"/>
                  <a:pt x="1413" y="1403"/>
                  <a:pt x="1332" y="1407"/>
                </a:cubicBezTo>
                <a:cubicBezTo>
                  <a:pt x="1332" y="1396"/>
                  <a:pt x="1325" y="1399"/>
                  <a:pt x="1332" y="1391"/>
                </a:cubicBezTo>
                <a:cubicBezTo>
                  <a:pt x="1320" y="1388"/>
                  <a:pt x="1321" y="1397"/>
                  <a:pt x="1312" y="1395"/>
                </a:cubicBezTo>
                <a:cubicBezTo>
                  <a:pt x="1312" y="1384"/>
                  <a:pt x="1328" y="1388"/>
                  <a:pt x="1339" y="1387"/>
                </a:cubicBezTo>
                <a:cubicBezTo>
                  <a:pt x="1338" y="1392"/>
                  <a:pt x="1332" y="1393"/>
                  <a:pt x="1332" y="1399"/>
                </a:cubicBezTo>
                <a:close/>
                <a:moveTo>
                  <a:pt x="1442" y="1273"/>
                </a:moveTo>
                <a:cubicBezTo>
                  <a:pt x="1436" y="1280"/>
                  <a:pt x="1402" y="1272"/>
                  <a:pt x="1391" y="1285"/>
                </a:cubicBezTo>
                <a:cubicBezTo>
                  <a:pt x="1409" y="1284"/>
                  <a:pt x="1449" y="1285"/>
                  <a:pt x="1442" y="1273"/>
                </a:cubicBezTo>
                <a:close/>
                <a:moveTo>
                  <a:pt x="1414" y="1249"/>
                </a:moveTo>
                <a:cubicBezTo>
                  <a:pt x="1414" y="1261"/>
                  <a:pt x="1385" y="1243"/>
                  <a:pt x="1391" y="1261"/>
                </a:cubicBezTo>
                <a:cubicBezTo>
                  <a:pt x="1396" y="1256"/>
                  <a:pt x="1428" y="1259"/>
                  <a:pt x="1414" y="1249"/>
                </a:cubicBezTo>
                <a:close/>
                <a:moveTo>
                  <a:pt x="1193" y="1202"/>
                </a:moveTo>
                <a:cubicBezTo>
                  <a:pt x="1191" y="1210"/>
                  <a:pt x="1174" y="1203"/>
                  <a:pt x="1166" y="1205"/>
                </a:cubicBezTo>
                <a:cubicBezTo>
                  <a:pt x="1170" y="1218"/>
                  <a:pt x="1169" y="1221"/>
                  <a:pt x="1162" y="1229"/>
                </a:cubicBezTo>
                <a:cubicBezTo>
                  <a:pt x="1180" y="1240"/>
                  <a:pt x="1203" y="1224"/>
                  <a:pt x="1217" y="1233"/>
                </a:cubicBezTo>
                <a:cubicBezTo>
                  <a:pt x="1213" y="1245"/>
                  <a:pt x="1185" y="1233"/>
                  <a:pt x="1185" y="1249"/>
                </a:cubicBezTo>
                <a:cubicBezTo>
                  <a:pt x="1234" y="1244"/>
                  <a:pt x="1296" y="1244"/>
                  <a:pt x="1343" y="1225"/>
                </a:cubicBezTo>
                <a:cubicBezTo>
                  <a:pt x="1383" y="1229"/>
                  <a:pt x="1467" y="1210"/>
                  <a:pt x="1529" y="1209"/>
                </a:cubicBezTo>
                <a:cubicBezTo>
                  <a:pt x="1535" y="1198"/>
                  <a:pt x="1538" y="1200"/>
                  <a:pt x="1553" y="1194"/>
                </a:cubicBezTo>
                <a:cubicBezTo>
                  <a:pt x="1535" y="1188"/>
                  <a:pt x="1522" y="1199"/>
                  <a:pt x="1505" y="1205"/>
                </a:cubicBezTo>
                <a:cubicBezTo>
                  <a:pt x="1430" y="1183"/>
                  <a:pt x="1324" y="1214"/>
                  <a:pt x="1237" y="1229"/>
                </a:cubicBezTo>
                <a:cubicBezTo>
                  <a:pt x="1237" y="1212"/>
                  <a:pt x="1272" y="1230"/>
                  <a:pt x="1272" y="1213"/>
                </a:cubicBezTo>
                <a:cubicBezTo>
                  <a:pt x="1247" y="1209"/>
                  <a:pt x="1181" y="1218"/>
                  <a:pt x="1193" y="1202"/>
                </a:cubicBezTo>
                <a:close/>
                <a:moveTo>
                  <a:pt x="1288" y="1202"/>
                </a:moveTo>
                <a:cubicBezTo>
                  <a:pt x="1275" y="1201"/>
                  <a:pt x="1262" y="1192"/>
                  <a:pt x="1260" y="1209"/>
                </a:cubicBezTo>
                <a:cubicBezTo>
                  <a:pt x="1273" y="1210"/>
                  <a:pt x="1284" y="1210"/>
                  <a:pt x="1288" y="1202"/>
                </a:cubicBezTo>
                <a:close/>
                <a:moveTo>
                  <a:pt x="1833" y="1198"/>
                </a:moveTo>
                <a:cubicBezTo>
                  <a:pt x="1858" y="1197"/>
                  <a:pt x="1862" y="1195"/>
                  <a:pt x="1885" y="1198"/>
                </a:cubicBezTo>
                <a:cubicBezTo>
                  <a:pt x="1880" y="1180"/>
                  <a:pt x="1841" y="1192"/>
                  <a:pt x="1833" y="1198"/>
                </a:cubicBezTo>
                <a:close/>
                <a:moveTo>
                  <a:pt x="1557" y="1194"/>
                </a:moveTo>
                <a:cubicBezTo>
                  <a:pt x="1587" y="1205"/>
                  <a:pt x="1592" y="1178"/>
                  <a:pt x="1557" y="1194"/>
                </a:cubicBezTo>
                <a:close/>
                <a:moveTo>
                  <a:pt x="1964" y="1186"/>
                </a:moveTo>
                <a:cubicBezTo>
                  <a:pt x="1934" y="1192"/>
                  <a:pt x="1910" y="1179"/>
                  <a:pt x="1889" y="1194"/>
                </a:cubicBezTo>
                <a:cubicBezTo>
                  <a:pt x="1922" y="1189"/>
                  <a:pt x="1943" y="1200"/>
                  <a:pt x="1964" y="1186"/>
                </a:cubicBezTo>
                <a:close/>
                <a:moveTo>
                  <a:pt x="857" y="937"/>
                </a:moveTo>
                <a:cubicBezTo>
                  <a:pt x="834" y="927"/>
                  <a:pt x="803" y="935"/>
                  <a:pt x="790" y="949"/>
                </a:cubicBezTo>
                <a:cubicBezTo>
                  <a:pt x="816" y="944"/>
                  <a:pt x="835" y="949"/>
                  <a:pt x="857" y="937"/>
                </a:cubicBezTo>
                <a:close/>
                <a:moveTo>
                  <a:pt x="798" y="917"/>
                </a:moveTo>
                <a:cubicBezTo>
                  <a:pt x="783" y="916"/>
                  <a:pt x="767" y="915"/>
                  <a:pt x="766" y="929"/>
                </a:cubicBezTo>
                <a:cubicBezTo>
                  <a:pt x="780" y="928"/>
                  <a:pt x="797" y="930"/>
                  <a:pt x="798" y="917"/>
                </a:cubicBezTo>
                <a:close/>
                <a:moveTo>
                  <a:pt x="506" y="731"/>
                </a:moveTo>
                <a:cubicBezTo>
                  <a:pt x="504" y="743"/>
                  <a:pt x="485" y="721"/>
                  <a:pt x="482" y="735"/>
                </a:cubicBezTo>
                <a:cubicBezTo>
                  <a:pt x="485" y="736"/>
                  <a:pt x="486" y="739"/>
                  <a:pt x="486" y="743"/>
                </a:cubicBezTo>
                <a:cubicBezTo>
                  <a:pt x="495" y="740"/>
                  <a:pt x="514" y="744"/>
                  <a:pt x="506" y="731"/>
                </a:cubicBezTo>
                <a:close/>
                <a:moveTo>
                  <a:pt x="442" y="731"/>
                </a:moveTo>
                <a:cubicBezTo>
                  <a:pt x="453" y="737"/>
                  <a:pt x="466" y="729"/>
                  <a:pt x="478" y="739"/>
                </a:cubicBezTo>
                <a:cubicBezTo>
                  <a:pt x="485" y="720"/>
                  <a:pt x="446" y="726"/>
                  <a:pt x="442" y="731"/>
                </a:cubicBezTo>
                <a:close/>
                <a:moveTo>
                  <a:pt x="3347" y="676"/>
                </a:moveTo>
                <a:cubicBezTo>
                  <a:pt x="3341" y="670"/>
                  <a:pt x="3323" y="675"/>
                  <a:pt x="3315" y="680"/>
                </a:cubicBezTo>
                <a:cubicBezTo>
                  <a:pt x="3327" y="679"/>
                  <a:pt x="3343" y="691"/>
                  <a:pt x="3347" y="676"/>
                </a:cubicBezTo>
                <a:close/>
                <a:moveTo>
                  <a:pt x="3007" y="423"/>
                </a:moveTo>
                <a:cubicBezTo>
                  <a:pt x="3021" y="431"/>
                  <a:pt x="3045" y="429"/>
                  <a:pt x="3047" y="407"/>
                </a:cubicBezTo>
                <a:cubicBezTo>
                  <a:pt x="3037" y="410"/>
                  <a:pt x="3018" y="402"/>
                  <a:pt x="3015" y="411"/>
                </a:cubicBezTo>
                <a:cubicBezTo>
                  <a:pt x="3042" y="421"/>
                  <a:pt x="2994" y="416"/>
                  <a:pt x="3007" y="423"/>
                </a:cubicBezTo>
                <a:close/>
                <a:moveTo>
                  <a:pt x="292" y="281"/>
                </a:moveTo>
                <a:cubicBezTo>
                  <a:pt x="249" y="262"/>
                  <a:pt x="203" y="246"/>
                  <a:pt x="154" y="269"/>
                </a:cubicBezTo>
                <a:cubicBezTo>
                  <a:pt x="167" y="269"/>
                  <a:pt x="175" y="274"/>
                  <a:pt x="182" y="281"/>
                </a:cubicBezTo>
                <a:cubicBezTo>
                  <a:pt x="177" y="282"/>
                  <a:pt x="161" y="294"/>
                  <a:pt x="178" y="293"/>
                </a:cubicBezTo>
                <a:cubicBezTo>
                  <a:pt x="211" y="269"/>
                  <a:pt x="255" y="300"/>
                  <a:pt x="292" y="281"/>
                </a:cubicBezTo>
                <a:close/>
                <a:moveTo>
                  <a:pt x="2474" y="162"/>
                </a:moveTo>
                <a:cubicBezTo>
                  <a:pt x="2454" y="163"/>
                  <a:pt x="2435" y="152"/>
                  <a:pt x="2422" y="166"/>
                </a:cubicBezTo>
                <a:cubicBezTo>
                  <a:pt x="2432" y="163"/>
                  <a:pt x="2466" y="178"/>
                  <a:pt x="2474" y="162"/>
                </a:cubicBezTo>
                <a:close/>
                <a:moveTo>
                  <a:pt x="2561" y="154"/>
                </a:moveTo>
                <a:cubicBezTo>
                  <a:pt x="2546" y="159"/>
                  <a:pt x="2543" y="151"/>
                  <a:pt x="2537" y="162"/>
                </a:cubicBezTo>
                <a:cubicBezTo>
                  <a:pt x="2545" y="160"/>
                  <a:pt x="2564" y="169"/>
                  <a:pt x="2561" y="154"/>
                </a:cubicBezTo>
                <a:close/>
              </a:path>
            </a:pathLst>
          </a:custGeom>
          <a:blipFill dpi="0" rotWithShape="1">
            <a:blip r:embed="rId1"/>
            <a:srcRect/>
            <a:tile tx="50800" ty="3810000" sx="100000" sy="100000" flip="none" algn="tl"/>
          </a:blipFill>
          <a:ln>
            <a:noFill/>
          </a:ln>
        </p:spPr>
        <p:txBody>
          <a:bodyPr vert="horz" wrap="square" lIns="91440" tIns="45720" rIns="91440" bIns="45720" numCol="1" anchor="t" anchorCtr="0" compatLnSpc="1"/>
          <a:p>
            <a:endParaRPr lang="zh-CN" altLang="en-US" sz="1600"/>
          </a:p>
        </p:txBody>
      </p:sp>
      <p:sp>
        <p:nvSpPr>
          <p:cNvPr id="1048795" name="文本框 11"/>
          <p:cNvSpPr txBox="1"/>
          <p:nvPr/>
        </p:nvSpPr>
        <p:spPr>
          <a:xfrm>
            <a:off x="7396661" y="1603994"/>
            <a:ext cx="3171825" cy="3063240"/>
          </a:xfrm>
          <a:prstGeom prst="rect">
            <a:avLst/>
          </a:prstGeom>
          <a:noFill/>
        </p:spPr>
        <p:txBody>
          <a:bodyPr wrap="square" rtlCol="0">
            <a:spAutoFit/>
          </a:bodyPr>
          <a:p>
            <a:r>
              <a:rPr lang="zh-CN" altLang="en-US" sz="19900" dirty="0">
                <a:solidFill>
                  <a:schemeClr val="bg1"/>
                </a:solidFill>
                <a:latin typeface="禹卫书法行书简体" panose="02000603000000000000" pitchFamily="2" charset="-122"/>
                <a:ea typeface="禹卫书法行书简体" panose="02000603000000000000" pitchFamily="2" charset="-122"/>
              </a:rPr>
              <a:t>贰</a:t>
            </a:r>
            <a:endParaRPr lang="zh-CN" altLang="en-US" sz="19900" dirty="0">
              <a:solidFill>
                <a:schemeClr val="bg1"/>
              </a:solidFill>
              <a:latin typeface="禹卫书法行书简体" panose="02000603000000000000" pitchFamily="2" charset="-122"/>
              <a:ea typeface="禹卫书法行书简体" panose="02000603000000000000" pitchFamily="2" charset="-122"/>
            </a:endParaRPr>
          </a:p>
        </p:txBody>
      </p:sp>
      <p:sp>
        <p:nvSpPr>
          <p:cNvPr id="1048796" name="文本框 7"/>
          <p:cNvSpPr txBox="1"/>
          <p:nvPr/>
        </p:nvSpPr>
        <p:spPr>
          <a:xfrm>
            <a:off x="926246" y="3389629"/>
            <a:ext cx="3847465" cy="583565"/>
          </a:xfrm>
          <a:prstGeom prst="rect">
            <a:avLst/>
          </a:prstGeom>
          <a:noFill/>
        </p:spPr>
        <p:txBody>
          <a:bodyPr wrap="square" rtlCol="0">
            <a:spAutoFit/>
          </a:bodyPr>
          <a:p>
            <a:pPr algn="l"/>
            <a:r>
              <a:rPr lang="zh-CN" altLang="en-US" sz="3200" dirty="0">
                <a:latin typeface="华文中宋" panose="02010600040101010101" charset="-122"/>
                <a:ea typeface="华文中宋" panose="02010600040101010101" charset="-122"/>
              </a:rPr>
              <a:t>活动立项介绍</a:t>
            </a:r>
            <a:endParaRPr lang="zh-CN" altLang="en-US" sz="3200" dirty="0">
              <a:latin typeface="华文中宋" panose="02010600040101010101" charset="-122"/>
              <a:ea typeface="华文中宋" panose="02010600040101010101"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54" name=""/>
        <p:cNvGrpSpPr/>
        <p:nvPr/>
      </p:nvGrpSpPr>
      <p:grpSpPr>
        <a:xfrm>
          <a:off x="0" y="0"/>
          <a:ext cx="0" cy="0"/>
          <a:chOff x="0" y="0"/>
          <a:chExt cx="0" cy="0"/>
        </a:xfrm>
      </p:grpSpPr>
      <p:sp>
        <p:nvSpPr>
          <p:cNvPr id="1048797" name="任意多边形: 形状 38"/>
          <p:cNvSpPr/>
          <p:nvPr/>
        </p:nvSpPr>
        <p:spPr>
          <a:xfrm flipH="1">
            <a:off x="1" y="2627722"/>
            <a:ext cx="4387777" cy="1602556"/>
          </a:xfrm>
          <a:custGeom>
            <a:avLst/>
            <a:gdLst>
              <a:gd name="connsiteX0" fmla="*/ 4387777 w 4387777"/>
              <a:gd name="connsiteY0" fmla="*/ 0 h 1602556"/>
              <a:gd name="connsiteX1" fmla="*/ 0 w 4387777"/>
              <a:gd name="connsiteY1" fmla="*/ 0 h 1602556"/>
              <a:gd name="connsiteX2" fmla="*/ 400223 w 4387777"/>
              <a:gd name="connsiteY2" fmla="*/ 1602556 h 1602556"/>
              <a:gd name="connsiteX3" fmla="*/ 4387777 w 4387777"/>
              <a:gd name="connsiteY3" fmla="*/ 1602556 h 1602556"/>
            </a:gdLst>
            <a:ahLst/>
            <a:cxnLst>
              <a:cxn ang="0">
                <a:pos x="connsiteX0" y="connsiteY0"/>
              </a:cxn>
              <a:cxn ang="0">
                <a:pos x="connsiteX1" y="connsiteY1"/>
              </a:cxn>
              <a:cxn ang="0">
                <a:pos x="connsiteX2" y="connsiteY2"/>
              </a:cxn>
              <a:cxn ang="0">
                <a:pos x="connsiteX3" y="connsiteY3"/>
              </a:cxn>
            </a:cxnLst>
            <a:rect l="l" t="t" r="r" b="b"/>
            <a:pathLst>
              <a:path w="4387777" h="1602556">
                <a:moveTo>
                  <a:pt x="4387777" y="0"/>
                </a:moveTo>
                <a:lnTo>
                  <a:pt x="0" y="0"/>
                </a:lnTo>
                <a:lnTo>
                  <a:pt x="400223" y="1602556"/>
                </a:lnTo>
                <a:lnTo>
                  <a:pt x="4387777" y="160255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048798" name="文本框 6"/>
          <p:cNvSpPr txBox="1">
            <a:spLocks noChangeArrowheads="1"/>
          </p:cNvSpPr>
          <p:nvPr/>
        </p:nvSpPr>
        <p:spPr bwMode="auto">
          <a:xfrm>
            <a:off x="1192907" y="3044279"/>
            <a:ext cx="1910079" cy="574040"/>
          </a:xfrm>
          <a:prstGeom prst="rect">
            <a:avLst/>
          </a:prstGeom>
          <a:noFill/>
          <a:ln>
            <a:noFill/>
          </a:ln>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fontAlgn="base">
              <a:spcBef>
                <a:spcPct val="0"/>
              </a:spcBef>
              <a:spcAft>
                <a:spcPct val="0"/>
              </a:spcAft>
            </a:pPr>
            <a:r>
              <a:rPr lang="zh-CN" altLang="en-US" sz="3200" i="1" dirty="0">
                <a:solidFill>
                  <a:schemeClr val="bg1"/>
                </a:solidFill>
                <a:latin typeface="微软雅黑" panose="020B0503020204020204" pitchFamily="34" charset="-122"/>
                <a:ea typeface="微软雅黑" panose="020B0503020204020204" pitchFamily="34" charset="-122"/>
              </a:rPr>
              <a:t>内容提要</a:t>
            </a:r>
            <a:endParaRPr lang="en-US" altLang="zh-CN" sz="3200" i="1" dirty="0">
              <a:solidFill>
                <a:schemeClr val="bg1"/>
              </a:solidFill>
              <a:latin typeface="微软雅黑" panose="020B0503020204020204" pitchFamily="34" charset="-122"/>
              <a:ea typeface="微软雅黑" panose="020B0503020204020204" pitchFamily="34" charset="-122"/>
            </a:endParaRPr>
          </a:p>
        </p:txBody>
      </p:sp>
      <p:grpSp>
        <p:nvGrpSpPr>
          <p:cNvPr id="155" name="组合 17"/>
          <p:cNvGrpSpPr/>
          <p:nvPr/>
        </p:nvGrpSpPr>
        <p:grpSpPr>
          <a:xfrm>
            <a:off x="6646336" y="1377595"/>
            <a:ext cx="624048" cy="750010"/>
            <a:chOff x="6980745" y="1843115"/>
            <a:chExt cx="624048" cy="750010"/>
          </a:xfrm>
        </p:grpSpPr>
        <p:sp>
          <p:nvSpPr>
            <p:cNvPr id="1048799" name="任意多边形: 形状 11"/>
            <p:cNvSpPr/>
            <p:nvPr/>
          </p:nvSpPr>
          <p:spPr>
            <a:xfrm rot="841334" flipH="1">
              <a:off x="6980745" y="1843115"/>
              <a:ext cx="624048" cy="750010"/>
            </a:xfrm>
            <a:custGeom>
              <a:avLst/>
              <a:gdLst>
                <a:gd name="connsiteX0" fmla="*/ 1 w 832965"/>
                <a:gd name="connsiteY0" fmla="*/ 0 h 1001097"/>
                <a:gd name="connsiteX1" fmla="*/ 832965 w 832965"/>
                <a:gd name="connsiteY1" fmla="*/ 208024 h 1001097"/>
                <a:gd name="connsiteX2" fmla="*/ 832965 w 832965"/>
                <a:gd name="connsiteY2" fmla="*/ 1001097 h 1001097"/>
                <a:gd name="connsiteX3" fmla="*/ 0 w 832965"/>
                <a:gd name="connsiteY3" fmla="*/ 793073 h 1001097"/>
                <a:gd name="connsiteX4" fmla="*/ 1 w 832965"/>
                <a:gd name="connsiteY4" fmla="*/ 0 h 1001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65" h="1001097">
                  <a:moveTo>
                    <a:pt x="1" y="0"/>
                  </a:moveTo>
                  <a:lnTo>
                    <a:pt x="832965" y="208024"/>
                  </a:lnTo>
                  <a:lnTo>
                    <a:pt x="832965" y="1001097"/>
                  </a:lnTo>
                  <a:lnTo>
                    <a:pt x="0" y="793073"/>
                  </a:lnTo>
                  <a:lnTo>
                    <a:pt x="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800" name="文本框 16"/>
            <p:cNvSpPr txBox="1"/>
            <p:nvPr/>
          </p:nvSpPr>
          <p:spPr>
            <a:xfrm>
              <a:off x="7072196" y="2033454"/>
              <a:ext cx="411481" cy="358140"/>
            </a:xfrm>
            <a:prstGeom prst="rect">
              <a:avLst/>
            </a:prstGeom>
            <a:noFill/>
          </p:spPr>
          <p:txBody>
            <a:bodyPr wrap="none" rtlCol="0">
              <a:spAutoFit/>
            </a:bodyPr>
            <a:p>
              <a:r>
                <a:rPr lang="en-US" altLang="zh-CN" i="1" dirty="0">
                  <a:solidFill>
                    <a:schemeClr val="bg1"/>
                  </a:solidFill>
                  <a:latin typeface="华文细黑" panose="02010600040101010101" pitchFamily="2" charset="-122"/>
                  <a:ea typeface="华文细黑" panose="02010600040101010101" pitchFamily="2" charset="-122"/>
                </a:rPr>
                <a:t>01</a:t>
              </a:r>
              <a:endParaRPr lang="zh-CN" altLang="en-US" i="1" dirty="0">
                <a:solidFill>
                  <a:schemeClr val="bg1"/>
                </a:solidFill>
                <a:latin typeface="华文细黑" panose="02010600040101010101" pitchFamily="2" charset="-122"/>
                <a:ea typeface="华文细黑" panose="02010600040101010101" pitchFamily="2" charset="-122"/>
              </a:endParaRPr>
            </a:p>
          </p:txBody>
        </p:sp>
      </p:grpSp>
      <p:grpSp>
        <p:nvGrpSpPr>
          <p:cNvPr id="156" name="组合 18"/>
          <p:cNvGrpSpPr/>
          <p:nvPr/>
        </p:nvGrpSpPr>
        <p:grpSpPr>
          <a:xfrm>
            <a:off x="6419319" y="2520595"/>
            <a:ext cx="624048" cy="750010"/>
            <a:chOff x="6980745" y="1843115"/>
            <a:chExt cx="624048" cy="750010"/>
          </a:xfrm>
        </p:grpSpPr>
        <p:sp>
          <p:nvSpPr>
            <p:cNvPr id="1048801" name="任意多边形: 形状 19"/>
            <p:cNvSpPr/>
            <p:nvPr/>
          </p:nvSpPr>
          <p:spPr>
            <a:xfrm rot="841334" flipH="1">
              <a:off x="6980745" y="1843115"/>
              <a:ext cx="624048" cy="750010"/>
            </a:xfrm>
            <a:custGeom>
              <a:avLst/>
              <a:gdLst>
                <a:gd name="connsiteX0" fmla="*/ 1 w 832965"/>
                <a:gd name="connsiteY0" fmla="*/ 0 h 1001097"/>
                <a:gd name="connsiteX1" fmla="*/ 832965 w 832965"/>
                <a:gd name="connsiteY1" fmla="*/ 208024 h 1001097"/>
                <a:gd name="connsiteX2" fmla="*/ 832965 w 832965"/>
                <a:gd name="connsiteY2" fmla="*/ 1001097 h 1001097"/>
                <a:gd name="connsiteX3" fmla="*/ 0 w 832965"/>
                <a:gd name="connsiteY3" fmla="*/ 793073 h 1001097"/>
                <a:gd name="connsiteX4" fmla="*/ 1 w 832965"/>
                <a:gd name="connsiteY4" fmla="*/ 0 h 1001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65" h="1001097">
                  <a:moveTo>
                    <a:pt x="1" y="0"/>
                  </a:moveTo>
                  <a:lnTo>
                    <a:pt x="832965" y="208024"/>
                  </a:lnTo>
                  <a:lnTo>
                    <a:pt x="832965" y="1001097"/>
                  </a:lnTo>
                  <a:lnTo>
                    <a:pt x="0" y="793073"/>
                  </a:lnTo>
                  <a:lnTo>
                    <a:pt x="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802" name="文本框 20"/>
            <p:cNvSpPr txBox="1"/>
            <p:nvPr/>
          </p:nvSpPr>
          <p:spPr>
            <a:xfrm>
              <a:off x="7072196" y="2033454"/>
              <a:ext cx="441146" cy="369332"/>
            </a:xfrm>
            <a:prstGeom prst="rect">
              <a:avLst/>
            </a:prstGeom>
            <a:noFill/>
          </p:spPr>
          <p:txBody>
            <a:bodyPr wrap="none" rtlCol="0">
              <a:spAutoFit/>
            </a:bodyPr>
            <a:p>
              <a:r>
                <a:rPr lang="en-US" altLang="zh-CN" i="1" dirty="0">
                  <a:solidFill>
                    <a:schemeClr val="bg1"/>
                  </a:solidFill>
                  <a:latin typeface="华文细黑" panose="02010600040101010101" pitchFamily="2" charset="-122"/>
                  <a:ea typeface="华文细黑" panose="02010600040101010101" pitchFamily="2" charset="-122"/>
                </a:rPr>
                <a:t>02</a:t>
              </a:r>
              <a:endParaRPr lang="zh-CN" altLang="en-US" i="1" dirty="0">
                <a:solidFill>
                  <a:schemeClr val="bg1"/>
                </a:solidFill>
                <a:latin typeface="华文细黑" panose="02010600040101010101" pitchFamily="2" charset="-122"/>
                <a:ea typeface="华文细黑" panose="02010600040101010101" pitchFamily="2" charset="-122"/>
              </a:endParaRPr>
            </a:p>
          </p:txBody>
        </p:sp>
      </p:grpSp>
      <p:grpSp>
        <p:nvGrpSpPr>
          <p:cNvPr id="157" name="组合 21"/>
          <p:cNvGrpSpPr/>
          <p:nvPr/>
        </p:nvGrpSpPr>
        <p:grpSpPr>
          <a:xfrm>
            <a:off x="6158095" y="3587395"/>
            <a:ext cx="624048" cy="750010"/>
            <a:chOff x="6980745" y="1843115"/>
            <a:chExt cx="624048" cy="750010"/>
          </a:xfrm>
        </p:grpSpPr>
        <p:sp>
          <p:nvSpPr>
            <p:cNvPr id="1048803" name="任意多边形: 形状 22"/>
            <p:cNvSpPr/>
            <p:nvPr/>
          </p:nvSpPr>
          <p:spPr>
            <a:xfrm rot="841334" flipH="1">
              <a:off x="6980745" y="1843115"/>
              <a:ext cx="624048" cy="750010"/>
            </a:xfrm>
            <a:custGeom>
              <a:avLst/>
              <a:gdLst>
                <a:gd name="connsiteX0" fmla="*/ 1 w 832965"/>
                <a:gd name="connsiteY0" fmla="*/ 0 h 1001097"/>
                <a:gd name="connsiteX1" fmla="*/ 832965 w 832965"/>
                <a:gd name="connsiteY1" fmla="*/ 208024 h 1001097"/>
                <a:gd name="connsiteX2" fmla="*/ 832965 w 832965"/>
                <a:gd name="connsiteY2" fmla="*/ 1001097 h 1001097"/>
                <a:gd name="connsiteX3" fmla="*/ 0 w 832965"/>
                <a:gd name="connsiteY3" fmla="*/ 793073 h 1001097"/>
                <a:gd name="connsiteX4" fmla="*/ 1 w 832965"/>
                <a:gd name="connsiteY4" fmla="*/ 0 h 1001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65" h="1001097">
                  <a:moveTo>
                    <a:pt x="1" y="0"/>
                  </a:moveTo>
                  <a:lnTo>
                    <a:pt x="832965" y="208024"/>
                  </a:lnTo>
                  <a:lnTo>
                    <a:pt x="832965" y="1001097"/>
                  </a:lnTo>
                  <a:lnTo>
                    <a:pt x="0" y="793073"/>
                  </a:lnTo>
                  <a:lnTo>
                    <a:pt x="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804" name="文本框 23"/>
            <p:cNvSpPr txBox="1"/>
            <p:nvPr/>
          </p:nvSpPr>
          <p:spPr>
            <a:xfrm>
              <a:off x="7072196" y="2033454"/>
              <a:ext cx="441146" cy="369332"/>
            </a:xfrm>
            <a:prstGeom prst="rect">
              <a:avLst/>
            </a:prstGeom>
            <a:noFill/>
          </p:spPr>
          <p:txBody>
            <a:bodyPr wrap="none" rtlCol="0">
              <a:spAutoFit/>
            </a:bodyPr>
            <a:p>
              <a:r>
                <a:rPr lang="en-US" altLang="zh-CN" i="1" dirty="0">
                  <a:solidFill>
                    <a:schemeClr val="bg1"/>
                  </a:solidFill>
                  <a:latin typeface="华文细黑" panose="02010600040101010101" pitchFamily="2" charset="-122"/>
                  <a:ea typeface="华文细黑" panose="02010600040101010101" pitchFamily="2" charset="-122"/>
                </a:rPr>
                <a:t>03</a:t>
              </a:r>
              <a:endParaRPr lang="zh-CN" altLang="en-US" i="1" dirty="0">
                <a:solidFill>
                  <a:schemeClr val="bg1"/>
                </a:solidFill>
                <a:latin typeface="华文细黑" panose="02010600040101010101" pitchFamily="2" charset="-122"/>
                <a:ea typeface="华文细黑" panose="02010600040101010101" pitchFamily="2" charset="-122"/>
              </a:endParaRPr>
            </a:p>
          </p:txBody>
        </p:sp>
      </p:grpSp>
      <p:grpSp>
        <p:nvGrpSpPr>
          <p:cNvPr id="158" name="组合 24"/>
          <p:cNvGrpSpPr/>
          <p:nvPr/>
        </p:nvGrpSpPr>
        <p:grpSpPr>
          <a:xfrm>
            <a:off x="5894398" y="4654195"/>
            <a:ext cx="624048" cy="750010"/>
            <a:chOff x="6980745" y="1843115"/>
            <a:chExt cx="624048" cy="750010"/>
          </a:xfrm>
        </p:grpSpPr>
        <p:sp>
          <p:nvSpPr>
            <p:cNvPr id="1048805" name="任意多边形: 形状 25"/>
            <p:cNvSpPr/>
            <p:nvPr/>
          </p:nvSpPr>
          <p:spPr>
            <a:xfrm rot="841334" flipH="1">
              <a:off x="6980745" y="1843115"/>
              <a:ext cx="624048" cy="750010"/>
            </a:xfrm>
            <a:custGeom>
              <a:avLst/>
              <a:gdLst>
                <a:gd name="connsiteX0" fmla="*/ 1 w 832965"/>
                <a:gd name="connsiteY0" fmla="*/ 0 h 1001097"/>
                <a:gd name="connsiteX1" fmla="*/ 832965 w 832965"/>
                <a:gd name="connsiteY1" fmla="*/ 208024 h 1001097"/>
                <a:gd name="connsiteX2" fmla="*/ 832965 w 832965"/>
                <a:gd name="connsiteY2" fmla="*/ 1001097 h 1001097"/>
                <a:gd name="connsiteX3" fmla="*/ 0 w 832965"/>
                <a:gd name="connsiteY3" fmla="*/ 793073 h 1001097"/>
                <a:gd name="connsiteX4" fmla="*/ 1 w 832965"/>
                <a:gd name="connsiteY4" fmla="*/ 0 h 1001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65" h="1001097">
                  <a:moveTo>
                    <a:pt x="1" y="0"/>
                  </a:moveTo>
                  <a:lnTo>
                    <a:pt x="832965" y="208024"/>
                  </a:lnTo>
                  <a:lnTo>
                    <a:pt x="832965" y="1001097"/>
                  </a:lnTo>
                  <a:lnTo>
                    <a:pt x="0" y="793073"/>
                  </a:lnTo>
                  <a:lnTo>
                    <a:pt x="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806" name="文本框 26"/>
            <p:cNvSpPr txBox="1"/>
            <p:nvPr/>
          </p:nvSpPr>
          <p:spPr>
            <a:xfrm>
              <a:off x="7072196" y="2033454"/>
              <a:ext cx="441146" cy="369332"/>
            </a:xfrm>
            <a:prstGeom prst="rect">
              <a:avLst/>
            </a:prstGeom>
            <a:noFill/>
          </p:spPr>
          <p:txBody>
            <a:bodyPr wrap="none" rtlCol="0">
              <a:spAutoFit/>
            </a:bodyPr>
            <a:p>
              <a:r>
                <a:rPr lang="en-US" altLang="zh-CN" i="1" dirty="0">
                  <a:solidFill>
                    <a:schemeClr val="bg1"/>
                  </a:solidFill>
                  <a:latin typeface="华文细黑" panose="02010600040101010101" pitchFamily="2" charset="-122"/>
                  <a:ea typeface="华文细黑" panose="02010600040101010101" pitchFamily="2" charset="-122"/>
                </a:rPr>
                <a:t>04</a:t>
              </a:r>
              <a:endParaRPr lang="zh-CN" altLang="en-US" i="1" dirty="0">
                <a:solidFill>
                  <a:schemeClr val="bg1"/>
                </a:solidFill>
                <a:latin typeface="华文细黑" panose="02010600040101010101" pitchFamily="2" charset="-122"/>
                <a:ea typeface="华文细黑" panose="02010600040101010101" pitchFamily="2" charset="-122"/>
              </a:endParaRPr>
            </a:p>
          </p:txBody>
        </p:sp>
      </p:grpSp>
      <p:sp>
        <p:nvSpPr>
          <p:cNvPr id="1048807" name="文本框 28"/>
          <p:cNvSpPr txBox="1"/>
          <p:nvPr/>
        </p:nvSpPr>
        <p:spPr>
          <a:xfrm>
            <a:off x="7417815" y="1597967"/>
            <a:ext cx="3802380" cy="396241"/>
          </a:xfrm>
          <a:prstGeom prst="rect">
            <a:avLst/>
          </a:prstGeom>
          <a:noFill/>
        </p:spPr>
        <p:txBody>
          <a:bodyPr wrap="none" rtlCol="0">
            <a:spAutoFit/>
          </a:bodyPr>
          <a:p>
            <a:r>
              <a:rPr lang="zh-CN" altLang="en-US" sz="2000" i="1" dirty="0">
                <a:solidFill>
                  <a:schemeClr val="accent1"/>
                </a:solidFill>
                <a:latin typeface="微软雅黑" panose="020B0503020204020204" pitchFamily="34" charset="-122"/>
                <a:ea typeface="微软雅黑" panose="020B0503020204020204" pitchFamily="34" charset="-122"/>
              </a:rPr>
              <a:t>活动立项预申请要求及相关操作</a:t>
            </a:r>
            <a:endParaRPr lang="zh-CN" altLang="en-US" sz="2000" i="1" dirty="0">
              <a:solidFill>
                <a:schemeClr val="accent1"/>
              </a:solidFill>
              <a:latin typeface="微软雅黑" panose="020B0503020204020204" pitchFamily="34" charset="-122"/>
              <a:ea typeface="微软雅黑" panose="020B0503020204020204" pitchFamily="34" charset="-122"/>
            </a:endParaRPr>
          </a:p>
        </p:txBody>
      </p:sp>
      <p:sp>
        <p:nvSpPr>
          <p:cNvPr id="1048808" name="文本框 29"/>
          <p:cNvSpPr txBox="1"/>
          <p:nvPr/>
        </p:nvSpPr>
        <p:spPr>
          <a:xfrm>
            <a:off x="7161530" y="2664460"/>
            <a:ext cx="3620135" cy="398780"/>
          </a:xfrm>
          <a:prstGeom prst="rect">
            <a:avLst/>
          </a:prstGeom>
          <a:noFill/>
        </p:spPr>
        <p:txBody>
          <a:bodyPr wrap="square" rtlCol="0">
            <a:spAutoFit/>
          </a:bodyPr>
          <a:p>
            <a:r>
              <a:rPr lang="zh-CN" altLang="en-US" sz="2000" i="1" dirty="0">
                <a:solidFill>
                  <a:schemeClr val="accent1"/>
                </a:solidFill>
                <a:latin typeface="微软雅黑" panose="020B0503020204020204" pitchFamily="34" charset="-122"/>
                <a:ea typeface="微软雅黑" panose="020B0503020204020204" pitchFamily="34" charset="-122"/>
              </a:rPr>
              <a:t>立项正式申请要求及相关操作</a:t>
            </a:r>
            <a:endParaRPr lang="zh-CN" altLang="en-US" sz="2000" i="1" dirty="0">
              <a:solidFill>
                <a:schemeClr val="accent1"/>
              </a:solidFill>
              <a:latin typeface="微软雅黑" panose="020B0503020204020204" pitchFamily="34" charset="-122"/>
              <a:ea typeface="微软雅黑" panose="020B0503020204020204" pitchFamily="34" charset="-122"/>
            </a:endParaRPr>
          </a:p>
        </p:txBody>
      </p:sp>
      <p:sp>
        <p:nvSpPr>
          <p:cNvPr id="1048809" name="文本框 30"/>
          <p:cNvSpPr txBox="1"/>
          <p:nvPr/>
        </p:nvSpPr>
        <p:spPr>
          <a:xfrm>
            <a:off x="6863472" y="3748712"/>
            <a:ext cx="2024379" cy="396240"/>
          </a:xfrm>
          <a:prstGeom prst="rect">
            <a:avLst/>
          </a:prstGeom>
          <a:noFill/>
        </p:spPr>
        <p:txBody>
          <a:bodyPr wrap="none" rtlCol="0">
            <a:spAutoFit/>
          </a:bodyPr>
          <a:p>
            <a:r>
              <a:rPr lang="zh-CN" altLang="en-US" sz="2000" i="1" dirty="0">
                <a:solidFill>
                  <a:schemeClr val="accent1"/>
                </a:solidFill>
                <a:latin typeface="微软雅黑" panose="020B0503020204020204" pitchFamily="34" charset="-122"/>
                <a:ea typeface="微软雅黑" panose="020B0503020204020204" pitchFamily="34" charset="-122"/>
              </a:rPr>
              <a:t>立项的相关问题</a:t>
            </a:r>
            <a:endParaRPr lang="zh-CN" altLang="en-US" sz="2000" i="1" dirty="0">
              <a:solidFill>
                <a:schemeClr val="accent1"/>
              </a:solidFill>
              <a:latin typeface="微软雅黑" panose="020B0503020204020204" pitchFamily="34" charset="-122"/>
              <a:ea typeface="微软雅黑" panose="020B0503020204020204" pitchFamily="34" charset="-122"/>
            </a:endParaRPr>
          </a:p>
        </p:txBody>
      </p:sp>
      <p:sp>
        <p:nvSpPr>
          <p:cNvPr id="1048810" name="文本框 31"/>
          <p:cNvSpPr txBox="1"/>
          <p:nvPr/>
        </p:nvSpPr>
        <p:spPr>
          <a:xfrm>
            <a:off x="6608003" y="4798367"/>
            <a:ext cx="1262379" cy="396241"/>
          </a:xfrm>
          <a:prstGeom prst="rect">
            <a:avLst/>
          </a:prstGeom>
          <a:noFill/>
        </p:spPr>
        <p:txBody>
          <a:bodyPr wrap="none" rtlCol="0">
            <a:spAutoFit/>
          </a:bodyPr>
          <a:p>
            <a:r>
              <a:rPr lang="zh-CN" altLang="en-US" sz="2000" i="1" dirty="0">
                <a:solidFill>
                  <a:schemeClr val="accent1"/>
                </a:solidFill>
                <a:latin typeface="微软雅黑" panose="020B0503020204020204" pitchFamily="34" charset="-122"/>
                <a:ea typeface="微软雅黑" panose="020B0503020204020204" pitchFamily="34" charset="-122"/>
              </a:rPr>
              <a:t>一些其他</a:t>
            </a:r>
            <a:endParaRPr lang="zh-CN" altLang="en-US" sz="2000" i="1" dirty="0">
              <a:solidFill>
                <a:schemeClr val="accent1"/>
              </a:solidFill>
              <a:latin typeface="微软雅黑" panose="020B0503020204020204" pitchFamily="34" charset="-122"/>
              <a:ea typeface="微软雅黑" panose="020B0503020204020204" pitchFamily="34" charset="-122"/>
            </a:endParaRPr>
          </a:p>
        </p:txBody>
      </p:sp>
      <p:sp>
        <p:nvSpPr>
          <p:cNvPr id="1048811" name="任意多边形: 形状 36"/>
          <p:cNvSpPr/>
          <p:nvPr/>
        </p:nvSpPr>
        <p:spPr>
          <a:xfrm flipH="1">
            <a:off x="10587248" y="2627722"/>
            <a:ext cx="1604753" cy="1602556"/>
          </a:xfrm>
          <a:custGeom>
            <a:avLst/>
            <a:gdLst>
              <a:gd name="connsiteX0" fmla="*/ 1204530 w 1604753"/>
              <a:gd name="connsiteY0" fmla="*/ 0 h 1602556"/>
              <a:gd name="connsiteX1" fmla="*/ 0 w 1604753"/>
              <a:gd name="connsiteY1" fmla="*/ 0 h 1602556"/>
              <a:gd name="connsiteX2" fmla="*/ 0 w 1604753"/>
              <a:gd name="connsiteY2" fmla="*/ 1602556 h 1602556"/>
              <a:gd name="connsiteX3" fmla="*/ 1604753 w 1604753"/>
              <a:gd name="connsiteY3" fmla="*/ 1602556 h 1602556"/>
            </a:gdLst>
            <a:ahLst/>
            <a:cxnLst>
              <a:cxn ang="0">
                <a:pos x="connsiteX0" y="connsiteY0"/>
              </a:cxn>
              <a:cxn ang="0">
                <a:pos x="connsiteX1" y="connsiteY1"/>
              </a:cxn>
              <a:cxn ang="0">
                <a:pos x="connsiteX2" y="connsiteY2"/>
              </a:cxn>
              <a:cxn ang="0">
                <a:pos x="connsiteX3" y="connsiteY3"/>
              </a:cxn>
            </a:cxnLst>
            <a:rect l="l" t="t" r="r" b="b"/>
            <a:pathLst>
              <a:path w="1604753" h="1602556">
                <a:moveTo>
                  <a:pt x="1204530" y="0"/>
                </a:moveTo>
                <a:lnTo>
                  <a:pt x="0" y="0"/>
                </a:lnTo>
                <a:lnTo>
                  <a:pt x="0" y="1602556"/>
                </a:lnTo>
                <a:lnTo>
                  <a:pt x="1604753" y="160255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59" name=""/>
        <p:cNvGrpSpPr/>
        <p:nvPr/>
      </p:nvGrpSpPr>
      <p:grpSpPr>
        <a:xfrm>
          <a:off x="0" y="0"/>
          <a:ext cx="0" cy="0"/>
          <a:chOff x="0" y="0"/>
          <a:chExt cx="0" cy="0"/>
        </a:xfrm>
      </p:grpSpPr>
      <p:sp>
        <p:nvSpPr>
          <p:cNvPr id="1048812" name="任意多边形: 形状 3"/>
          <p:cNvSpPr/>
          <p:nvPr/>
        </p:nvSpPr>
        <p:spPr>
          <a:xfrm flipH="1">
            <a:off x="1" y="2627722"/>
            <a:ext cx="4387777" cy="1602556"/>
          </a:xfrm>
          <a:custGeom>
            <a:avLst/>
            <a:gdLst>
              <a:gd name="connsiteX0" fmla="*/ 4387777 w 4387777"/>
              <a:gd name="connsiteY0" fmla="*/ 0 h 1602556"/>
              <a:gd name="connsiteX1" fmla="*/ 0 w 4387777"/>
              <a:gd name="connsiteY1" fmla="*/ 0 h 1602556"/>
              <a:gd name="connsiteX2" fmla="*/ 400223 w 4387777"/>
              <a:gd name="connsiteY2" fmla="*/ 1602556 h 1602556"/>
              <a:gd name="connsiteX3" fmla="*/ 4387777 w 4387777"/>
              <a:gd name="connsiteY3" fmla="*/ 1602556 h 1602556"/>
            </a:gdLst>
            <a:ahLst/>
            <a:cxnLst>
              <a:cxn ang="0">
                <a:pos x="connsiteX0" y="connsiteY0"/>
              </a:cxn>
              <a:cxn ang="0">
                <a:pos x="connsiteX1" y="connsiteY1"/>
              </a:cxn>
              <a:cxn ang="0">
                <a:pos x="connsiteX2" y="connsiteY2"/>
              </a:cxn>
              <a:cxn ang="0">
                <a:pos x="connsiteX3" y="connsiteY3"/>
              </a:cxn>
            </a:cxnLst>
            <a:rect l="l" t="t" r="r" b="b"/>
            <a:pathLst>
              <a:path w="4387777" h="1602556">
                <a:moveTo>
                  <a:pt x="4387777" y="0"/>
                </a:moveTo>
                <a:lnTo>
                  <a:pt x="0" y="0"/>
                </a:lnTo>
                <a:lnTo>
                  <a:pt x="400223" y="1602556"/>
                </a:lnTo>
                <a:lnTo>
                  <a:pt x="4387777" y="160255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048813" name="文本框 4"/>
          <p:cNvSpPr txBox="1"/>
          <p:nvPr/>
        </p:nvSpPr>
        <p:spPr>
          <a:xfrm>
            <a:off x="1280818" y="3136612"/>
            <a:ext cx="1757680" cy="574040"/>
          </a:xfrm>
          <a:prstGeom prst="rect">
            <a:avLst/>
          </a:prstGeom>
          <a:noFill/>
        </p:spPr>
        <p:txBody>
          <a:bodyPr wrap="none" rtlCol="0">
            <a:spAutoFit/>
          </a:bodyPr>
          <a:p>
            <a:r>
              <a:rPr lang="en-US" altLang="zh-CN" sz="3200" i="1" dirty="0">
                <a:solidFill>
                  <a:schemeClr val="bg1"/>
                </a:solidFill>
                <a:latin typeface="微软雅黑" panose="020B0503020204020204" pitchFamily="34" charset="-122"/>
                <a:ea typeface="微软雅黑" panose="020B0503020204020204" pitchFamily="34" charset="-122"/>
              </a:rPr>
              <a:t>PART ONE</a:t>
            </a:r>
            <a:endParaRPr lang="zh-CN" altLang="en-US" sz="3200" i="1" dirty="0">
              <a:solidFill>
                <a:schemeClr val="bg1"/>
              </a:solidFill>
              <a:latin typeface="微软雅黑" panose="020B0503020204020204" pitchFamily="34" charset="-122"/>
              <a:ea typeface="微软雅黑" panose="020B0503020204020204" pitchFamily="34" charset="-122"/>
            </a:endParaRPr>
          </a:p>
        </p:txBody>
      </p:sp>
      <p:sp>
        <p:nvSpPr>
          <p:cNvPr id="1048814" name="文本框 5"/>
          <p:cNvSpPr txBox="1"/>
          <p:nvPr/>
        </p:nvSpPr>
        <p:spPr>
          <a:xfrm>
            <a:off x="4705220" y="2830634"/>
            <a:ext cx="6697980" cy="624840"/>
          </a:xfrm>
          <a:prstGeom prst="rect">
            <a:avLst/>
          </a:prstGeom>
          <a:noFill/>
        </p:spPr>
        <p:txBody>
          <a:bodyPr wrap="none" rtlCol="0">
            <a:spAutoFit/>
          </a:bodyPr>
          <a:p>
            <a:pPr algn="l"/>
            <a:r>
              <a:rPr lang="zh-CN" altLang="en-US" sz="3600" i="1" dirty="0">
                <a:solidFill>
                  <a:schemeClr val="accent1"/>
                </a:solidFill>
                <a:latin typeface="微软雅黑" panose="020B0503020204020204" pitchFamily="34" charset="-122"/>
                <a:ea typeface="微软雅黑" panose="020B0503020204020204" pitchFamily="34" charset="-122"/>
                <a:sym typeface="+mn-ea"/>
              </a:rPr>
              <a:t>活动立项预申请要求及相关操作</a:t>
            </a:r>
            <a:endParaRPr lang="zh-CN" altLang="en-US" sz="3600" i="1" dirty="0">
              <a:solidFill>
                <a:schemeClr val="accent1"/>
              </a:solidFill>
              <a:latin typeface="微软雅黑" panose="020B0503020204020204" pitchFamily="34" charset="-122"/>
              <a:ea typeface="微软雅黑" panose="020B0503020204020204" pitchFamily="34" charset="-122"/>
            </a:endParaRPr>
          </a:p>
        </p:txBody>
      </p:sp>
      <p:sp>
        <p:nvSpPr>
          <p:cNvPr id="1048815" name="矩形 6"/>
          <p:cNvSpPr/>
          <p:nvPr/>
        </p:nvSpPr>
        <p:spPr>
          <a:xfrm flipH="1">
            <a:off x="4705220" y="3579463"/>
            <a:ext cx="6455329" cy="410845"/>
          </a:xfrm>
          <a:prstGeom prst="rect">
            <a:avLst/>
          </a:prstGeom>
        </p:spPr>
        <p:txBody>
          <a:bodyPr wrap="square">
            <a:spAutoFit/>
          </a:bodyPr>
          <a:p>
            <a:pPr>
              <a:lnSpc>
                <a:spcPct val="130000"/>
              </a:lnSpc>
            </a:pPr>
            <a:r>
              <a:rPr lang="en-US" altLang="zh-CN" sz="1600" i="1" dirty="0">
                <a:solidFill>
                  <a:schemeClr val="bg2">
                    <a:lumMod val="50000"/>
                  </a:schemeClr>
                </a:solidFill>
                <a:latin typeface="华文细黑" panose="02010600040101010101" pitchFamily="2" charset="-122"/>
                <a:ea typeface="华文细黑" panose="02010600040101010101" pitchFamily="2" charset="-122"/>
                <a:cs typeface="+mn-ea"/>
                <a:sym typeface="+mn-lt"/>
              </a:rPr>
              <a:t>pre-application</a:t>
            </a:r>
            <a:endParaRPr lang="en-US" altLang="zh-CN" sz="1600" i="1" dirty="0">
              <a:solidFill>
                <a:schemeClr val="bg2">
                  <a:lumMod val="50000"/>
                </a:schemeClr>
              </a:solidFill>
              <a:latin typeface="华文细黑" panose="02010600040101010101" pitchFamily="2" charset="-122"/>
              <a:ea typeface="华文细黑" panose="02010600040101010101" pitchFamily="2" charset="-122"/>
              <a:cs typeface="+mn-ea"/>
              <a:sym typeface="+mn-l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60" name=""/>
        <p:cNvGrpSpPr/>
        <p:nvPr/>
      </p:nvGrpSpPr>
      <p:grpSpPr>
        <a:xfrm>
          <a:off x="0" y="0"/>
          <a:ext cx="0" cy="0"/>
          <a:chOff x="0" y="0"/>
          <a:chExt cx="0" cy="0"/>
        </a:xfrm>
      </p:grpSpPr>
      <p:sp>
        <p:nvSpPr>
          <p:cNvPr id="1048816" name="文本占位符 3"/>
          <p:cNvSpPr>
            <a:spLocks noGrp="1"/>
          </p:cNvSpPr>
          <p:nvPr>
            <p:ph type="body" sz="quarter" idx="13"/>
          </p:nvPr>
        </p:nvSpPr>
        <p:spPr/>
        <p:txBody>
          <a:bodyPr/>
          <a:p>
            <a:pPr algn="l"/>
            <a:r>
              <a:rPr lang="zh-CN" altLang="en-US" i="1" dirty="0">
                <a:sym typeface="+mn-ea"/>
              </a:rPr>
              <a:t>活动立项预申请要求</a:t>
            </a:r>
            <a:endParaRPr lang="zh-CN" altLang="en-US" dirty="0"/>
          </a:p>
        </p:txBody>
      </p:sp>
      <p:sp>
        <p:nvSpPr>
          <p:cNvPr id="1048817" name="文本占位符 2"/>
          <p:cNvSpPr>
            <a:spLocks noGrp="1"/>
          </p:cNvSpPr>
          <p:nvPr>
            <p:ph type="body" sz="quarter" idx="14"/>
          </p:nvPr>
        </p:nvSpPr>
        <p:spPr/>
        <p:txBody>
          <a:bodyPr>
            <a:normAutofit/>
          </a:bodyPr>
          <a:p>
            <a:r>
              <a:rPr lang="en-US" altLang="zh-CN" i="1" dirty="0">
                <a:solidFill>
                  <a:schemeClr val="bg2">
                    <a:lumMod val="50000"/>
                  </a:schemeClr>
                </a:solidFill>
                <a:cs typeface="+mn-ea"/>
                <a:sym typeface="+mn-lt"/>
              </a:rPr>
              <a:t>pre-application</a:t>
            </a:r>
            <a:endParaRPr lang="en-US" altLang="zh-CN" i="1" dirty="0">
              <a:solidFill>
                <a:schemeClr val="bg2">
                  <a:lumMod val="50000"/>
                </a:schemeClr>
              </a:solidFill>
              <a:latin typeface="华文细黑" panose="02010600040101010101" pitchFamily="2" charset="-122"/>
              <a:ea typeface="华文细黑" panose="02010600040101010101" pitchFamily="2" charset="-122"/>
              <a:cs typeface="+mn-ea"/>
              <a:sym typeface="+mn-lt"/>
            </a:endParaRPr>
          </a:p>
          <a:p>
            <a:endParaRPr lang="zh-CN" altLang="en-US" dirty="0"/>
          </a:p>
          <a:p>
            <a:endParaRPr lang="zh-CN" altLang="en-US" dirty="0"/>
          </a:p>
        </p:txBody>
      </p:sp>
      <p:sp>
        <p:nvSpPr>
          <p:cNvPr id="1048818" name="文本框 5"/>
          <p:cNvSpPr txBox="1"/>
          <p:nvPr/>
        </p:nvSpPr>
        <p:spPr>
          <a:xfrm>
            <a:off x="900430" y="3106420"/>
            <a:ext cx="6189980" cy="1348741"/>
          </a:xfrm>
          <a:prstGeom prst="rect">
            <a:avLst/>
          </a:prstGeom>
          <a:noFill/>
        </p:spPr>
        <p:txBody>
          <a:bodyPr wrap="square" rtlCol="0">
            <a:spAutoFit/>
          </a:bodyPr>
          <a:p>
            <a:r>
              <a:rPr lang="zh-CN" altLang="en-US" sz="2800">
                <a:solidFill>
                  <a:schemeClr val="tx1">
                    <a:lumMod val="65000"/>
                    <a:lumOff val="35000"/>
                  </a:schemeClr>
                </a:solidFill>
              </a:rPr>
              <a:t>需要在素拓网站上立项的项目是由组织、社团或学院举办或承办，涉及为参与人员进行二三课堂加分的活动。</a:t>
            </a:r>
            <a:endParaRPr lang="zh-CN" altLang="en-US" sz="2800">
              <a:solidFill>
                <a:schemeClr val="tx1">
                  <a:lumMod val="65000"/>
                  <a:lumOff val="35000"/>
                </a:schemeClr>
              </a:solidFill>
            </a:endParaRPr>
          </a:p>
        </p:txBody>
      </p:sp>
      <p:sp>
        <p:nvSpPr>
          <p:cNvPr id="1048819" name="矩形 8"/>
          <p:cNvSpPr/>
          <p:nvPr/>
        </p:nvSpPr>
        <p:spPr>
          <a:xfrm>
            <a:off x="900430" y="1584325"/>
            <a:ext cx="2214880" cy="706755"/>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4000">
                <a:solidFill>
                  <a:schemeClr val="accent1"/>
                </a:solidFill>
                <a:sym typeface="+mn-ea"/>
              </a:rPr>
              <a:t>立项对象</a:t>
            </a:r>
            <a:endParaRPr lang="zh-CN" altLang="en-US" sz="4000">
              <a:solidFill>
                <a:schemeClr val="accent1"/>
              </a:solidFill>
              <a:sym typeface="+mn-ea"/>
            </a:endParaRPr>
          </a:p>
        </p:txBody>
      </p:sp>
      <p:sp>
        <p:nvSpPr>
          <p:cNvPr id="1048820" name="Freeform 631"/>
          <p:cNvSpPr>
            <a:spLocks noEditPoints="1"/>
          </p:cNvSpPr>
          <p:nvPr/>
        </p:nvSpPr>
        <p:spPr bwMode="auto">
          <a:xfrm rot="6947384">
            <a:off x="3985985" y="1238879"/>
            <a:ext cx="10414449" cy="4039128"/>
          </a:xfrm>
          <a:custGeom>
            <a:avLst/>
            <a:gdLst>
              <a:gd name="T0" fmla="*/ 1059 w 3620"/>
              <a:gd name="T1" fmla="*/ 1364 h 1407"/>
              <a:gd name="T2" fmla="*/ 1237 w 3620"/>
              <a:gd name="T3" fmla="*/ 1277 h 1407"/>
              <a:gd name="T4" fmla="*/ 1106 w 3620"/>
              <a:gd name="T5" fmla="*/ 1269 h 1407"/>
              <a:gd name="T6" fmla="*/ 1114 w 3620"/>
              <a:gd name="T7" fmla="*/ 1170 h 1407"/>
              <a:gd name="T8" fmla="*/ 1098 w 3620"/>
              <a:gd name="T9" fmla="*/ 1130 h 1407"/>
              <a:gd name="T10" fmla="*/ 905 w 3620"/>
              <a:gd name="T11" fmla="*/ 1122 h 1407"/>
              <a:gd name="T12" fmla="*/ 897 w 3620"/>
              <a:gd name="T13" fmla="*/ 1004 h 1407"/>
              <a:gd name="T14" fmla="*/ 762 w 3620"/>
              <a:gd name="T15" fmla="*/ 929 h 1407"/>
              <a:gd name="T16" fmla="*/ 675 w 3620"/>
              <a:gd name="T17" fmla="*/ 846 h 1407"/>
              <a:gd name="T18" fmla="*/ 434 w 3620"/>
              <a:gd name="T19" fmla="*/ 787 h 1407"/>
              <a:gd name="T20" fmla="*/ 423 w 3620"/>
              <a:gd name="T21" fmla="*/ 684 h 1407"/>
              <a:gd name="T22" fmla="*/ 399 w 3620"/>
              <a:gd name="T23" fmla="*/ 585 h 1407"/>
              <a:gd name="T24" fmla="*/ 106 w 3620"/>
              <a:gd name="T25" fmla="*/ 447 h 1407"/>
              <a:gd name="T26" fmla="*/ 0 w 3620"/>
              <a:gd name="T27" fmla="*/ 364 h 1407"/>
              <a:gd name="T28" fmla="*/ 110 w 3620"/>
              <a:gd name="T29" fmla="*/ 304 h 1407"/>
              <a:gd name="T30" fmla="*/ 182 w 3620"/>
              <a:gd name="T31" fmla="*/ 245 h 1407"/>
              <a:gd name="T32" fmla="*/ 407 w 3620"/>
              <a:gd name="T33" fmla="*/ 194 h 1407"/>
              <a:gd name="T34" fmla="*/ 229 w 3620"/>
              <a:gd name="T35" fmla="*/ 131 h 1407"/>
              <a:gd name="T36" fmla="*/ 589 w 3620"/>
              <a:gd name="T37" fmla="*/ 99 h 1407"/>
              <a:gd name="T38" fmla="*/ 1063 w 3620"/>
              <a:gd name="T39" fmla="*/ 119 h 1407"/>
              <a:gd name="T40" fmla="*/ 1355 w 3620"/>
              <a:gd name="T41" fmla="*/ 87 h 1407"/>
              <a:gd name="T42" fmla="*/ 1723 w 3620"/>
              <a:gd name="T43" fmla="*/ 75 h 1407"/>
              <a:gd name="T44" fmla="*/ 2165 w 3620"/>
              <a:gd name="T45" fmla="*/ 83 h 1407"/>
              <a:gd name="T46" fmla="*/ 2703 w 3620"/>
              <a:gd name="T47" fmla="*/ 138 h 1407"/>
              <a:gd name="T48" fmla="*/ 2640 w 3620"/>
              <a:gd name="T49" fmla="*/ 218 h 1407"/>
              <a:gd name="T50" fmla="*/ 2387 w 3620"/>
              <a:gd name="T51" fmla="*/ 218 h 1407"/>
              <a:gd name="T52" fmla="*/ 2699 w 3620"/>
              <a:gd name="T53" fmla="*/ 265 h 1407"/>
              <a:gd name="T54" fmla="*/ 2770 w 3620"/>
              <a:gd name="T55" fmla="*/ 308 h 1407"/>
              <a:gd name="T56" fmla="*/ 2968 w 3620"/>
              <a:gd name="T57" fmla="*/ 391 h 1407"/>
              <a:gd name="T58" fmla="*/ 3122 w 3620"/>
              <a:gd name="T59" fmla="*/ 427 h 1407"/>
              <a:gd name="T60" fmla="*/ 3359 w 3620"/>
              <a:gd name="T61" fmla="*/ 534 h 1407"/>
              <a:gd name="T62" fmla="*/ 3371 w 3620"/>
              <a:gd name="T63" fmla="*/ 589 h 1407"/>
              <a:gd name="T64" fmla="*/ 3549 w 3620"/>
              <a:gd name="T65" fmla="*/ 719 h 1407"/>
              <a:gd name="T66" fmla="*/ 3545 w 3620"/>
              <a:gd name="T67" fmla="*/ 850 h 1407"/>
              <a:gd name="T68" fmla="*/ 3264 w 3620"/>
              <a:gd name="T69" fmla="*/ 893 h 1407"/>
              <a:gd name="T70" fmla="*/ 2770 w 3620"/>
              <a:gd name="T71" fmla="*/ 984 h 1407"/>
              <a:gd name="T72" fmla="*/ 2782 w 3620"/>
              <a:gd name="T73" fmla="*/ 1036 h 1407"/>
              <a:gd name="T74" fmla="*/ 2636 w 3620"/>
              <a:gd name="T75" fmla="*/ 1130 h 1407"/>
              <a:gd name="T76" fmla="*/ 2201 w 3620"/>
              <a:gd name="T77" fmla="*/ 1170 h 1407"/>
              <a:gd name="T78" fmla="*/ 2335 w 3620"/>
              <a:gd name="T79" fmla="*/ 1233 h 1407"/>
              <a:gd name="T80" fmla="*/ 2086 w 3620"/>
              <a:gd name="T81" fmla="*/ 1324 h 1407"/>
              <a:gd name="T82" fmla="*/ 1806 w 3620"/>
              <a:gd name="T83" fmla="*/ 1395 h 1407"/>
              <a:gd name="T84" fmla="*/ 1332 w 3620"/>
              <a:gd name="T85" fmla="*/ 1391 h 1407"/>
              <a:gd name="T86" fmla="*/ 1442 w 3620"/>
              <a:gd name="T87" fmla="*/ 1273 h 1407"/>
              <a:gd name="T88" fmla="*/ 1162 w 3620"/>
              <a:gd name="T89" fmla="*/ 1229 h 1407"/>
              <a:gd name="T90" fmla="*/ 1505 w 3620"/>
              <a:gd name="T91" fmla="*/ 1205 h 1407"/>
              <a:gd name="T92" fmla="*/ 1288 w 3620"/>
              <a:gd name="T93" fmla="*/ 1202 h 1407"/>
              <a:gd name="T94" fmla="*/ 1964 w 3620"/>
              <a:gd name="T95" fmla="*/ 1186 h 1407"/>
              <a:gd name="T96" fmla="*/ 798 w 3620"/>
              <a:gd name="T97" fmla="*/ 917 h 1407"/>
              <a:gd name="T98" fmla="*/ 506 w 3620"/>
              <a:gd name="T99" fmla="*/ 731 h 1407"/>
              <a:gd name="T100" fmla="*/ 3347 w 3620"/>
              <a:gd name="T101" fmla="*/ 676 h 1407"/>
              <a:gd name="T102" fmla="*/ 154 w 3620"/>
              <a:gd name="T103" fmla="*/ 269 h 1407"/>
              <a:gd name="T104" fmla="*/ 2474 w 3620"/>
              <a:gd name="T105" fmla="*/ 162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20" h="1407">
                <a:moveTo>
                  <a:pt x="1332" y="1399"/>
                </a:moveTo>
                <a:cubicBezTo>
                  <a:pt x="1346" y="1394"/>
                  <a:pt x="1388" y="1403"/>
                  <a:pt x="1403" y="1387"/>
                </a:cubicBezTo>
                <a:cubicBezTo>
                  <a:pt x="1398" y="1382"/>
                  <a:pt x="1385" y="1383"/>
                  <a:pt x="1391" y="1368"/>
                </a:cubicBezTo>
                <a:cubicBezTo>
                  <a:pt x="1308" y="1355"/>
                  <a:pt x="1251" y="1391"/>
                  <a:pt x="1169" y="1383"/>
                </a:cubicBezTo>
                <a:cubicBezTo>
                  <a:pt x="1161" y="1375"/>
                  <a:pt x="1173" y="1371"/>
                  <a:pt x="1166" y="1364"/>
                </a:cubicBezTo>
                <a:cubicBezTo>
                  <a:pt x="1123" y="1357"/>
                  <a:pt x="1083" y="1387"/>
                  <a:pt x="1059" y="1364"/>
                </a:cubicBezTo>
                <a:cubicBezTo>
                  <a:pt x="1071" y="1357"/>
                  <a:pt x="1076" y="1344"/>
                  <a:pt x="1094" y="1344"/>
                </a:cubicBezTo>
                <a:cubicBezTo>
                  <a:pt x="1097" y="1347"/>
                  <a:pt x="1099" y="1353"/>
                  <a:pt x="1098" y="1360"/>
                </a:cubicBezTo>
                <a:cubicBezTo>
                  <a:pt x="1154" y="1337"/>
                  <a:pt x="1235" y="1340"/>
                  <a:pt x="1296" y="1324"/>
                </a:cubicBezTo>
                <a:cubicBezTo>
                  <a:pt x="1275" y="1304"/>
                  <a:pt x="1229" y="1331"/>
                  <a:pt x="1213" y="1304"/>
                </a:cubicBezTo>
                <a:cubicBezTo>
                  <a:pt x="1233" y="1307"/>
                  <a:pt x="1241" y="1298"/>
                  <a:pt x="1249" y="1288"/>
                </a:cubicBezTo>
                <a:cubicBezTo>
                  <a:pt x="1250" y="1279"/>
                  <a:pt x="1231" y="1291"/>
                  <a:pt x="1237" y="1277"/>
                </a:cubicBezTo>
                <a:cubicBezTo>
                  <a:pt x="1279" y="1284"/>
                  <a:pt x="1320" y="1276"/>
                  <a:pt x="1355" y="1257"/>
                </a:cubicBezTo>
                <a:cubicBezTo>
                  <a:pt x="1333" y="1248"/>
                  <a:pt x="1296" y="1259"/>
                  <a:pt x="1276" y="1265"/>
                </a:cubicBezTo>
                <a:cubicBezTo>
                  <a:pt x="1271" y="1261"/>
                  <a:pt x="1268" y="1254"/>
                  <a:pt x="1264" y="1249"/>
                </a:cubicBezTo>
                <a:cubicBezTo>
                  <a:pt x="1227" y="1264"/>
                  <a:pt x="1167" y="1250"/>
                  <a:pt x="1122" y="1257"/>
                </a:cubicBezTo>
                <a:cubicBezTo>
                  <a:pt x="1126" y="1265"/>
                  <a:pt x="1143" y="1252"/>
                  <a:pt x="1158" y="1257"/>
                </a:cubicBezTo>
                <a:cubicBezTo>
                  <a:pt x="1149" y="1277"/>
                  <a:pt x="1127" y="1260"/>
                  <a:pt x="1106" y="1269"/>
                </a:cubicBezTo>
                <a:cubicBezTo>
                  <a:pt x="1111" y="1249"/>
                  <a:pt x="1121" y="1233"/>
                  <a:pt x="1134" y="1221"/>
                </a:cubicBezTo>
                <a:cubicBezTo>
                  <a:pt x="1128" y="1215"/>
                  <a:pt x="1114" y="1217"/>
                  <a:pt x="1110" y="1209"/>
                </a:cubicBezTo>
                <a:cubicBezTo>
                  <a:pt x="1114" y="1204"/>
                  <a:pt x="1121" y="1202"/>
                  <a:pt x="1122" y="1194"/>
                </a:cubicBezTo>
                <a:cubicBezTo>
                  <a:pt x="1118" y="1188"/>
                  <a:pt x="1109" y="1189"/>
                  <a:pt x="1106" y="1182"/>
                </a:cubicBezTo>
                <a:cubicBezTo>
                  <a:pt x="1105" y="1195"/>
                  <a:pt x="1102" y="1180"/>
                  <a:pt x="1094" y="1186"/>
                </a:cubicBezTo>
                <a:cubicBezTo>
                  <a:pt x="1086" y="1181"/>
                  <a:pt x="1101" y="1167"/>
                  <a:pt x="1114" y="1170"/>
                </a:cubicBezTo>
                <a:cubicBezTo>
                  <a:pt x="1112" y="1173"/>
                  <a:pt x="1110" y="1176"/>
                  <a:pt x="1110" y="1182"/>
                </a:cubicBezTo>
                <a:cubicBezTo>
                  <a:pt x="1133" y="1180"/>
                  <a:pt x="1154" y="1176"/>
                  <a:pt x="1181" y="1178"/>
                </a:cubicBezTo>
                <a:cubicBezTo>
                  <a:pt x="1186" y="1158"/>
                  <a:pt x="1149" y="1182"/>
                  <a:pt x="1154" y="1162"/>
                </a:cubicBezTo>
                <a:cubicBezTo>
                  <a:pt x="1172" y="1164"/>
                  <a:pt x="1170" y="1163"/>
                  <a:pt x="1189" y="1166"/>
                </a:cubicBezTo>
                <a:cubicBezTo>
                  <a:pt x="1192" y="1160"/>
                  <a:pt x="1176" y="1140"/>
                  <a:pt x="1169" y="1130"/>
                </a:cubicBezTo>
                <a:cubicBezTo>
                  <a:pt x="1142" y="1125"/>
                  <a:pt x="1119" y="1141"/>
                  <a:pt x="1098" y="1130"/>
                </a:cubicBezTo>
                <a:cubicBezTo>
                  <a:pt x="1105" y="1115"/>
                  <a:pt x="1142" y="1129"/>
                  <a:pt x="1154" y="1119"/>
                </a:cubicBezTo>
                <a:cubicBezTo>
                  <a:pt x="1147" y="1110"/>
                  <a:pt x="1132" y="1119"/>
                  <a:pt x="1142" y="1103"/>
                </a:cubicBezTo>
                <a:cubicBezTo>
                  <a:pt x="1139" y="1097"/>
                  <a:pt x="1131" y="1105"/>
                  <a:pt x="1122" y="1099"/>
                </a:cubicBezTo>
                <a:cubicBezTo>
                  <a:pt x="1116" y="1114"/>
                  <a:pt x="1133" y="1106"/>
                  <a:pt x="1130" y="1119"/>
                </a:cubicBezTo>
                <a:cubicBezTo>
                  <a:pt x="1086" y="1107"/>
                  <a:pt x="1007" y="1158"/>
                  <a:pt x="960" y="1126"/>
                </a:cubicBezTo>
                <a:cubicBezTo>
                  <a:pt x="931" y="1129"/>
                  <a:pt x="931" y="1129"/>
                  <a:pt x="905" y="1122"/>
                </a:cubicBezTo>
                <a:cubicBezTo>
                  <a:pt x="920" y="1111"/>
                  <a:pt x="952" y="1117"/>
                  <a:pt x="964" y="1103"/>
                </a:cubicBezTo>
                <a:cubicBezTo>
                  <a:pt x="947" y="1092"/>
                  <a:pt x="934" y="1074"/>
                  <a:pt x="917" y="1055"/>
                </a:cubicBezTo>
                <a:cubicBezTo>
                  <a:pt x="941" y="1060"/>
                  <a:pt x="945" y="1045"/>
                  <a:pt x="964" y="1043"/>
                </a:cubicBezTo>
                <a:cubicBezTo>
                  <a:pt x="953" y="1030"/>
                  <a:pt x="926" y="1034"/>
                  <a:pt x="905" y="1032"/>
                </a:cubicBezTo>
                <a:cubicBezTo>
                  <a:pt x="902" y="1018"/>
                  <a:pt x="911" y="1017"/>
                  <a:pt x="921" y="1016"/>
                </a:cubicBezTo>
                <a:cubicBezTo>
                  <a:pt x="919" y="1005"/>
                  <a:pt x="911" y="1002"/>
                  <a:pt x="897" y="1004"/>
                </a:cubicBezTo>
                <a:cubicBezTo>
                  <a:pt x="888" y="996"/>
                  <a:pt x="933" y="1003"/>
                  <a:pt x="917" y="984"/>
                </a:cubicBezTo>
                <a:cubicBezTo>
                  <a:pt x="932" y="983"/>
                  <a:pt x="943" y="979"/>
                  <a:pt x="944" y="964"/>
                </a:cubicBezTo>
                <a:cubicBezTo>
                  <a:pt x="920" y="912"/>
                  <a:pt x="793" y="976"/>
                  <a:pt x="731" y="976"/>
                </a:cubicBezTo>
                <a:cubicBezTo>
                  <a:pt x="714" y="976"/>
                  <a:pt x="716" y="973"/>
                  <a:pt x="687" y="980"/>
                </a:cubicBezTo>
                <a:cubicBezTo>
                  <a:pt x="688" y="970"/>
                  <a:pt x="701" y="972"/>
                  <a:pt x="711" y="972"/>
                </a:cubicBezTo>
                <a:cubicBezTo>
                  <a:pt x="706" y="942"/>
                  <a:pt x="737" y="934"/>
                  <a:pt x="762" y="929"/>
                </a:cubicBezTo>
                <a:cubicBezTo>
                  <a:pt x="696" y="920"/>
                  <a:pt x="623" y="929"/>
                  <a:pt x="553" y="921"/>
                </a:cubicBezTo>
                <a:cubicBezTo>
                  <a:pt x="554" y="883"/>
                  <a:pt x="582" y="896"/>
                  <a:pt x="608" y="885"/>
                </a:cubicBezTo>
                <a:cubicBezTo>
                  <a:pt x="581" y="865"/>
                  <a:pt x="548" y="909"/>
                  <a:pt x="533" y="889"/>
                </a:cubicBezTo>
                <a:cubicBezTo>
                  <a:pt x="550" y="873"/>
                  <a:pt x="577" y="879"/>
                  <a:pt x="596" y="874"/>
                </a:cubicBezTo>
                <a:cubicBezTo>
                  <a:pt x="578" y="861"/>
                  <a:pt x="551" y="876"/>
                  <a:pt x="533" y="877"/>
                </a:cubicBezTo>
                <a:cubicBezTo>
                  <a:pt x="549" y="824"/>
                  <a:pt x="611" y="866"/>
                  <a:pt x="675" y="846"/>
                </a:cubicBezTo>
                <a:cubicBezTo>
                  <a:pt x="690" y="854"/>
                  <a:pt x="657" y="845"/>
                  <a:pt x="660" y="854"/>
                </a:cubicBezTo>
                <a:cubicBezTo>
                  <a:pt x="689" y="864"/>
                  <a:pt x="701" y="847"/>
                  <a:pt x="727" y="842"/>
                </a:cubicBezTo>
                <a:cubicBezTo>
                  <a:pt x="645" y="829"/>
                  <a:pt x="567" y="824"/>
                  <a:pt x="490" y="834"/>
                </a:cubicBezTo>
                <a:cubicBezTo>
                  <a:pt x="496" y="829"/>
                  <a:pt x="501" y="824"/>
                  <a:pt x="506" y="818"/>
                </a:cubicBezTo>
                <a:cubicBezTo>
                  <a:pt x="491" y="800"/>
                  <a:pt x="462" y="793"/>
                  <a:pt x="423" y="798"/>
                </a:cubicBezTo>
                <a:cubicBezTo>
                  <a:pt x="422" y="790"/>
                  <a:pt x="426" y="786"/>
                  <a:pt x="434" y="787"/>
                </a:cubicBezTo>
                <a:cubicBezTo>
                  <a:pt x="435" y="775"/>
                  <a:pt x="409" y="791"/>
                  <a:pt x="415" y="775"/>
                </a:cubicBezTo>
                <a:cubicBezTo>
                  <a:pt x="424" y="760"/>
                  <a:pt x="448" y="758"/>
                  <a:pt x="474" y="759"/>
                </a:cubicBezTo>
                <a:cubicBezTo>
                  <a:pt x="457" y="740"/>
                  <a:pt x="426" y="748"/>
                  <a:pt x="395" y="755"/>
                </a:cubicBezTo>
                <a:cubicBezTo>
                  <a:pt x="392" y="726"/>
                  <a:pt x="439" y="720"/>
                  <a:pt x="470" y="719"/>
                </a:cubicBezTo>
                <a:cubicBezTo>
                  <a:pt x="454" y="712"/>
                  <a:pt x="430" y="715"/>
                  <a:pt x="415" y="708"/>
                </a:cubicBezTo>
                <a:cubicBezTo>
                  <a:pt x="411" y="691"/>
                  <a:pt x="412" y="692"/>
                  <a:pt x="423" y="684"/>
                </a:cubicBezTo>
                <a:cubicBezTo>
                  <a:pt x="423" y="671"/>
                  <a:pt x="396" y="675"/>
                  <a:pt x="411" y="660"/>
                </a:cubicBezTo>
                <a:cubicBezTo>
                  <a:pt x="397" y="659"/>
                  <a:pt x="388" y="654"/>
                  <a:pt x="371" y="656"/>
                </a:cubicBezTo>
                <a:cubicBezTo>
                  <a:pt x="394" y="646"/>
                  <a:pt x="373" y="635"/>
                  <a:pt x="367" y="621"/>
                </a:cubicBezTo>
                <a:cubicBezTo>
                  <a:pt x="384" y="620"/>
                  <a:pt x="395" y="614"/>
                  <a:pt x="415" y="617"/>
                </a:cubicBezTo>
                <a:cubicBezTo>
                  <a:pt x="401" y="604"/>
                  <a:pt x="374" y="605"/>
                  <a:pt x="347" y="605"/>
                </a:cubicBezTo>
                <a:cubicBezTo>
                  <a:pt x="356" y="588"/>
                  <a:pt x="385" y="604"/>
                  <a:pt x="399" y="585"/>
                </a:cubicBezTo>
                <a:cubicBezTo>
                  <a:pt x="385" y="571"/>
                  <a:pt x="363" y="573"/>
                  <a:pt x="344" y="557"/>
                </a:cubicBezTo>
                <a:cubicBezTo>
                  <a:pt x="345" y="549"/>
                  <a:pt x="363" y="556"/>
                  <a:pt x="371" y="553"/>
                </a:cubicBezTo>
                <a:cubicBezTo>
                  <a:pt x="361" y="548"/>
                  <a:pt x="345" y="548"/>
                  <a:pt x="336" y="542"/>
                </a:cubicBezTo>
                <a:cubicBezTo>
                  <a:pt x="339" y="533"/>
                  <a:pt x="358" y="540"/>
                  <a:pt x="367" y="538"/>
                </a:cubicBezTo>
                <a:cubicBezTo>
                  <a:pt x="315" y="512"/>
                  <a:pt x="265" y="492"/>
                  <a:pt x="193" y="474"/>
                </a:cubicBezTo>
                <a:cubicBezTo>
                  <a:pt x="160" y="466"/>
                  <a:pt x="130" y="454"/>
                  <a:pt x="106" y="447"/>
                </a:cubicBezTo>
                <a:cubicBezTo>
                  <a:pt x="95" y="443"/>
                  <a:pt x="79" y="448"/>
                  <a:pt x="71" y="443"/>
                </a:cubicBezTo>
                <a:cubicBezTo>
                  <a:pt x="80" y="450"/>
                  <a:pt x="80" y="415"/>
                  <a:pt x="67" y="427"/>
                </a:cubicBezTo>
                <a:cubicBezTo>
                  <a:pt x="70" y="423"/>
                  <a:pt x="74" y="421"/>
                  <a:pt x="79" y="419"/>
                </a:cubicBezTo>
                <a:cubicBezTo>
                  <a:pt x="60" y="409"/>
                  <a:pt x="37" y="403"/>
                  <a:pt x="16" y="395"/>
                </a:cubicBezTo>
                <a:cubicBezTo>
                  <a:pt x="23" y="380"/>
                  <a:pt x="53" y="400"/>
                  <a:pt x="75" y="395"/>
                </a:cubicBezTo>
                <a:cubicBezTo>
                  <a:pt x="64" y="370"/>
                  <a:pt x="19" y="380"/>
                  <a:pt x="0" y="364"/>
                </a:cubicBezTo>
                <a:cubicBezTo>
                  <a:pt x="40" y="352"/>
                  <a:pt x="77" y="348"/>
                  <a:pt x="110" y="344"/>
                </a:cubicBezTo>
                <a:cubicBezTo>
                  <a:pt x="82" y="330"/>
                  <a:pt x="39" y="331"/>
                  <a:pt x="4" y="324"/>
                </a:cubicBezTo>
                <a:cubicBezTo>
                  <a:pt x="8" y="315"/>
                  <a:pt x="29" y="323"/>
                  <a:pt x="39" y="320"/>
                </a:cubicBezTo>
                <a:cubicBezTo>
                  <a:pt x="40" y="315"/>
                  <a:pt x="19" y="312"/>
                  <a:pt x="31" y="308"/>
                </a:cubicBezTo>
                <a:cubicBezTo>
                  <a:pt x="42" y="306"/>
                  <a:pt x="46" y="310"/>
                  <a:pt x="43" y="320"/>
                </a:cubicBezTo>
                <a:cubicBezTo>
                  <a:pt x="71" y="320"/>
                  <a:pt x="77" y="299"/>
                  <a:pt x="110" y="304"/>
                </a:cubicBezTo>
                <a:cubicBezTo>
                  <a:pt x="109" y="298"/>
                  <a:pt x="104" y="295"/>
                  <a:pt x="95" y="297"/>
                </a:cubicBezTo>
                <a:cubicBezTo>
                  <a:pt x="104" y="286"/>
                  <a:pt x="127" y="289"/>
                  <a:pt x="146" y="289"/>
                </a:cubicBezTo>
                <a:cubicBezTo>
                  <a:pt x="137" y="274"/>
                  <a:pt x="110" y="277"/>
                  <a:pt x="91" y="273"/>
                </a:cubicBezTo>
                <a:cubicBezTo>
                  <a:pt x="101" y="256"/>
                  <a:pt x="130" y="275"/>
                  <a:pt x="150" y="269"/>
                </a:cubicBezTo>
                <a:cubicBezTo>
                  <a:pt x="149" y="259"/>
                  <a:pt x="119" y="258"/>
                  <a:pt x="130" y="249"/>
                </a:cubicBezTo>
                <a:cubicBezTo>
                  <a:pt x="132" y="238"/>
                  <a:pt x="182" y="258"/>
                  <a:pt x="182" y="245"/>
                </a:cubicBezTo>
                <a:cubicBezTo>
                  <a:pt x="205" y="239"/>
                  <a:pt x="239" y="237"/>
                  <a:pt x="249" y="253"/>
                </a:cubicBezTo>
                <a:cubicBezTo>
                  <a:pt x="259" y="256"/>
                  <a:pt x="256" y="245"/>
                  <a:pt x="261" y="241"/>
                </a:cubicBezTo>
                <a:cubicBezTo>
                  <a:pt x="326" y="268"/>
                  <a:pt x="423" y="228"/>
                  <a:pt x="502" y="253"/>
                </a:cubicBezTo>
                <a:cubicBezTo>
                  <a:pt x="468" y="225"/>
                  <a:pt x="406" y="241"/>
                  <a:pt x="375" y="206"/>
                </a:cubicBezTo>
                <a:cubicBezTo>
                  <a:pt x="396" y="210"/>
                  <a:pt x="407" y="210"/>
                  <a:pt x="423" y="202"/>
                </a:cubicBezTo>
                <a:cubicBezTo>
                  <a:pt x="420" y="196"/>
                  <a:pt x="414" y="194"/>
                  <a:pt x="407" y="194"/>
                </a:cubicBezTo>
                <a:cubicBezTo>
                  <a:pt x="420" y="188"/>
                  <a:pt x="441" y="188"/>
                  <a:pt x="458" y="186"/>
                </a:cubicBezTo>
                <a:cubicBezTo>
                  <a:pt x="437" y="166"/>
                  <a:pt x="396" y="178"/>
                  <a:pt x="363" y="170"/>
                </a:cubicBezTo>
                <a:cubicBezTo>
                  <a:pt x="328" y="162"/>
                  <a:pt x="322" y="141"/>
                  <a:pt x="292" y="150"/>
                </a:cubicBezTo>
                <a:cubicBezTo>
                  <a:pt x="306" y="146"/>
                  <a:pt x="285" y="175"/>
                  <a:pt x="288" y="146"/>
                </a:cubicBezTo>
                <a:cubicBezTo>
                  <a:pt x="280" y="145"/>
                  <a:pt x="281" y="152"/>
                  <a:pt x="280" y="158"/>
                </a:cubicBezTo>
                <a:cubicBezTo>
                  <a:pt x="268" y="144"/>
                  <a:pt x="239" y="146"/>
                  <a:pt x="229" y="131"/>
                </a:cubicBezTo>
                <a:cubicBezTo>
                  <a:pt x="240" y="136"/>
                  <a:pt x="233" y="134"/>
                  <a:pt x="233" y="123"/>
                </a:cubicBezTo>
                <a:cubicBezTo>
                  <a:pt x="264" y="123"/>
                  <a:pt x="342" y="143"/>
                  <a:pt x="344" y="123"/>
                </a:cubicBezTo>
                <a:cubicBezTo>
                  <a:pt x="346" y="117"/>
                  <a:pt x="366" y="126"/>
                  <a:pt x="375" y="127"/>
                </a:cubicBezTo>
                <a:cubicBezTo>
                  <a:pt x="357" y="112"/>
                  <a:pt x="449" y="110"/>
                  <a:pt x="490" y="111"/>
                </a:cubicBezTo>
                <a:cubicBezTo>
                  <a:pt x="542" y="112"/>
                  <a:pt x="582" y="101"/>
                  <a:pt x="632" y="111"/>
                </a:cubicBezTo>
                <a:cubicBezTo>
                  <a:pt x="623" y="101"/>
                  <a:pt x="608" y="98"/>
                  <a:pt x="589" y="99"/>
                </a:cubicBezTo>
                <a:cubicBezTo>
                  <a:pt x="590" y="86"/>
                  <a:pt x="613" y="85"/>
                  <a:pt x="616" y="99"/>
                </a:cubicBezTo>
                <a:cubicBezTo>
                  <a:pt x="619" y="92"/>
                  <a:pt x="628" y="92"/>
                  <a:pt x="632" y="87"/>
                </a:cubicBezTo>
                <a:cubicBezTo>
                  <a:pt x="762" y="95"/>
                  <a:pt x="849" y="86"/>
                  <a:pt x="976" y="111"/>
                </a:cubicBezTo>
                <a:cubicBezTo>
                  <a:pt x="988" y="98"/>
                  <a:pt x="1037" y="97"/>
                  <a:pt x="1035" y="115"/>
                </a:cubicBezTo>
                <a:cubicBezTo>
                  <a:pt x="1050" y="120"/>
                  <a:pt x="1043" y="104"/>
                  <a:pt x="1055" y="107"/>
                </a:cubicBezTo>
                <a:cubicBezTo>
                  <a:pt x="1057" y="111"/>
                  <a:pt x="1064" y="111"/>
                  <a:pt x="1063" y="119"/>
                </a:cubicBezTo>
                <a:cubicBezTo>
                  <a:pt x="1105" y="104"/>
                  <a:pt x="1180" y="131"/>
                  <a:pt x="1225" y="127"/>
                </a:cubicBezTo>
                <a:cubicBezTo>
                  <a:pt x="1229" y="107"/>
                  <a:pt x="1200" y="120"/>
                  <a:pt x="1193" y="111"/>
                </a:cubicBezTo>
                <a:cubicBezTo>
                  <a:pt x="1219" y="104"/>
                  <a:pt x="1256" y="119"/>
                  <a:pt x="1280" y="127"/>
                </a:cubicBezTo>
                <a:cubicBezTo>
                  <a:pt x="1296" y="124"/>
                  <a:pt x="1287" y="115"/>
                  <a:pt x="1292" y="107"/>
                </a:cubicBezTo>
                <a:cubicBezTo>
                  <a:pt x="1340" y="113"/>
                  <a:pt x="1373" y="114"/>
                  <a:pt x="1411" y="111"/>
                </a:cubicBezTo>
                <a:cubicBezTo>
                  <a:pt x="1398" y="101"/>
                  <a:pt x="1358" y="80"/>
                  <a:pt x="1355" y="87"/>
                </a:cubicBezTo>
                <a:cubicBezTo>
                  <a:pt x="1327" y="88"/>
                  <a:pt x="1279" y="36"/>
                  <a:pt x="1229" y="48"/>
                </a:cubicBezTo>
                <a:cubicBezTo>
                  <a:pt x="1217" y="26"/>
                  <a:pt x="1166" y="32"/>
                  <a:pt x="1138" y="16"/>
                </a:cubicBezTo>
                <a:cubicBezTo>
                  <a:pt x="1198" y="0"/>
                  <a:pt x="1271" y="61"/>
                  <a:pt x="1332" y="48"/>
                </a:cubicBezTo>
                <a:cubicBezTo>
                  <a:pt x="1459" y="79"/>
                  <a:pt x="1597" y="65"/>
                  <a:pt x="1715" y="87"/>
                </a:cubicBezTo>
                <a:cubicBezTo>
                  <a:pt x="1705" y="79"/>
                  <a:pt x="1686" y="79"/>
                  <a:pt x="1687" y="59"/>
                </a:cubicBezTo>
                <a:cubicBezTo>
                  <a:pt x="1708" y="56"/>
                  <a:pt x="1702" y="79"/>
                  <a:pt x="1723" y="75"/>
                </a:cubicBezTo>
                <a:cubicBezTo>
                  <a:pt x="1723" y="71"/>
                  <a:pt x="1718" y="72"/>
                  <a:pt x="1715" y="71"/>
                </a:cubicBezTo>
                <a:cubicBezTo>
                  <a:pt x="1750" y="69"/>
                  <a:pt x="1821" y="107"/>
                  <a:pt x="1857" y="75"/>
                </a:cubicBezTo>
                <a:cubicBezTo>
                  <a:pt x="1873" y="86"/>
                  <a:pt x="1928" y="85"/>
                  <a:pt x="1920" y="75"/>
                </a:cubicBezTo>
                <a:cubicBezTo>
                  <a:pt x="1938" y="67"/>
                  <a:pt x="1976" y="88"/>
                  <a:pt x="1988" y="71"/>
                </a:cubicBezTo>
                <a:cubicBezTo>
                  <a:pt x="1999" y="88"/>
                  <a:pt x="2023" y="89"/>
                  <a:pt x="2039" y="91"/>
                </a:cubicBezTo>
                <a:cubicBezTo>
                  <a:pt x="2060" y="70"/>
                  <a:pt x="2129" y="103"/>
                  <a:pt x="2165" y="83"/>
                </a:cubicBezTo>
                <a:cubicBezTo>
                  <a:pt x="2202" y="95"/>
                  <a:pt x="2240" y="98"/>
                  <a:pt x="2280" y="99"/>
                </a:cubicBezTo>
                <a:cubicBezTo>
                  <a:pt x="2324" y="101"/>
                  <a:pt x="2367" y="114"/>
                  <a:pt x="2410" y="115"/>
                </a:cubicBezTo>
                <a:cubicBezTo>
                  <a:pt x="2433" y="115"/>
                  <a:pt x="2456" y="104"/>
                  <a:pt x="2478" y="103"/>
                </a:cubicBezTo>
                <a:cubicBezTo>
                  <a:pt x="2559" y="98"/>
                  <a:pt x="2640" y="121"/>
                  <a:pt x="2727" y="131"/>
                </a:cubicBezTo>
                <a:cubicBezTo>
                  <a:pt x="2720" y="141"/>
                  <a:pt x="2690" y="128"/>
                  <a:pt x="2683" y="138"/>
                </a:cubicBezTo>
                <a:cubicBezTo>
                  <a:pt x="2686" y="150"/>
                  <a:pt x="2696" y="136"/>
                  <a:pt x="2703" y="138"/>
                </a:cubicBezTo>
                <a:cubicBezTo>
                  <a:pt x="2668" y="158"/>
                  <a:pt x="2621" y="148"/>
                  <a:pt x="2580" y="158"/>
                </a:cubicBezTo>
                <a:cubicBezTo>
                  <a:pt x="2585" y="171"/>
                  <a:pt x="2607" y="166"/>
                  <a:pt x="2616" y="174"/>
                </a:cubicBezTo>
                <a:cubicBezTo>
                  <a:pt x="2601" y="181"/>
                  <a:pt x="2566" y="178"/>
                  <a:pt x="2565" y="186"/>
                </a:cubicBezTo>
                <a:cubicBezTo>
                  <a:pt x="2578" y="193"/>
                  <a:pt x="2588" y="185"/>
                  <a:pt x="2604" y="194"/>
                </a:cubicBezTo>
                <a:cubicBezTo>
                  <a:pt x="2598" y="206"/>
                  <a:pt x="2587" y="191"/>
                  <a:pt x="2576" y="194"/>
                </a:cubicBezTo>
                <a:cubicBezTo>
                  <a:pt x="2581" y="223"/>
                  <a:pt x="2618" y="195"/>
                  <a:pt x="2640" y="218"/>
                </a:cubicBezTo>
                <a:cubicBezTo>
                  <a:pt x="2644" y="208"/>
                  <a:pt x="2703" y="202"/>
                  <a:pt x="2734" y="210"/>
                </a:cubicBezTo>
                <a:cubicBezTo>
                  <a:pt x="2711" y="224"/>
                  <a:pt x="2663" y="217"/>
                  <a:pt x="2640" y="221"/>
                </a:cubicBezTo>
                <a:cubicBezTo>
                  <a:pt x="2700" y="246"/>
                  <a:pt x="2779" y="195"/>
                  <a:pt x="2849" y="225"/>
                </a:cubicBezTo>
                <a:cubicBezTo>
                  <a:pt x="2765" y="234"/>
                  <a:pt x="2676" y="234"/>
                  <a:pt x="2628" y="249"/>
                </a:cubicBezTo>
                <a:cubicBezTo>
                  <a:pt x="2612" y="242"/>
                  <a:pt x="2592" y="237"/>
                  <a:pt x="2580" y="225"/>
                </a:cubicBezTo>
                <a:cubicBezTo>
                  <a:pt x="2513" y="236"/>
                  <a:pt x="2451" y="202"/>
                  <a:pt x="2387" y="218"/>
                </a:cubicBezTo>
                <a:cubicBezTo>
                  <a:pt x="2387" y="221"/>
                  <a:pt x="2391" y="221"/>
                  <a:pt x="2395" y="221"/>
                </a:cubicBezTo>
                <a:cubicBezTo>
                  <a:pt x="2373" y="219"/>
                  <a:pt x="2380" y="234"/>
                  <a:pt x="2339" y="237"/>
                </a:cubicBezTo>
                <a:cubicBezTo>
                  <a:pt x="2358" y="238"/>
                  <a:pt x="2385" y="252"/>
                  <a:pt x="2395" y="249"/>
                </a:cubicBezTo>
                <a:cubicBezTo>
                  <a:pt x="2400" y="260"/>
                  <a:pt x="2360" y="259"/>
                  <a:pt x="2343" y="261"/>
                </a:cubicBezTo>
                <a:cubicBezTo>
                  <a:pt x="2407" y="286"/>
                  <a:pt x="2537" y="276"/>
                  <a:pt x="2608" y="265"/>
                </a:cubicBezTo>
                <a:cubicBezTo>
                  <a:pt x="2639" y="277"/>
                  <a:pt x="2652" y="261"/>
                  <a:pt x="2699" y="265"/>
                </a:cubicBezTo>
                <a:cubicBezTo>
                  <a:pt x="2684" y="281"/>
                  <a:pt x="2669" y="275"/>
                  <a:pt x="2663" y="297"/>
                </a:cubicBezTo>
                <a:cubicBezTo>
                  <a:pt x="2679" y="293"/>
                  <a:pt x="2674" y="301"/>
                  <a:pt x="2703" y="304"/>
                </a:cubicBezTo>
                <a:cubicBezTo>
                  <a:pt x="2691" y="318"/>
                  <a:pt x="2677" y="305"/>
                  <a:pt x="2655" y="308"/>
                </a:cubicBezTo>
                <a:cubicBezTo>
                  <a:pt x="2663" y="290"/>
                  <a:pt x="2640" y="303"/>
                  <a:pt x="2644" y="289"/>
                </a:cubicBezTo>
                <a:cubicBezTo>
                  <a:pt x="2628" y="293"/>
                  <a:pt x="2649" y="308"/>
                  <a:pt x="2632" y="308"/>
                </a:cubicBezTo>
                <a:cubicBezTo>
                  <a:pt x="2676" y="327"/>
                  <a:pt x="2729" y="329"/>
                  <a:pt x="2770" y="308"/>
                </a:cubicBezTo>
                <a:cubicBezTo>
                  <a:pt x="2775" y="314"/>
                  <a:pt x="2775" y="323"/>
                  <a:pt x="2770" y="328"/>
                </a:cubicBezTo>
                <a:cubicBezTo>
                  <a:pt x="2825" y="364"/>
                  <a:pt x="2938" y="342"/>
                  <a:pt x="3011" y="364"/>
                </a:cubicBezTo>
                <a:cubicBezTo>
                  <a:pt x="2979" y="363"/>
                  <a:pt x="2938" y="371"/>
                  <a:pt x="2900" y="376"/>
                </a:cubicBezTo>
                <a:cubicBezTo>
                  <a:pt x="2903" y="390"/>
                  <a:pt x="2929" y="381"/>
                  <a:pt x="2944" y="384"/>
                </a:cubicBezTo>
                <a:cubicBezTo>
                  <a:pt x="2942" y="387"/>
                  <a:pt x="2940" y="390"/>
                  <a:pt x="2940" y="395"/>
                </a:cubicBezTo>
                <a:cubicBezTo>
                  <a:pt x="2955" y="402"/>
                  <a:pt x="2965" y="384"/>
                  <a:pt x="2968" y="391"/>
                </a:cubicBezTo>
                <a:cubicBezTo>
                  <a:pt x="3002" y="412"/>
                  <a:pt x="3065" y="390"/>
                  <a:pt x="3122" y="407"/>
                </a:cubicBezTo>
                <a:cubicBezTo>
                  <a:pt x="3114" y="400"/>
                  <a:pt x="3101" y="399"/>
                  <a:pt x="3090" y="395"/>
                </a:cubicBezTo>
                <a:cubicBezTo>
                  <a:pt x="3117" y="377"/>
                  <a:pt x="3115" y="412"/>
                  <a:pt x="3153" y="407"/>
                </a:cubicBezTo>
                <a:cubicBezTo>
                  <a:pt x="3128" y="425"/>
                  <a:pt x="3096" y="406"/>
                  <a:pt x="3058" y="407"/>
                </a:cubicBezTo>
                <a:cubicBezTo>
                  <a:pt x="3057" y="429"/>
                  <a:pt x="3097" y="411"/>
                  <a:pt x="3094" y="435"/>
                </a:cubicBezTo>
                <a:cubicBezTo>
                  <a:pt x="3103" y="424"/>
                  <a:pt x="3106" y="423"/>
                  <a:pt x="3122" y="427"/>
                </a:cubicBezTo>
                <a:cubicBezTo>
                  <a:pt x="3105" y="451"/>
                  <a:pt x="3168" y="429"/>
                  <a:pt x="3189" y="431"/>
                </a:cubicBezTo>
                <a:cubicBezTo>
                  <a:pt x="3181" y="437"/>
                  <a:pt x="3168" y="439"/>
                  <a:pt x="3153" y="439"/>
                </a:cubicBezTo>
                <a:cubicBezTo>
                  <a:pt x="3192" y="464"/>
                  <a:pt x="3255" y="452"/>
                  <a:pt x="3311" y="474"/>
                </a:cubicBezTo>
                <a:cubicBezTo>
                  <a:pt x="3293" y="494"/>
                  <a:pt x="3270" y="492"/>
                  <a:pt x="3260" y="514"/>
                </a:cubicBezTo>
                <a:cubicBezTo>
                  <a:pt x="3260" y="534"/>
                  <a:pt x="3306" y="508"/>
                  <a:pt x="3300" y="534"/>
                </a:cubicBezTo>
                <a:cubicBezTo>
                  <a:pt x="3320" y="536"/>
                  <a:pt x="3349" y="530"/>
                  <a:pt x="3359" y="534"/>
                </a:cubicBezTo>
                <a:cubicBezTo>
                  <a:pt x="3355" y="545"/>
                  <a:pt x="3353" y="538"/>
                  <a:pt x="3343" y="538"/>
                </a:cubicBezTo>
                <a:cubicBezTo>
                  <a:pt x="3342" y="544"/>
                  <a:pt x="3346" y="545"/>
                  <a:pt x="3351" y="546"/>
                </a:cubicBezTo>
                <a:cubicBezTo>
                  <a:pt x="3345" y="556"/>
                  <a:pt x="3338" y="564"/>
                  <a:pt x="3319" y="561"/>
                </a:cubicBezTo>
                <a:cubicBezTo>
                  <a:pt x="3328" y="575"/>
                  <a:pt x="3359" y="566"/>
                  <a:pt x="3375" y="573"/>
                </a:cubicBezTo>
                <a:cubicBezTo>
                  <a:pt x="3371" y="580"/>
                  <a:pt x="3358" y="577"/>
                  <a:pt x="3351" y="581"/>
                </a:cubicBezTo>
                <a:cubicBezTo>
                  <a:pt x="3352" y="589"/>
                  <a:pt x="3368" y="582"/>
                  <a:pt x="3371" y="589"/>
                </a:cubicBezTo>
                <a:cubicBezTo>
                  <a:pt x="3348" y="594"/>
                  <a:pt x="3323" y="621"/>
                  <a:pt x="3339" y="640"/>
                </a:cubicBezTo>
                <a:cubicBezTo>
                  <a:pt x="3331" y="639"/>
                  <a:pt x="3332" y="646"/>
                  <a:pt x="3331" y="652"/>
                </a:cubicBezTo>
                <a:cubicBezTo>
                  <a:pt x="3315" y="650"/>
                  <a:pt x="3309" y="656"/>
                  <a:pt x="3296" y="656"/>
                </a:cubicBezTo>
                <a:cubicBezTo>
                  <a:pt x="3309" y="675"/>
                  <a:pt x="3336" y="658"/>
                  <a:pt x="3355" y="672"/>
                </a:cubicBezTo>
                <a:cubicBezTo>
                  <a:pt x="3356" y="678"/>
                  <a:pt x="3351" y="679"/>
                  <a:pt x="3351" y="684"/>
                </a:cubicBezTo>
                <a:cubicBezTo>
                  <a:pt x="3405" y="707"/>
                  <a:pt x="3485" y="705"/>
                  <a:pt x="3549" y="719"/>
                </a:cubicBezTo>
                <a:cubicBezTo>
                  <a:pt x="3561" y="737"/>
                  <a:pt x="3562" y="749"/>
                  <a:pt x="3564" y="771"/>
                </a:cubicBezTo>
                <a:cubicBezTo>
                  <a:pt x="3577" y="776"/>
                  <a:pt x="3567" y="758"/>
                  <a:pt x="3580" y="763"/>
                </a:cubicBezTo>
                <a:cubicBezTo>
                  <a:pt x="3575" y="782"/>
                  <a:pt x="3600" y="772"/>
                  <a:pt x="3608" y="779"/>
                </a:cubicBezTo>
                <a:cubicBezTo>
                  <a:pt x="3589" y="785"/>
                  <a:pt x="3579" y="790"/>
                  <a:pt x="3556" y="798"/>
                </a:cubicBezTo>
                <a:cubicBezTo>
                  <a:pt x="3559" y="806"/>
                  <a:pt x="3556" y="815"/>
                  <a:pt x="3541" y="822"/>
                </a:cubicBezTo>
                <a:cubicBezTo>
                  <a:pt x="3543" y="835"/>
                  <a:pt x="3552" y="836"/>
                  <a:pt x="3545" y="850"/>
                </a:cubicBezTo>
                <a:cubicBezTo>
                  <a:pt x="3586" y="846"/>
                  <a:pt x="3596" y="856"/>
                  <a:pt x="3620" y="874"/>
                </a:cubicBezTo>
                <a:cubicBezTo>
                  <a:pt x="3559" y="875"/>
                  <a:pt x="3486" y="854"/>
                  <a:pt x="3422" y="846"/>
                </a:cubicBezTo>
                <a:cubicBezTo>
                  <a:pt x="3442" y="863"/>
                  <a:pt x="3483" y="859"/>
                  <a:pt x="3501" y="877"/>
                </a:cubicBezTo>
                <a:cubicBezTo>
                  <a:pt x="3490" y="890"/>
                  <a:pt x="3476" y="878"/>
                  <a:pt x="3454" y="881"/>
                </a:cubicBezTo>
                <a:cubicBezTo>
                  <a:pt x="3448" y="885"/>
                  <a:pt x="3448" y="894"/>
                  <a:pt x="3446" y="901"/>
                </a:cubicBezTo>
                <a:cubicBezTo>
                  <a:pt x="3369" y="900"/>
                  <a:pt x="3331" y="899"/>
                  <a:pt x="3264" y="893"/>
                </a:cubicBezTo>
                <a:cubicBezTo>
                  <a:pt x="3274" y="900"/>
                  <a:pt x="3277" y="898"/>
                  <a:pt x="3268" y="909"/>
                </a:cubicBezTo>
                <a:cubicBezTo>
                  <a:pt x="3274" y="921"/>
                  <a:pt x="3293" y="918"/>
                  <a:pt x="3296" y="933"/>
                </a:cubicBezTo>
                <a:cubicBezTo>
                  <a:pt x="3277" y="943"/>
                  <a:pt x="3225" y="933"/>
                  <a:pt x="3232" y="957"/>
                </a:cubicBezTo>
                <a:cubicBezTo>
                  <a:pt x="3093" y="965"/>
                  <a:pt x="2921" y="968"/>
                  <a:pt x="2782" y="996"/>
                </a:cubicBezTo>
                <a:cubicBezTo>
                  <a:pt x="2780" y="988"/>
                  <a:pt x="2787" y="988"/>
                  <a:pt x="2794" y="988"/>
                </a:cubicBezTo>
                <a:cubicBezTo>
                  <a:pt x="2793" y="979"/>
                  <a:pt x="2777" y="986"/>
                  <a:pt x="2770" y="984"/>
                </a:cubicBezTo>
                <a:cubicBezTo>
                  <a:pt x="2765" y="985"/>
                  <a:pt x="2766" y="992"/>
                  <a:pt x="2770" y="992"/>
                </a:cubicBezTo>
                <a:cubicBezTo>
                  <a:pt x="2679" y="986"/>
                  <a:pt x="2582" y="998"/>
                  <a:pt x="2482" y="1008"/>
                </a:cubicBezTo>
                <a:cubicBezTo>
                  <a:pt x="2557" y="1038"/>
                  <a:pt x="2639" y="1005"/>
                  <a:pt x="2715" y="1020"/>
                </a:cubicBezTo>
                <a:cubicBezTo>
                  <a:pt x="2715" y="1016"/>
                  <a:pt x="2710" y="1017"/>
                  <a:pt x="2707" y="1016"/>
                </a:cubicBezTo>
                <a:cubicBezTo>
                  <a:pt x="2739" y="1009"/>
                  <a:pt x="2772" y="1012"/>
                  <a:pt x="2790" y="1020"/>
                </a:cubicBezTo>
                <a:cubicBezTo>
                  <a:pt x="2786" y="1023"/>
                  <a:pt x="2761" y="1033"/>
                  <a:pt x="2782" y="1036"/>
                </a:cubicBezTo>
                <a:cubicBezTo>
                  <a:pt x="2776" y="1050"/>
                  <a:pt x="2764" y="1034"/>
                  <a:pt x="2754" y="1043"/>
                </a:cubicBezTo>
                <a:cubicBezTo>
                  <a:pt x="2782" y="1054"/>
                  <a:pt x="2819" y="1055"/>
                  <a:pt x="2853" y="1059"/>
                </a:cubicBezTo>
                <a:cubicBezTo>
                  <a:pt x="2811" y="1081"/>
                  <a:pt x="2760" y="1079"/>
                  <a:pt x="2707" y="1083"/>
                </a:cubicBezTo>
                <a:cubicBezTo>
                  <a:pt x="2723" y="1103"/>
                  <a:pt x="2760" y="1078"/>
                  <a:pt x="2782" y="1091"/>
                </a:cubicBezTo>
                <a:cubicBezTo>
                  <a:pt x="2733" y="1104"/>
                  <a:pt x="2677" y="1109"/>
                  <a:pt x="2624" y="1119"/>
                </a:cubicBezTo>
                <a:cubicBezTo>
                  <a:pt x="2622" y="1128"/>
                  <a:pt x="2642" y="1116"/>
                  <a:pt x="2636" y="1130"/>
                </a:cubicBezTo>
                <a:cubicBezTo>
                  <a:pt x="2599" y="1136"/>
                  <a:pt x="2554" y="1133"/>
                  <a:pt x="2533" y="1154"/>
                </a:cubicBezTo>
                <a:cubicBezTo>
                  <a:pt x="2511" y="1151"/>
                  <a:pt x="2507" y="1153"/>
                  <a:pt x="2493" y="1142"/>
                </a:cubicBezTo>
                <a:cubicBezTo>
                  <a:pt x="2474" y="1158"/>
                  <a:pt x="2453" y="1137"/>
                  <a:pt x="2426" y="1134"/>
                </a:cubicBezTo>
                <a:cubicBezTo>
                  <a:pt x="2374" y="1129"/>
                  <a:pt x="2304" y="1153"/>
                  <a:pt x="2248" y="1158"/>
                </a:cubicBezTo>
                <a:cubicBezTo>
                  <a:pt x="2239" y="1155"/>
                  <a:pt x="2227" y="1153"/>
                  <a:pt x="2213" y="1154"/>
                </a:cubicBezTo>
                <a:cubicBezTo>
                  <a:pt x="2210" y="1159"/>
                  <a:pt x="2211" y="1164"/>
                  <a:pt x="2201" y="1170"/>
                </a:cubicBezTo>
                <a:cubicBezTo>
                  <a:pt x="2143" y="1164"/>
                  <a:pt x="2077" y="1188"/>
                  <a:pt x="1999" y="1194"/>
                </a:cubicBezTo>
                <a:cubicBezTo>
                  <a:pt x="1998" y="1206"/>
                  <a:pt x="2008" y="1206"/>
                  <a:pt x="2019" y="1205"/>
                </a:cubicBezTo>
                <a:cubicBezTo>
                  <a:pt x="1982" y="1220"/>
                  <a:pt x="1920" y="1220"/>
                  <a:pt x="1865" y="1225"/>
                </a:cubicBezTo>
                <a:cubicBezTo>
                  <a:pt x="1866" y="1230"/>
                  <a:pt x="1873" y="1228"/>
                  <a:pt x="1873" y="1233"/>
                </a:cubicBezTo>
                <a:cubicBezTo>
                  <a:pt x="2039" y="1224"/>
                  <a:pt x="2174" y="1228"/>
                  <a:pt x="2339" y="1213"/>
                </a:cubicBezTo>
                <a:cubicBezTo>
                  <a:pt x="2341" y="1223"/>
                  <a:pt x="2339" y="1229"/>
                  <a:pt x="2335" y="1233"/>
                </a:cubicBezTo>
                <a:cubicBezTo>
                  <a:pt x="2363" y="1235"/>
                  <a:pt x="2367" y="1238"/>
                  <a:pt x="2383" y="1249"/>
                </a:cubicBezTo>
                <a:cubicBezTo>
                  <a:pt x="2406" y="1247"/>
                  <a:pt x="2418" y="1235"/>
                  <a:pt x="2446" y="1237"/>
                </a:cubicBezTo>
                <a:cubicBezTo>
                  <a:pt x="2443" y="1245"/>
                  <a:pt x="2435" y="1248"/>
                  <a:pt x="2426" y="1249"/>
                </a:cubicBezTo>
                <a:cubicBezTo>
                  <a:pt x="2426" y="1245"/>
                  <a:pt x="2431" y="1246"/>
                  <a:pt x="2434" y="1245"/>
                </a:cubicBezTo>
                <a:cubicBezTo>
                  <a:pt x="2428" y="1233"/>
                  <a:pt x="2401" y="1253"/>
                  <a:pt x="2414" y="1261"/>
                </a:cubicBezTo>
                <a:cubicBezTo>
                  <a:pt x="2330" y="1307"/>
                  <a:pt x="2195" y="1303"/>
                  <a:pt x="2086" y="1324"/>
                </a:cubicBezTo>
                <a:cubicBezTo>
                  <a:pt x="2115" y="1333"/>
                  <a:pt x="2135" y="1316"/>
                  <a:pt x="2165" y="1320"/>
                </a:cubicBezTo>
                <a:cubicBezTo>
                  <a:pt x="2169" y="1336"/>
                  <a:pt x="2143" y="1322"/>
                  <a:pt x="2146" y="1336"/>
                </a:cubicBezTo>
                <a:cubicBezTo>
                  <a:pt x="2156" y="1346"/>
                  <a:pt x="2174" y="1330"/>
                  <a:pt x="2193" y="1336"/>
                </a:cubicBezTo>
                <a:cubicBezTo>
                  <a:pt x="2152" y="1350"/>
                  <a:pt x="2096" y="1366"/>
                  <a:pt x="2047" y="1375"/>
                </a:cubicBezTo>
                <a:cubicBezTo>
                  <a:pt x="2027" y="1379"/>
                  <a:pt x="2016" y="1374"/>
                  <a:pt x="1999" y="1371"/>
                </a:cubicBezTo>
                <a:cubicBezTo>
                  <a:pt x="1942" y="1362"/>
                  <a:pt x="1870" y="1389"/>
                  <a:pt x="1806" y="1395"/>
                </a:cubicBezTo>
                <a:cubicBezTo>
                  <a:pt x="1754" y="1400"/>
                  <a:pt x="1724" y="1394"/>
                  <a:pt x="1671" y="1399"/>
                </a:cubicBezTo>
                <a:cubicBezTo>
                  <a:pt x="1659" y="1403"/>
                  <a:pt x="1666" y="1386"/>
                  <a:pt x="1656" y="1387"/>
                </a:cubicBezTo>
                <a:cubicBezTo>
                  <a:pt x="1630" y="1387"/>
                  <a:pt x="1634" y="1392"/>
                  <a:pt x="1608" y="1391"/>
                </a:cubicBezTo>
                <a:cubicBezTo>
                  <a:pt x="1610" y="1386"/>
                  <a:pt x="1615" y="1385"/>
                  <a:pt x="1616" y="1379"/>
                </a:cubicBezTo>
                <a:cubicBezTo>
                  <a:pt x="1526" y="1375"/>
                  <a:pt x="1413" y="1403"/>
                  <a:pt x="1332" y="1407"/>
                </a:cubicBezTo>
                <a:cubicBezTo>
                  <a:pt x="1332" y="1396"/>
                  <a:pt x="1325" y="1399"/>
                  <a:pt x="1332" y="1391"/>
                </a:cubicBezTo>
                <a:cubicBezTo>
                  <a:pt x="1320" y="1388"/>
                  <a:pt x="1321" y="1397"/>
                  <a:pt x="1312" y="1395"/>
                </a:cubicBezTo>
                <a:cubicBezTo>
                  <a:pt x="1312" y="1384"/>
                  <a:pt x="1328" y="1388"/>
                  <a:pt x="1339" y="1387"/>
                </a:cubicBezTo>
                <a:cubicBezTo>
                  <a:pt x="1338" y="1392"/>
                  <a:pt x="1332" y="1393"/>
                  <a:pt x="1332" y="1399"/>
                </a:cubicBezTo>
                <a:close/>
                <a:moveTo>
                  <a:pt x="1442" y="1273"/>
                </a:moveTo>
                <a:cubicBezTo>
                  <a:pt x="1436" y="1280"/>
                  <a:pt x="1402" y="1272"/>
                  <a:pt x="1391" y="1285"/>
                </a:cubicBezTo>
                <a:cubicBezTo>
                  <a:pt x="1409" y="1284"/>
                  <a:pt x="1449" y="1285"/>
                  <a:pt x="1442" y="1273"/>
                </a:cubicBezTo>
                <a:close/>
                <a:moveTo>
                  <a:pt x="1414" y="1249"/>
                </a:moveTo>
                <a:cubicBezTo>
                  <a:pt x="1414" y="1261"/>
                  <a:pt x="1385" y="1243"/>
                  <a:pt x="1391" y="1261"/>
                </a:cubicBezTo>
                <a:cubicBezTo>
                  <a:pt x="1396" y="1256"/>
                  <a:pt x="1428" y="1259"/>
                  <a:pt x="1414" y="1249"/>
                </a:cubicBezTo>
                <a:close/>
                <a:moveTo>
                  <a:pt x="1193" y="1202"/>
                </a:moveTo>
                <a:cubicBezTo>
                  <a:pt x="1191" y="1210"/>
                  <a:pt x="1174" y="1203"/>
                  <a:pt x="1166" y="1205"/>
                </a:cubicBezTo>
                <a:cubicBezTo>
                  <a:pt x="1170" y="1218"/>
                  <a:pt x="1169" y="1221"/>
                  <a:pt x="1162" y="1229"/>
                </a:cubicBezTo>
                <a:cubicBezTo>
                  <a:pt x="1180" y="1240"/>
                  <a:pt x="1203" y="1224"/>
                  <a:pt x="1217" y="1233"/>
                </a:cubicBezTo>
                <a:cubicBezTo>
                  <a:pt x="1213" y="1245"/>
                  <a:pt x="1185" y="1233"/>
                  <a:pt x="1185" y="1249"/>
                </a:cubicBezTo>
                <a:cubicBezTo>
                  <a:pt x="1234" y="1244"/>
                  <a:pt x="1296" y="1244"/>
                  <a:pt x="1343" y="1225"/>
                </a:cubicBezTo>
                <a:cubicBezTo>
                  <a:pt x="1383" y="1229"/>
                  <a:pt x="1467" y="1210"/>
                  <a:pt x="1529" y="1209"/>
                </a:cubicBezTo>
                <a:cubicBezTo>
                  <a:pt x="1535" y="1198"/>
                  <a:pt x="1538" y="1200"/>
                  <a:pt x="1553" y="1194"/>
                </a:cubicBezTo>
                <a:cubicBezTo>
                  <a:pt x="1535" y="1188"/>
                  <a:pt x="1522" y="1199"/>
                  <a:pt x="1505" y="1205"/>
                </a:cubicBezTo>
                <a:cubicBezTo>
                  <a:pt x="1430" y="1183"/>
                  <a:pt x="1324" y="1214"/>
                  <a:pt x="1237" y="1229"/>
                </a:cubicBezTo>
                <a:cubicBezTo>
                  <a:pt x="1237" y="1212"/>
                  <a:pt x="1272" y="1230"/>
                  <a:pt x="1272" y="1213"/>
                </a:cubicBezTo>
                <a:cubicBezTo>
                  <a:pt x="1247" y="1209"/>
                  <a:pt x="1181" y="1218"/>
                  <a:pt x="1193" y="1202"/>
                </a:cubicBezTo>
                <a:close/>
                <a:moveTo>
                  <a:pt x="1288" y="1202"/>
                </a:moveTo>
                <a:cubicBezTo>
                  <a:pt x="1275" y="1201"/>
                  <a:pt x="1262" y="1192"/>
                  <a:pt x="1260" y="1209"/>
                </a:cubicBezTo>
                <a:cubicBezTo>
                  <a:pt x="1273" y="1210"/>
                  <a:pt x="1284" y="1210"/>
                  <a:pt x="1288" y="1202"/>
                </a:cubicBezTo>
                <a:close/>
                <a:moveTo>
                  <a:pt x="1833" y="1198"/>
                </a:moveTo>
                <a:cubicBezTo>
                  <a:pt x="1858" y="1197"/>
                  <a:pt x="1862" y="1195"/>
                  <a:pt x="1885" y="1198"/>
                </a:cubicBezTo>
                <a:cubicBezTo>
                  <a:pt x="1880" y="1180"/>
                  <a:pt x="1841" y="1192"/>
                  <a:pt x="1833" y="1198"/>
                </a:cubicBezTo>
                <a:close/>
                <a:moveTo>
                  <a:pt x="1557" y="1194"/>
                </a:moveTo>
                <a:cubicBezTo>
                  <a:pt x="1587" y="1205"/>
                  <a:pt x="1592" y="1178"/>
                  <a:pt x="1557" y="1194"/>
                </a:cubicBezTo>
                <a:close/>
                <a:moveTo>
                  <a:pt x="1964" y="1186"/>
                </a:moveTo>
                <a:cubicBezTo>
                  <a:pt x="1934" y="1192"/>
                  <a:pt x="1910" y="1179"/>
                  <a:pt x="1889" y="1194"/>
                </a:cubicBezTo>
                <a:cubicBezTo>
                  <a:pt x="1922" y="1189"/>
                  <a:pt x="1943" y="1200"/>
                  <a:pt x="1964" y="1186"/>
                </a:cubicBezTo>
                <a:close/>
                <a:moveTo>
                  <a:pt x="857" y="937"/>
                </a:moveTo>
                <a:cubicBezTo>
                  <a:pt x="834" y="927"/>
                  <a:pt x="803" y="935"/>
                  <a:pt x="790" y="949"/>
                </a:cubicBezTo>
                <a:cubicBezTo>
                  <a:pt x="816" y="944"/>
                  <a:pt x="835" y="949"/>
                  <a:pt x="857" y="937"/>
                </a:cubicBezTo>
                <a:close/>
                <a:moveTo>
                  <a:pt x="798" y="917"/>
                </a:moveTo>
                <a:cubicBezTo>
                  <a:pt x="783" y="916"/>
                  <a:pt x="767" y="915"/>
                  <a:pt x="766" y="929"/>
                </a:cubicBezTo>
                <a:cubicBezTo>
                  <a:pt x="780" y="928"/>
                  <a:pt x="797" y="930"/>
                  <a:pt x="798" y="917"/>
                </a:cubicBezTo>
                <a:close/>
                <a:moveTo>
                  <a:pt x="506" y="731"/>
                </a:moveTo>
                <a:cubicBezTo>
                  <a:pt x="504" y="743"/>
                  <a:pt x="485" y="721"/>
                  <a:pt x="482" y="735"/>
                </a:cubicBezTo>
                <a:cubicBezTo>
                  <a:pt x="485" y="736"/>
                  <a:pt x="486" y="739"/>
                  <a:pt x="486" y="743"/>
                </a:cubicBezTo>
                <a:cubicBezTo>
                  <a:pt x="495" y="740"/>
                  <a:pt x="514" y="744"/>
                  <a:pt x="506" y="731"/>
                </a:cubicBezTo>
                <a:close/>
                <a:moveTo>
                  <a:pt x="442" y="731"/>
                </a:moveTo>
                <a:cubicBezTo>
                  <a:pt x="453" y="737"/>
                  <a:pt x="466" y="729"/>
                  <a:pt x="478" y="739"/>
                </a:cubicBezTo>
                <a:cubicBezTo>
                  <a:pt x="485" y="720"/>
                  <a:pt x="446" y="726"/>
                  <a:pt x="442" y="731"/>
                </a:cubicBezTo>
                <a:close/>
                <a:moveTo>
                  <a:pt x="3347" y="676"/>
                </a:moveTo>
                <a:cubicBezTo>
                  <a:pt x="3341" y="670"/>
                  <a:pt x="3323" y="675"/>
                  <a:pt x="3315" y="680"/>
                </a:cubicBezTo>
                <a:cubicBezTo>
                  <a:pt x="3327" y="679"/>
                  <a:pt x="3343" y="691"/>
                  <a:pt x="3347" y="676"/>
                </a:cubicBezTo>
                <a:close/>
                <a:moveTo>
                  <a:pt x="3007" y="423"/>
                </a:moveTo>
                <a:cubicBezTo>
                  <a:pt x="3021" y="431"/>
                  <a:pt x="3045" y="429"/>
                  <a:pt x="3047" y="407"/>
                </a:cubicBezTo>
                <a:cubicBezTo>
                  <a:pt x="3037" y="410"/>
                  <a:pt x="3018" y="402"/>
                  <a:pt x="3015" y="411"/>
                </a:cubicBezTo>
                <a:cubicBezTo>
                  <a:pt x="3042" y="421"/>
                  <a:pt x="2994" y="416"/>
                  <a:pt x="3007" y="423"/>
                </a:cubicBezTo>
                <a:close/>
                <a:moveTo>
                  <a:pt x="292" y="281"/>
                </a:moveTo>
                <a:cubicBezTo>
                  <a:pt x="249" y="262"/>
                  <a:pt x="203" y="246"/>
                  <a:pt x="154" y="269"/>
                </a:cubicBezTo>
                <a:cubicBezTo>
                  <a:pt x="167" y="269"/>
                  <a:pt x="175" y="274"/>
                  <a:pt x="182" y="281"/>
                </a:cubicBezTo>
                <a:cubicBezTo>
                  <a:pt x="177" y="282"/>
                  <a:pt x="161" y="294"/>
                  <a:pt x="178" y="293"/>
                </a:cubicBezTo>
                <a:cubicBezTo>
                  <a:pt x="211" y="269"/>
                  <a:pt x="255" y="300"/>
                  <a:pt x="292" y="281"/>
                </a:cubicBezTo>
                <a:close/>
                <a:moveTo>
                  <a:pt x="2474" y="162"/>
                </a:moveTo>
                <a:cubicBezTo>
                  <a:pt x="2454" y="163"/>
                  <a:pt x="2435" y="152"/>
                  <a:pt x="2422" y="166"/>
                </a:cubicBezTo>
                <a:cubicBezTo>
                  <a:pt x="2432" y="163"/>
                  <a:pt x="2466" y="178"/>
                  <a:pt x="2474" y="162"/>
                </a:cubicBezTo>
                <a:close/>
                <a:moveTo>
                  <a:pt x="2561" y="154"/>
                </a:moveTo>
                <a:cubicBezTo>
                  <a:pt x="2546" y="159"/>
                  <a:pt x="2543" y="151"/>
                  <a:pt x="2537" y="162"/>
                </a:cubicBezTo>
                <a:cubicBezTo>
                  <a:pt x="2545" y="160"/>
                  <a:pt x="2564" y="169"/>
                  <a:pt x="2561" y="154"/>
                </a:cubicBezTo>
                <a:close/>
              </a:path>
            </a:pathLst>
          </a:custGeom>
          <a:blipFill dpi="0" rotWithShape="1">
            <a:blip r:embed="rId1"/>
            <a:srcRect/>
            <a:tile tx="50800" ty="3810000" sx="100000" sy="100000" flip="none" algn="tl"/>
          </a:blipFill>
          <a:ln>
            <a:noFill/>
          </a:ln>
        </p:spPr>
        <p:txBody>
          <a:bodyPr vert="horz" wrap="square" lIns="91440" tIns="45720" rIns="91440" bIns="45720" numCol="1" anchor="t" anchorCtr="0" compatLnSpc="1"/>
          <a:p>
            <a:endParaRPr lang="zh-CN" altLang="en-US" sz="1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93" name=""/>
        <p:cNvGrpSpPr/>
        <p:nvPr/>
      </p:nvGrpSpPr>
      <p:grpSpPr>
        <a:xfrm>
          <a:off x="0" y="0"/>
          <a:ext cx="0" cy="0"/>
          <a:chOff x="0" y="0"/>
          <a:chExt cx="0" cy="0"/>
        </a:xfrm>
      </p:grpSpPr>
      <p:sp>
        <p:nvSpPr>
          <p:cNvPr id="1048629" name="文本占位符 3"/>
          <p:cNvSpPr>
            <a:spLocks noGrp="1"/>
          </p:cNvSpPr>
          <p:nvPr>
            <p:ph type="body" sz="quarter" idx="13"/>
          </p:nvPr>
        </p:nvSpPr>
        <p:spPr/>
        <p:txBody>
          <a:bodyPr/>
          <a:p>
            <a:r>
              <a:rPr lang="zh-CN" altLang="en-US" dirty="0"/>
              <a:t>大学生素质拓展计划介绍</a:t>
            </a:r>
            <a:endParaRPr lang="zh-CN" altLang="en-US" dirty="0"/>
          </a:p>
        </p:txBody>
      </p:sp>
      <p:pic>
        <p:nvPicPr>
          <p:cNvPr id="2097166" name="图片 7"/>
          <p:cNvPicPr>
            <a:picLocks noChangeAspect="1"/>
          </p:cNvPicPr>
          <p:nvPr/>
        </p:nvPicPr>
        <p:blipFill rotWithShape="1">
          <a:blip r:embed="rId1" cstate="print"/>
          <a:srcRect l="13763" t="-2524" r="21416" b="-2371"/>
          <a:stretch>
            <a:fillRect/>
          </a:stretch>
        </p:blipFill>
        <p:spPr>
          <a:xfrm>
            <a:off x="775664" y="1430622"/>
            <a:ext cx="4317832" cy="4087650"/>
          </a:xfrm>
          <a:prstGeom prst="rect">
            <a:avLst/>
          </a:prstGeom>
          <a:solidFill>
            <a:schemeClr val="tx1">
              <a:lumMod val="75000"/>
              <a:lumOff val="25000"/>
            </a:schemeClr>
          </a:solidFill>
          <a:ln>
            <a:noFill/>
          </a:ln>
          <a:effectLst>
            <a:outerShdw blurRad="139700" dist="139700" dir="2700000" algn="tl" rotWithShape="0">
              <a:prstClr val="black">
                <a:alpha val="45000"/>
              </a:prstClr>
            </a:outerShdw>
          </a:effectLst>
        </p:spPr>
      </p:pic>
      <p:sp>
        <p:nvSpPr>
          <p:cNvPr id="1048630" name="文本框 15"/>
          <p:cNvSpPr txBox="1"/>
          <p:nvPr/>
        </p:nvSpPr>
        <p:spPr>
          <a:xfrm>
            <a:off x="5808622" y="615752"/>
            <a:ext cx="4603663" cy="523220"/>
          </a:xfrm>
          <a:prstGeom prst="rect">
            <a:avLst/>
          </a:prstGeom>
          <a:noFill/>
        </p:spPr>
        <p:txBody>
          <a:bodyPr wrap="square" rtlCol="0">
            <a:spAutoFit/>
          </a:bodyPr>
          <a:lstStyle>
            <a:defPPr>
              <a:defRPr lang="zh-CN"/>
            </a:defPPr>
            <a:lvl1pPr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anose="02010600030101010101" pitchFamily="2" charset="-122"/>
                <a:cs typeface="+mn-cs"/>
              </a:defRPr>
            </a:lvl1pPr>
            <a:lvl2pPr marL="457200"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anose="02010600030101010101" pitchFamily="2" charset="-122"/>
                <a:cs typeface="+mn-cs"/>
              </a:defRPr>
            </a:lvl2pPr>
            <a:lvl3pPr marL="914400"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anose="02010600030101010101" pitchFamily="2" charset="-122"/>
                <a:cs typeface="+mn-cs"/>
              </a:defRPr>
            </a:lvl3pPr>
            <a:lvl4pPr marL="1371600"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anose="02010600030101010101" pitchFamily="2" charset="-122"/>
                <a:cs typeface="+mn-cs"/>
              </a:defRPr>
            </a:lvl4pPr>
            <a:lvl5pPr marL="1828800"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9pPr>
          </a:lstStyle>
          <a:p>
            <a:r>
              <a:rPr lang="zh-CN" altLang="en-US" sz="2800" dirty="0">
                <a:solidFill>
                  <a:schemeClr val="accent1"/>
                </a:solidFill>
                <a:latin typeface="微软雅黑" panose="020B0503020204020204" pitchFamily="34" charset="-122"/>
                <a:ea typeface="微软雅黑" panose="020B0503020204020204" pitchFamily="34" charset="-122"/>
              </a:rPr>
              <a:t>什么是大学生素质拓展计划</a:t>
            </a:r>
            <a:endParaRPr lang="en-US" altLang="zh-CN" sz="2800" dirty="0">
              <a:solidFill>
                <a:schemeClr val="accent1"/>
              </a:solidFill>
              <a:latin typeface="微软雅黑" panose="020B0503020204020204" pitchFamily="34" charset="-122"/>
              <a:ea typeface="微软雅黑" panose="020B0503020204020204" pitchFamily="34" charset="-122"/>
            </a:endParaRPr>
          </a:p>
        </p:txBody>
      </p:sp>
      <p:sp>
        <p:nvSpPr>
          <p:cNvPr id="1048631" name="矩形 9"/>
          <p:cNvSpPr/>
          <p:nvPr/>
        </p:nvSpPr>
        <p:spPr>
          <a:xfrm>
            <a:off x="5808621" y="1184413"/>
            <a:ext cx="5681643" cy="1292662"/>
          </a:xfrm>
          <a:prstGeom prst="rect">
            <a:avLst/>
          </a:prstGeom>
        </p:spPr>
        <p:txBody>
          <a:bodyPr wrap="square" anchor="ctr" anchorCtr="0">
            <a:spAutoFit/>
          </a:bodyPr>
          <a:lstStyle>
            <a:defPPr>
              <a:defRPr lang="zh-CN"/>
            </a:defPPr>
            <a:lvl1pPr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anose="02010600030101010101" pitchFamily="2" charset="-122"/>
                <a:cs typeface="+mn-cs"/>
              </a:defRPr>
            </a:lvl1pPr>
            <a:lvl2pPr marL="457200"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anose="02010600030101010101" pitchFamily="2" charset="-122"/>
                <a:cs typeface="+mn-cs"/>
              </a:defRPr>
            </a:lvl2pPr>
            <a:lvl3pPr marL="914400"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anose="02010600030101010101" pitchFamily="2" charset="-122"/>
                <a:cs typeface="+mn-cs"/>
              </a:defRPr>
            </a:lvl3pPr>
            <a:lvl4pPr marL="1371600"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anose="02010600030101010101" pitchFamily="2" charset="-122"/>
                <a:cs typeface="+mn-cs"/>
              </a:defRPr>
            </a:lvl4pPr>
            <a:lvl5pPr marL="1828800"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90204" pitchFamily="34" charset="0"/>
                <a:ea typeface="宋体" panose="02010600030101010101" pitchFamily="2" charset="-122"/>
                <a:cs typeface="+mn-cs"/>
              </a:defRPr>
            </a:lvl9pPr>
          </a:lstStyle>
          <a:p>
            <a:pPr algn="just">
              <a:lnSpc>
                <a:spcPct val="130000"/>
              </a:lnSpc>
            </a:pPr>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大学生素质拓展计划是由共青团中央、教育部、全国学联为深入推进高校素质教育而联合实施的一项系统工程。</a:t>
            </a: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48632" name="文本占位符 2"/>
          <p:cNvSpPr>
            <a:spLocks noGrp="1"/>
          </p:cNvSpPr>
          <p:nvPr>
            <p:ph type="body" sz="quarter" idx="14"/>
          </p:nvPr>
        </p:nvSpPr>
        <p:spPr/>
        <p:txBody>
          <a:bodyPr/>
          <a:p>
            <a:r>
              <a:rPr lang="en-US" altLang="zh-CN" dirty="0"/>
              <a:t>INTRODUCTION</a:t>
            </a:r>
            <a:endParaRPr lang="zh-CN" altLang="en-US" dirty="0"/>
          </a:p>
          <a:p>
            <a:endParaRPr lang="zh-CN" altLang="en-US" dirty="0"/>
          </a:p>
        </p:txBody>
      </p:sp>
      <p:sp>
        <p:nvSpPr>
          <p:cNvPr id="1048633" name="矩形 11"/>
          <p:cNvSpPr/>
          <p:nvPr/>
        </p:nvSpPr>
        <p:spPr>
          <a:xfrm>
            <a:off x="5821706" y="2938156"/>
            <a:ext cx="4885918" cy="523220"/>
          </a:xfrm>
          <a:prstGeom prst="rect">
            <a:avLst/>
          </a:prstGeom>
          <a:noFill/>
        </p:spPr>
        <p:txBody>
          <a:bodyPr wrap="square" rtlCol="0">
            <a:spAutoFit/>
          </a:bodyPr>
          <a:p>
            <a:pPr fontAlgn="base">
              <a:spcBef>
                <a:spcPct val="0"/>
              </a:spcBef>
              <a:spcAft>
                <a:spcPct val="0"/>
              </a:spcAft>
              <a:buFont typeface="Arial" panose="020B0604020202090204" pitchFamily="34" charset="0"/>
            </a:pPr>
            <a:r>
              <a:rPr lang="zh-CN" altLang="en-US" sz="2800" dirty="0">
                <a:solidFill>
                  <a:schemeClr val="accent1"/>
                </a:solidFill>
                <a:latin typeface="微软雅黑" panose="020B0503020204020204" pitchFamily="34" charset="-122"/>
                <a:ea typeface="微软雅黑" panose="020B0503020204020204" pitchFamily="34" charset="-122"/>
              </a:rPr>
              <a:t>什么是第二、三、四课堂</a:t>
            </a:r>
            <a:endParaRPr lang="zh-CN" altLang="en-US" sz="2800" dirty="0">
              <a:solidFill>
                <a:schemeClr val="accent1"/>
              </a:solidFill>
              <a:latin typeface="微软雅黑" panose="020B0503020204020204" pitchFamily="34" charset="-122"/>
              <a:ea typeface="微软雅黑" panose="020B0503020204020204" pitchFamily="34" charset="-122"/>
            </a:endParaRPr>
          </a:p>
        </p:txBody>
      </p:sp>
      <p:sp>
        <p:nvSpPr>
          <p:cNvPr id="1048634" name="矩形 12"/>
          <p:cNvSpPr/>
          <p:nvPr/>
        </p:nvSpPr>
        <p:spPr>
          <a:xfrm>
            <a:off x="5821706" y="3596866"/>
            <a:ext cx="5681643" cy="2854115"/>
          </a:xfrm>
          <a:prstGeom prst="rect">
            <a:avLst/>
          </a:prstGeom>
        </p:spPr>
        <p:txBody>
          <a:bodyPr wrap="square" anchor="ctr" anchorCtr="0">
            <a:spAutoFit/>
          </a:bodyPr>
          <a:p>
            <a:pPr algn="just" fontAlgn="base">
              <a:lnSpc>
                <a:spcPct val="130000"/>
              </a:lnSpc>
              <a:spcBef>
                <a:spcPct val="0"/>
              </a:spcBef>
              <a:spcAft>
                <a:spcPct val="0"/>
              </a:spcAft>
              <a:buFont typeface="Arial" panose="020B0604020202090204" pitchFamily="34" charset="0"/>
            </a:pPr>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二课堂、三课堂、四课堂活动是指在一课堂教学以外的时间及空间</a:t>
            </a:r>
            <a:r>
              <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以培养学生家国情怀、社会责任、科学精神、专业素养、国际视野为目的的一系列教育教学实践活动，是大学生学习成长的重要组成部分，是全面提升大学生综合素质的实践创新平台，是引导大学生树立新观念、增强自主发展动力的有效载体。</a:t>
            </a: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97166"/>
                                        </p:tgtEl>
                                        <p:attrNameLst>
                                          <p:attrName>style.visibility</p:attrName>
                                        </p:attrNameLst>
                                      </p:cBhvr>
                                      <p:to>
                                        <p:strVal val="visible"/>
                                      </p:to>
                                    </p:set>
                                    <p:animEffect transition="in" filter="wheel(1)">
                                      <p:cBhvr>
                                        <p:cTn id="7" dur="2000"/>
                                        <p:tgtEl>
                                          <p:spTgt spid="209716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48630"/>
                                        </p:tgtEl>
                                        <p:attrNameLst>
                                          <p:attrName>style.visibility</p:attrName>
                                        </p:attrNameLst>
                                      </p:cBhvr>
                                      <p:to>
                                        <p:strVal val="visible"/>
                                      </p:to>
                                    </p:set>
                                    <p:animEffect transition="in" filter="fade">
                                      <p:cBhvr>
                                        <p:cTn id="12" dur="1000"/>
                                        <p:tgtEl>
                                          <p:spTgt spid="1048630"/>
                                        </p:tgtEl>
                                      </p:cBhvr>
                                    </p:animEffect>
                                    <p:anim calcmode="lin" valueType="num">
                                      <p:cBhvr>
                                        <p:cTn id="13" dur="1000" fill="hold"/>
                                        <p:tgtEl>
                                          <p:spTgt spid="1048630"/>
                                        </p:tgtEl>
                                        <p:attrNameLst>
                                          <p:attrName>ppt_x</p:attrName>
                                        </p:attrNameLst>
                                      </p:cBhvr>
                                      <p:tavLst>
                                        <p:tav tm="0">
                                          <p:val>
                                            <p:strVal val="#ppt_x"/>
                                          </p:val>
                                        </p:tav>
                                        <p:tav tm="100000">
                                          <p:val>
                                            <p:strVal val="#ppt_x"/>
                                          </p:val>
                                        </p:tav>
                                      </p:tavLst>
                                    </p:anim>
                                    <p:anim calcmode="lin" valueType="num">
                                      <p:cBhvr>
                                        <p:cTn id="14" dur="1000" fill="hold"/>
                                        <p:tgtEl>
                                          <p:spTgt spid="10486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48631"/>
                                        </p:tgtEl>
                                        <p:attrNameLst>
                                          <p:attrName>style.visibility</p:attrName>
                                        </p:attrNameLst>
                                      </p:cBhvr>
                                      <p:to>
                                        <p:strVal val="visible"/>
                                      </p:to>
                                    </p:set>
                                    <p:animEffect transition="in" filter="fade">
                                      <p:cBhvr>
                                        <p:cTn id="17" dur="1000"/>
                                        <p:tgtEl>
                                          <p:spTgt spid="1048631"/>
                                        </p:tgtEl>
                                      </p:cBhvr>
                                    </p:animEffect>
                                    <p:anim calcmode="lin" valueType="num">
                                      <p:cBhvr>
                                        <p:cTn id="18" dur="1000" fill="hold"/>
                                        <p:tgtEl>
                                          <p:spTgt spid="1048631"/>
                                        </p:tgtEl>
                                        <p:attrNameLst>
                                          <p:attrName>ppt_x</p:attrName>
                                        </p:attrNameLst>
                                      </p:cBhvr>
                                      <p:tavLst>
                                        <p:tav tm="0">
                                          <p:val>
                                            <p:strVal val="#ppt_x"/>
                                          </p:val>
                                        </p:tav>
                                        <p:tav tm="100000">
                                          <p:val>
                                            <p:strVal val="#ppt_x"/>
                                          </p:val>
                                        </p:tav>
                                      </p:tavLst>
                                    </p:anim>
                                    <p:anim calcmode="lin" valueType="num">
                                      <p:cBhvr>
                                        <p:cTn id="19" dur="1000" fill="hold"/>
                                        <p:tgtEl>
                                          <p:spTgt spid="104863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48633"/>
                                        </p:tgtEl>
                                        <p:attrNameLst>
                                          <p:attrName>style.visibility</p:attrName>
                                        </p:attrNameLst>
                                      </p:cBhvr>
                                      <p:to>
                                        <p:strVal val="visible"/>
                                      </p:to>
                                    </p:set>
                                    <p:animEffect transition="in" filter="fade">
                                      <p:cBhvr>
                                        <p:cTn id="24" dur="1000"/>
                                        <p:tgtEl>
                                          <p:spTgt spid="1048633"/>
                                        </p:tgtEl>
                                      </p:cBhvr>
                                    </p:animEffect>
                                    <p:anim calcmode="lin" valueType="num">
                                      <p:cBhvr>
                                        <p:cTn id="25" dur="1000" fill="hold"/>
                                        <p:tgtEl>
                                          <p:spTgt spid="1048633"/>
                                        </p:tgtEl>
                                        <p:attrNameLst>
                                          <p:attrName>ppt_x</p:attrName>
                                        </p:attrNameLst>
                                      </p:cBhvr>
                                      <p:tavLst>
                                        <p:tav tm="0">
                                          <p:val>
                                            <p:strVal val="#ppt_x"/>
                                          </p:val>
                                        </p:tav>
                                        <p:tav tm="100000">
                                          <p:val>
                                            <p:strVal val="#ppt_x"/>
                                          </p:val>
                                        </p:tav>
                                      </p:tavLst>
                                    </p:anim>
                                    <p:anim calcmode="lin" valueType="num">
                                      <p:cBhvr>
                                        <p:cTn id="26" dur="1000" fill="hold"/>
                                        <p:tgtEl>
                                          <p:spTgt spid="104863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48634"/>
                                        </p:tgtEl>
                                        <p:attrNameLst>
                                          <p:attrName>style.visibility</p:attrName>
                                        </p:attrNameLst>
                                      </p:cBhvr>
                                      <p:to>
                                        <p:strVal val="visible"/>
                                      </p:to>
                                    </p:set>
                                    <p:animEffect transition="in" filter="fade">
                                      <p:cBhvr>
                                        <p:cTn id="29" dur="1000"/>
                                        <p:tgtEl>
                                          <p:spTgt spid="1048634"/>
                                        </p:tgtEl>
                                      </p:cBhvr>
                                    </p:animEffect>
                                    <p:anim calcmode="lin" valueType="num">
                                      <p:cBhvr>
                                        <p:cTn id="30" dur="1000" fill="hold"/>
                                        <p:tgtEl>
                                          <p:spTgt spid="1048634"/>
                                        </p:tgtEl>
                                        <p:attrNameLst>
                                          <p:attrName>ppt_x</p:attrName>
                                        </p:attrNameLst>
                                      </p:cBhvr>
                                      <p:tavLst>
                                        <p:tav tm="0">
                                          <p:val>
                                            <p:strVal val="#ppt_x"/>
                                          </p:val>
                                        </p:tav>
                                        <p:tav tm="100000">
                                          <p:val>
                                            <p:strVal val="#ppt_x"/>
                                          </p:val>
                                        </p:tav>
                                      </p:tavLst>
                                    </p:anim>
                                    <p:anim calcmode="lin" valueType="num">
                                      <p:cBhvr>
                                        <p:cTn id="31" dur="1000" fill="hold"/>
                                        <p:tgtEl>
                                          <p:spTgt spid="10486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30" grpId="0"/>
      <p:bldP spid="1048631" grpId="0"/>
      <p:bldP spid="1048633" grpId="0"/>
      <p:bldP spid="10486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61" name=""/>
        <p:cNvGrpSpPr/>
        <p:nvPr/>
      </p:nvGrpSpPr>
      <p:grpSpPr>
        <a:xfrm>
          <a:off x="0" y="0"/>
          <a:ext cx="0" cy="0"/>
          <a:chOff x="0" y="0"/>
          <a:chExt cx="0" cy="0"/>
        </a:xfrm>
      </p:grpSpPr>
      <p:sp>
        <p:nvSpPr>
          <p:cNvPr id="1048821" name="文本占位符 3"/>
          <p:cNvSpPr>
            <a:spLocks noGrp="1"/>
          </p:cNvSpPr>
          <p:nvPr>
            <p:ph type="body" sz="quarter" idx="13"/>
          </p:nvPr>
        </p:nvSpPr>
        <p:spPr/>
        <p:txBody>
          <a:bodyPr/>
          <a:p>
            <a:pPr algn="l"/>
            <a:r>
              <a:rPr lang="zh-CN" altLang="en-US" i="1" dirty="0">
                <a:sym typeface="+mn-ea"/>
              </a:rPr>
              <a:t>活动立项预申请要求</a:t>
            </a:r>
            <a:endParaRPr lang="zh-CN" altLang="en-US" dirty="0"/>
          </a:p>
        </p:txBody>
      </p:sp>
      <p:sp>
        <p:nvSpPr>
          <p:cNvPr id="1048822" name="文本占位符 2"/>
          <p:cNvSpPr>
            <a:spLocks noGrp="1"/>
          </p:cNvSpPr>
          <p:nvPr>
            <p:ph type="body" sz="quarter" idx="14"/>
          </p:nvPr>
        </p:nvSpPr>
        <p:spPr/>
        <p:txBody>
          <a:bodyPr>
            <a:normAutofit/>
          </a:bodyPr>
          <a:p>
            <a:r>
              <a:rPr lang="en-US" altLang="zh-CN" i="1" dirty="0">
                <a:solidFill>
                  <a:schemeClr val="bg2">
                    <a:lumMod val="50000"/>
                  </a:schemeClr>
                </a:solidFill>
                <a:cs typeface="+mn-ea"/>
                <a:sym typeface="+mn-lt"/>
              </a:rPr>
              <a:t>pre-application</a:t>
            </a:r>
            <a:endParaRPr lang="en-US" altLang="zh-CN" i="1" dirty="0">
              <a:solidFill>
                <a:schemeClr val="bg2">
                  <a:lumMod val="50000"/>
                </a:schemeClr>
              </a:solidFill>
              <a:latin typeface="华文细黑" panose="02010600040101010101" pitchFamily="2" charset="-122"/>
              <a:ea typeface="华文细黑" panose="02010600040101010101" pitchFamily="2" charset="-122"/>
              <a:cs typeface="+mn-ea"/>
              <a:sym typeface="+mn-lt"/>
            </a:endParaRPr>
          </a:p>
          <a:p>
            <a:endParaRPr lang="zh-CN" altLang="en-US" dirty="0"/>
          </a:p>
          <a:p>
            <a:endParaRPr lang="zh-CN" altLang="en-US" dirty="0"/>
          </a:p>
        </p:txBody>
      </p:sp>
      <p:grpSp>
        <p:nvGrpSpPr>
          <p:cNvPr id="162" name="组合 1"/>
          <p:cNvGrpSpPr/>
          <p:nvPr/>
        </p:nvGrpSpPr>
        <p:grpSpPr>
          <a:xfrm>
            <a:off x="3013363" y="1571823"/>
            <a:ext cx="5680297" cy="4326750"/>
            <a:chOff x="6400581" y="1915303"/>
            <a:chExt cx="4888327" cy="3723497"/>
          </a:xfrm>
        </p:grpSpPr>
        <p:sp>
          <p:nvSpPr>
            <p:cNvPr id="1048823" name="矩形 14"/>
            <p:cNvSpPr/>
            <p:nvPr/>
          </p:nvSpPr>
          <p:spPr>
            <a:xfrm>
              <a:off x="6643578" y="3523928"/>
              <a:ext cx="4402333" cy="1433927"/>
            </a:xfrm>
            <a:prstGeom prst="rect">
              <a:avLst/>
            </a:prstGeom>
          </p:spPr>
          <p:txBody>
            <a:bodyPr wrap="square">
              <a:spAutoFit/>
            </a:bodyPr>
            <a:p>
              <a:pPr fontAlgn="base">
                <a:lnSpc>
                  <a:spcPct val="130000"/>
                </a:lnSpc>
                <a:spcBef>
                  <a:spcPct val="0"/>
                </a:spcBef>
                <a:spcAft>
                  <a:spcPct val="0"/>
                </a:spcAft>
                <a:buFont typeface="Arial" panose="020B0604020202090204" pitchFamily="34" charset="0"/>
              </a:pP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预申请是指活动举办前的申请。预申请要求在活动举办前至少一个自然周申请，最好能够提前两个自然周的时间，而且预申请最好在工作日进行申请，以便我们尽快做出审核。</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48824" name="矩形 15"/>
            <p:cNvSpPr/>
            <p:nvPr/>
          </p:nvSpPr>
          <p:spPr>
            <a:xfrm>
              <a:off x="6400581" y="1915303"/>
              <a:ext cx="4888327" cy="372349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825" name="矩形 16"/>
            <p:cNvSpPr/>
            <p:nvPr/>
          </p:nvSpPr>
          <p:spPr>
            <a:xfrm>
              <a:off x="7380941" y="2467780"/>
              <a:ext cx="2928509" cy="502202"/>
            </a:xfrm>
            <a:prstGeom prst="rect">
              <a:avLst/>
            </a:prstGeom>
          </p:spPr>
          <p:txBody>
            <a:bodyPr wrap="square">
              <a:spAutoFit/>
            </a:bodyPr>
            <a:p>
              <a:pPr algn="l"/>
              <a:r>
                <a:rPr lang="zh-CN" altLang="en-US" sz="3200" i="1" dirty="0">
                  <a:solidFill>
                    <a:schemeClr val="accent1"/>
                  </a:solidFill>
                  <a:sym typeface="+mn-ea"/>
                </a:rPr>
                <a:t>活动立项预申请</a:t>
              </a:r>
              <a:endParaRPr lang="zh-CN" altLang="en-US" sz="3200" i="1" dirty="0">
                <a:solidFill>
                  <a:schemeClr val="accent1"/>
                </a:solidFill>
                <a:latin typeface="微软雅黑" panose="020B0503020204020204" pitchFamily="34" charset="-122"/>
                <a:ea typeface="微软雅黑" panose="020B0503020204020204" pitchFamily="34" charset="-122"/>
                <a:sym typeface="+mn-ea"/>
              </a:endParaRPr>
            </a:p>
          </p:txBody>
        </p:sp>
        <p:sp>
          <p:nvSpPr>
            <p:cNvPr id="1048826" name="任意多边形 30"/>
            <p:cNvSpPr/>
            <p:nvPr/>
          </p:nvSpPr>
          <p:spPr>
            <a:xfrm>
              <a:off x="10728381" y="1915303"/>
              <a:ext cx="560527" cy="433974"/>
            </a:xfrm>
            <a:custGeom>
              <a:avLst/>
              <a:gdLst>
                <a:gd name="connsiteX0" fmla="*/ 0 w 560527"/>
                <a:gd name="connsiteY0" fmla="*/ 0 h 433974"/>
                <a:gd name="connsiteX1" fmla="*/ 560527 w 560527"/>
                <a:gd name="connsiteY1" fmla="*/ 0 h 433974"/>
                <a:gd name="connsiteX2" fmla="*/ 560527 w 560527"/>
                <a:gd name="connsiteY2" fmla="*/ 433974 h 433974"/>
                <a:gd name="connsiteX3" fmla="*/ 506120 w 560527"/>
                <a:gd name="connsiteY3" fmla="*/ 428489 h 433974"/>
                <a:gd name="connsiteX4" fmla="*/ 5569 w 560527"/>
                <a:gd name="connsiteY4" fmla="*/ 17943 h 433974"/>
                <a:gd name="connsiteX5" fmla="*/ 0 w 560527"/>
                <a:gd name="connsiteY5" fmla="*/ 0 h 43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527" h="433974">
                  <a:moveTo>
                    <a:pt x="0" y="0"/>
                  </a:moveTo>
                  <a:lnTo>
                    <a:pt x="560527" y="0"/>
                  </a:lnTo>
                  <a:lnTo>
                    <a:pt x="560527" y="433974"/>
                  </a:lnTo>
                  <a:lnTo>
                    <a:pt x="506120" y="428489"/>
                  </a:lnTo>
                  <a:cubicBezTo>
                    <a:pt x="279800" y="382178"/>
                    <a:pt x="93533" y="225912"/>
                    <a:pt x="5569" y="1794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wipe(right)">
                                      <p:cBhvr>
                                        <p:cTn id="7" dur="10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63" name=""/>
        <p:cNvGrpSpPr/>
        <p:nvPr/>
      </p:nvGrpSpPr>
      <p:grpSpPr>
        <a:xfrm>
          <a:off x="0" y="0"/>
          <a:ext cx="0" cy="0"/>
          <a:chOff x="0" y="0"/>
          <a:chExt cx="0" cy="0"/>
        </a:xfrm>
      </p:grpSpPr>
      <p:sp>
        <p:nvSpPr>
          <p:cNvPr id="1048827" name="文本占位符 3"/>
          <p:cNvSpPr>
            <a:spLocks noGrp="1"/>
          </p:cNvSpPr>
          <p:nvPr>
            <p:ph type="body" sz="quarter" idx="13"/>
          </p:nvPr>
        </p:nvSpPr>
        <p:spPr/>
        <p:txBody>
          <a:bodyPr/>
          <a:p>
            <a:pPr algn="l"/>
            <a:r>
              <a:rPr lang="zh-CN" altLang="en-US" i="1" dirty="0">
                <a:sym typeface="+mn-ea"/>
              </a:rPr>
              <a:t>活动立项预申请要求</a:t>
            </a:r>
            <a:endParaRPr lang="zh-CN" altLang="en-US" dirty="0"/>
          </a:p>
        </p:txBody>
      </p:sp>
      <p:sp>
        <p:nvSpPr>
          <p:cNvPr id="1048828" name="文本占位符 2"/>
          <p:cNvSpPr>
            <a:spLocks noGrp="1"/>
          </p:cNvSpPr>
          <p:nvPr>
            <p:ph type="body" sz="quarter" idx="14"/>
          </p:nvPr>
        </p:nvSpPr>
        <p:spPr/>
        <p:txBody>
          <a:bodyPr>
            <a:normAutofit/>
          </a:bodyPr>
          <a:p>
            <a:r>
              <a:rPr lang="en-US" altLang="zh-CN" i="1" dirty="0">
                <a:solidFill>
                  <a:schemeClr val="bg2">
                    <a:lumMod val="50000"/>
                  </a:schemeClr>
                </a:solidFill>
                <a:cs typeface="+mn-ea"/>
                <a:sym typeface="+mn-lt"/>
              </a:rPr>
              <a:t>pre-application</a:t>
            </a:r>
            <a:endParaRPr lang="en-US" altLang="zh-CN" i="1" dirty="0">
              <a:solidFill>
                <a:schemeClr val="bg2">
                  <a:lumMod val="50000"/>
                </a:schemeClr>
              </a:solidFill>
              <a:latin typeface="华文细黑" panose="02010600040101010101" pitchFamily="2" charset="-122"/>
              <a:ea typeface="华文细黑" panose="02010600040101010101" pitchFamily="2" charset="-122"/>
              <a:cs typeface="+mn-ea"/>
              <a:sym typeface="+mn-lt"/>
            </a:endParaRPr>
          </a:p>
          <a:p>
            <a:endParaRPr lang="zh-CN" altLang="en-US" dirty="0"/>
          </a:p>
          <a:p>
            <a:endParaRPr lang="zh-CN" altLang="en-US" dirty="0"/>
          </a:p>
        </p:txBody>
      </p:sp>
      <p:sp>
        <p:nvSpPr>
          <p:cNvPr id="1048829" name="矩形 1"/>
          <p:cNvSpPr/>
          <p:nvPr/>
        </p:nvSpPr>
        <p:spPr>
          <a:xfrm>
            <a:off x="248920" y="921385"/>
            <a:ext cx="2477770" cy="583565"/>
          </a:xfrm>
          <a:prstGeom prst="rect">
            <a:avLst/>
          </a:prstGeom>
          <a:noFill/>
          <a:ln>
            <a:noFill/>
          </a:ln>
        </p:spPr>
        <p:txBody>
          <a:bodyPr wrap="square" rtlCol="0" anchor="t">
            <a:spAutoFit/>
            <a:scene3d>
              <a:camera prst="orthographicFront"/>
              <a:lightRig rig="soft" dir="t">
                <a:rot lat="0" lon="0" rev="15600000"/>
              </a:lightRig>
            </a:scene3d>
            <a:sp3d extrusionH="57150" prstMaterial="softEdge">
              <a:bevelT w="25400" h="38100"/>
            </a:sp3d>
          </a:bodyPr>
          <a:p>
            <a:pPr algn="ctr"/>
            <a:r>
              <a:rPr lang="zh-CN" altLang="en-US" sz="3200" b="1">
                <a:solidFill>
                  <a:schemeClr val="accent4"/>
                </a:solidFill>
                <a:effectLst/>
              </a:rPr>
              <a:t>活动策划案</a:t>
            </a:r>
            <a:endParaRPr lang="zh-CN" altLang="en-US" sz="3200" b="1">
              <a:solidFill>
                <a:schemeClr val="accent4"/>
              </a:solidFill>
              <a:effectLst/>
            </a:endParaRPr>
          </a:p>
        </p:txBody>
      </p:sp>
      <p:sp>
        <p:nvSpPr>
          <p:cNvPr id="1048830" name="矩形 4"/>
          <p:cNvSpPr/>
          <p:nvPr/>
        </p:nvSpPr>
        <p:spPr>
          <a:xfrm>
            <a:off x="248603" y="3960495"/>
            <a:ext cx="6288405" cy="583565"/>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3200" b="1">
                <a:solidFill>
                  <a:schemeClr val="accent4"/>
                </a:solidFill>
                <a:effectLst/>
              </a:rPr>
              <a:t>预计参加人数、加分梯度以及比例</a:t>
            </a:r>
            <a:endParaRPr lang="zh-CN" altLang="en-US" sz="3200" b="1">
              <a:solidFill>
                <a:schemeClr val="accent4"/>
              </a:solidFill>
              <a:effectLst/>
            </a:endParaRPr>
          </a:p>
        </p:txBody>
      </p:sp>
      <p:sp>
        <p:nvSpPr>
          <p:cNvPr id="1048831" name="文本框 6"/>
          <p:cNvSpPr txBox="1"/>
          <p:nvPr/>
        </p:nvSpPr>
        <p:spPr>
          <a:xfrm>
            <a:off x="607060" y="2011045"/>
            <a:ext cx="5572125" cy="706755"/>
          </a:xfrm>
          <a:prstGeom prst="rect">
            <a:avLst/>
          </a:prstGeom>
          <a:noFill/>
        </p:spPr>
        <p:txBody>
          <a:bodyPr wrap="square" rtlCol="0">
            <a:spAutoFit/>
          </a:bodyPr>
          <a:p>
            <a:r>
              <a:rPr lang="zh-CN" altLang="en-US" sz="2000">
                <a:solidFill>
                  <a:schemeClr val="tx1">
                    <a:lumMod val="65000"/>
                    <a:lumOff val="35000"/>
                  </a:schemeClr>
                </a:solidFill>
                <a:latin typeface="Arial" panose="020B0604020202090204" pitchFamily="34" charset="0"/>
                <a:cs typeface="Arial" panose="020B0604020202090204" pitchFamily="34" charset="0"/>
              </a:rPr>
              <a:t>√ </a:t>
            </a:r>
            <a:r>
              <a:rPr lang="zh-CN" altLang="en-US" sz="2000">
                <a:solidFill>
                  <a:schemeClr val="tx1">
                    <a:lumMod val="65000"/>
                    <a:lumOff val="35000"/>
                  </a:schemeClr>
                </a:solidFill>
              </a:rPr>
              <a:t>主要包括活动时间、活动地点、活动内容、主办单位、报名时间、以及面对对象。</a:t>
            </a:r>
            <a:endParaRPr lang="zh-CN" altLang="en-US" sz="2000">
              <a:solidFill>
                <a:schemeClr val="tx1">
                  <a:lumMod val="65000"/>
                  <a:lumOff val="35000"/>
                </a:schemeClr>
              </a:solidFill>
            </a:endParaRPr>
          </a:p>
        </p:txBody>
      </p:sp>
      <p:sp>
        <p:nvSpPr>
          <p:cNvPr id="1048832" name="文本框 7"/>
          <p:cNvSpPr txBox="1"/>
          <p:nvPr/>
        </p:nvSpPr>
        <p:spPr>
          <a:xfrm>
            <a:off x="607060" y="4797425"/>
            <a:ext cx="4798695" cy="1014730"/>
          </a:xfrm>
          <a:prstGeom prst="rect">
            <a:avLst/>
          </a:prstGeom>
          <a:noFill/>
        </p:spPr>
        <p:txBody>
          <a:bodyPr wrap="square" rtlCol="0">
            <a:spAutoFit/>
          </a:bodyPr>
          <a:p>
            <a:r>
              <a:rPr lang="zh-CN" altLang="en-US" sz="2000">
                <a:solidFill>
                  <a:schemeClr val="tx1">
                    <a:lumMod val="65000"/>
                    <a:lumOff val="35000"/>
                  </a:schemeClr>
                </a:solidFill>
                <a:latin typeface="Arial" panose="020B0604020202090204" pitchFamily="34" charset="0"/>
                <a:cs typeface="Arial" panose="020B0604020202090204" pitchFamily="34" charset="0"/>
              </a:rPr>
              <a:t>√ </a:t>
            </a:r>
            <a:r>
              <a:rPr lang="zh-CN" altLang="en-US" sz="2000">
                <a:solidFill>
                  <a:schemeClr val="tx1">
                    <a:lumMod val="65000"/>
                    <a:lumOff val="35000"/>
                  </a:schemeClr>
                </a:solidFill>
              </a:rPr>
              <a:t>参加人数通常要在150人以内，加分通常在0.5-1.5分之间，分别不得超过总人数20%、15%、5%。通常体现在策划案中。</a:t>
            </a:r>
            <a:endParaRPr lang="zh-CN" altLang="en-US" sz="2000">
              <a:solidFill>
                <a:schemeClr val="tx1">
                  <a:lumMod val="65000"/>
                  <a:lumOff val="35000"/>
                </a:schemeClr>
              </a:solidFill>
            </a:endParaRPr>
          </a:p>
        </p:txBody>
      </p:sp>
      <p:sp>
        <p:nvSpPr>
          <p:cNvPr id="1048833" name="Freeform 631"/>
          <p:cNvSpPr>
            <a:spLocks noEditPoints="1"/>
          </p:cNvSpPr>
          <p:nvPr/>
        </p:nvSpPr>
        <p:spPr bwMode="auto">
          <a:xfrm rot="6947384">
            <a:off x="4231514" y="1315081"/>
            <a:ext cx="10414449" cy="4039128"/>
          </a:xfrm>
          <a:custGeom>
            <a:avLst/>
            <a:gdLst>
              <a:gd name="T0" fmla="*/ 1059 w 3620"/>
              <a:gd name="T1" fmla="*/ 1364 h 1407"/>
              <a:gd name="T2" fmla="*/ 1237 w 3620"/>
              <a:gd name="T3" fmla="*/ 1277 h 1407"/>
              <a:gd name="T4" fmla="*/ 1106 w 3620"/>
              <a:gd name="T5" fmla="*/ 1269 h 1407"/>
              <a:gd name="T6" fmla="*/ 1114 w 3620"/>
              <a:gd name="T7" fmla="*/ 1170 h 1407"/>
              <a:gd name="T8" fmla="*/ 1098 w 3620"/>
              <a:gd name="T9" fmla="*/ 1130 h 1407"/>
              <a:gd name="T10" fmla="*/ 905 w 3620"/>
              <a:gd name="T11" fmla="*/ 1122 h 1407"/>
              <a:gd name="T12" fmla="*/ 897 w 3620"/>
              <a:gd name="T13" fmla="*/ 1004 h 1407"/>
              <a:gd name="T14" fmla="*/ 762 w 3620"/>
              <a:gd name="T15" fmla="*/ 929 h 1407"/>
              <a:gd name="T16" fmla="*/ 675 w 3620"/>
              <a:gd name="T17" fmla="*/ 846 h 1407"/>
              <a:gd name="T18" fmla="*/ 434 w 3620"/>
              <a:gd name="T19" fmla="*/ 787 h 1407"/>
              <a:gd name="T20" fmla="*/ 423 w 3620"/>
              <a:gd name="T21" fmla="*/ 684 h 1407"/>
              <a:gd name="T22" fmla="*/ 399 w 3620"/>
              <a:gd name="T23" fmla="*/ 585 h 1407"/>
              <a:gd name="T24" fmla="*/ 106 w 3620"/>
              <a:gd name="T25" fmla="*/ 447 h 1407"/>
              <a:gd name="T26" fmla="*/ 0 w 3620"/>
              <a:gd name="T27" fmla="*/ 364 h 1407"/>
              <a:gd name="T28" fmla="*/ 110 w 3620"/>
              <a:gd name="T29" fmla="*/ 304 h 1407"/>
              <a:gd name="T30" fmla="*/ 182 w 3620"/>
              <a:gd name="T31" fmla="*/ 245 h 1407"/>
              <a:gd name="T32" fmla="*/ 407 w 3620"/>
              <a:gd name="T33" fmla="*/ 194 h 1407"/>
              <a:gd name="T34" fmla="*/ 229 w 3620"/>
              <a:gd name="T35" fmla="*/ 131 h 1407"/>
              <a:gd name="T36" fmla="*/ 589 w 3620"/>
              <a:gd name="T37" fmla="*/ 99 h 1407"/>
              <a:gd name="T38" fmla="*/ 1063 w 3620"/>
              <a:gd name="T39" fmla="*/ 119 h 1407"/>
              <a:gd name="T40" fmla="*/ 1355 w 3620"/>
              <a:gd name="T41" fmla="*/ 87 h 1407"/>
              <a:gd name="T42" fmla="*/ 1723 w 3620"/>
              <a:gd name="T43" fmla="*/ 75 h 1407"/>
              <a:gd name="T44" fmla="*/ 2165 w 3620"/>
              <a:gd name="T45" fmla="*/ 83 h 1407"/>
              <a:gd name="T46" fmla="*/ 2703 w 3620"/>
              <a:gd name="T47" fmla="*/ 138 h 1407"/>
              <a:gd name="T48" fmla="*/ 2640 w 3620"/>
              <a:gd name="T49" fmla="*/ 218 h 1407"/>
              <a:gd name="T50" fmla="*/ 2387 w 3620"/>
              <a:gd name="T51" fmla="*/ 218 h 1407"/>
              <a:gd name="T52" fmla="*/ 2699 w 3620"/>
              <a:gd name="T53" fmla="*/ 265 h 1407"/>
              <a:gd name="T54" fmla="*/ 2770 w 3620"/>
              <a:gd name="T55" fmla="*/ 308 h 1407"/>
              <a:gd name="T56" fmla="*/ 2968 w 3620"/>
              <a:gd name="T57" fmla="*/ 391 h 1407"/>
              <a:gd name="T58" fmla="*/ 3122 w 3620"/>
              <a:gd name="T59" fmla="*/ 427 h 1407"/>
              <a:gd name="T60" fmla="*/ 3359 w 3620"/>
              <a:gd name="T61" fmla="*/ 534 h 1407"/>
              <a:gd name="T62" fmla="*/ 3371 w 3620"/>
              <a:gd name="T63" fmla="*/ 589 h 1407"/>
              <a:gd name="T64" fmla="*/ 3549 w 3620"/>
              <a:gd name="T65" fmla="*/ 719 h 1407"/>
              <a:gd name="T66" fmla="*/ 3545 w 3620"/>
              <a:gd name="T67" fmla="*/ 850 h 1407"/>
              <a:gd name="T68" fmla="*/ 3264 w 3620"/>
              <a:gd name="T69" fmla="*/ 893 h 1407"/>
              <a:gd name="T70" fmla="*/ 2770 w 3620"/>
              <a:gd name="T71" fmla="*/ 984 h 1407"/>
              <a:gd name="T72" fmla="*/ 2782 w 3620"/>
              <a:gd name="T73" fmla="*/ 1036 h 1407"/>
              <a:gd name="T74" fmla="*/ 2636 w 3620"/>
              <a:gd name="T75" fmla="*/ 1130 h 1407"/>
              <a:gd name="T76" fmla="*/ 2201 w 3620"/>
              <a:gd name="T77" fmla="*/ 1170 h 1407"/>
              <a:gd name="T78" fmla="*/ 2335 w 3620"/>
              <a:gd name="T79" fmla="*/ 1233 h 1407"/>
              <a:gd name="T80" fmla="*/ 2086 w 3620"/>
              <a:gd name="T81" fmla="*/ 1324 h 1407"/>
              <a:gd name="T82" fmla="*/ 1806 w 3620"/>
              <a:gd name="T83" fmla="*/ 1395 h 1407"/>
              <a:gd name="T84" fmla="*/ 1332 w 3620"/>
              <a:gd name="T85" fmla="*/ 1391 h 1407"/>
              <a:gd name="T86" fmla="*/ 1442 w 3620"/>
              <a:gd name="T87" fmla="*/ 1273 h 1407"/>
              <a:gd name="T88" fmla="*/ 1162 w 3620"/>
              <a:gd name="T89" fmla="*/ 1229 h 1407"/>
              <a:gd name="T90" fmla="*/ 1505 w 3620"/>
              <a:gd name="T91" fmla="*/ 1205 h 1407"/>
              <a:gd name="T92" fmla="*/ 1288 w 3620"/>
              <a:gd name="T93" fmla="*/ 1202 h 1407"/>
              <a:gd name="T94" fmla="*/ 1964 w 3620"/>
              <a:gd name="T95" fmla="*/ 1186 h 1407"/>
              <a:gd name="T96" fmla="*/ 798 w 3620"/>
              <a:gd name="T97" fmla="*/ 917 h 1407"/>
              <a:gd name="T98" fmla="*/ 506 w 3620"/>
              <a:gd name="T99" fmla="*/ 731 h 1407"/>
              <a:gd name="T100" fmla="*/ 3347 w 3620"/>
              <a:gd name="T101" fmla="*/ 676 h 1407"/>
              <a:gd name="T102" fmla="*/ 154 w 3620"/>
              <a:gd name="T103" fmla="*/ 269 h 1407"/>
              <a:gd name="T104" fmla="*/ 2474 w 3620"/>
              <a:gd name="T105" fmla="*/ 162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20" h="1407">
                <a:moveTo>
                  <a:pt x="1332" y="1399"/>
                </a:moveTo>
                <a:cubicBezTo>
                  <a:pt x="1346" y="1394"/>
                  <a:pt x="1388" y="1403"/>
                  <a:pt x="1403" y="1387"/>
                </a:cubicBezTo>
                <a:cubicBezTo>
                  <a:pt x="1398" y="1382"/>
                  <a:pt x="1385" y="1383"/>
                  <a:pt x="1391" y="1368"/>
                </a:cubicBezTo>
                <a:cubicBezTo>
                  <a:pt x="1308" y="1355"/>
                  <a:pt x="1251" y="1391"/>
                  <a:pt x="1169" y="1383"/>
                </a:cubicBezTo>
                <a:cubicBezTo>
                  <a:pt x="1161" y="1375"/>
                  <a:pt x="1173" y="1371"/>
                  <a:pt x="1166" y="1364"/>
                </a:cubicBezTo>
                <a:cubicBezTo>
                  <a:pt x="1123" y="1357"/>
                  <a:pt x="1083" y="1387"/>
                  <a:pt x="1059" y="1364"/>
                </a:cubicBezTo>
                <a:cubicBezTo>
                  <a:pt x="1071" y="1357"/>
                  <a:pt x="1076" y="1344"/>
                  <a:pt x="1094" y="1344"/>
                </a:cubicBezTo>
                <a:cubicBezTo>
                  <a:pt x="1097" y="1347"/>
                  <a:pt x="1099" y="1353"/>
                  <a:pt x="1098" y="1360"/>
                </a:cubicBezTo>
                <a:cubicBezTo>
                  <a:pt x="1154" y="1337"/>
                  <a:pt x="1235" y="1340"/>
                  <a:pt x="1296" y="1324"/>
                </a:cubicBezTo>
                <a:cubicBezTo>
                  <a:pt x="1275" y="1304"/>
                  <a:pt x="1229" y="1331"/>
                  <a:pt x="1213" y="1304"/>
                </a:cubicBezTo>
                <a:cubicBezTo>
                  <a:pt x="1233" y="1307"/>
                  <a:pt x="1241" y="1298"/>
                  <a:pt x="1249" y="1288"/>
                </a:cubicBezTo>
                <a:cubicBezTo>
                  <a:pt x="1250" y="1279"/>
                  <a:pt x="1231" y="1291"/>
                  <a:pt x="1237" y="1277"/>
                </a:cubicBezTo>
                <a:cubicBezTo>
                  <a:pt x="1279" y="1284"/>
                  <a:pt x="1320" y="1276"/>
                  <a:pt x="1355" y="1257"/>
                </a:cubicBezTo>
                <a:cubicBezTo>
                  <a:pt x="1333" y="1248"/>
                  <a:pt x="1296" y="1259"/>
                  <a:pt x="1276" y="1265"/>
                </a:cubicBezTo>
                <a:cubicBezTo>
                  <a:pt x="1271" y="1261"/>
                  <a:pt x="1268" y="1254"/>
                  <a:pt x="1264" y="1249"/>
                </a:cubicBezTo>
                <a:cubicBezTo>
                  <a:pt x="1227" y="1264"/>
                  <a:pt x="1167" y="1250"/>
                  <a:pt x="1122" y="1257"/>
                </a:cubicBezTo>
                <a:cubicBezTo>
                  <a:pt x="1126" y="1265"/>
                  <a:pt x="1143" y="1252"/>
                  <a:pt x="1158" y="1257"/>
                </a:cubicBezTo>
                <a:cubicBezTo>
                  <a:pt x="1149" y="1277"/>
                  <a:pt x="1127" y="1260"/>
                  <a:pt x="1106" y="1269"/>
                </a:cubicBezTo>
                <a:cubicBezTo>
                  <a:pt x="1111" y="1249"/>
                  <a:pt x="1121" y="1233"/>
                  <a:pt x="1134" y="1221"/>
                </a:cubicBezTo>
                <a:cubicBezTo>
                  <a:pt x="1128" y="1215"/>
                  <a:pt x="1114" y="1217"/>
                  <a:pt x="1110" y="1209"/>
                </a:cubicBezTo>
                <a:cubicBezTo>
                  <a:pt x="1114" y="1204"/>
                  <a:pt x="1121" y="1202"/>
                  <a:pt x="1122" y="1194"/>
                </a:cubicBezTo>
                <a:cubicBezTo>
                  <a:pt x="1118" y="1188"/>
                  <a:pt x="1109" y="1189"/>
                  <a:pt x="1106" y="1182"/>
                </a:cubicBezTo>
                <a:cubicBezTo>
                  <a:pt x="1105" y="1195"/>
                  <a:pt x="1102" y="1180"/>
                  <a:pt x="1094" y="1186"/>
                </a:cubicBezTo>
                <a:cubicBezTo>
                  <a:pt x="1086" y="1181"/>
                  <a:pt x="1101" y="1167"/>
                  <a:pt x="1114" y="1170"/>
                </a:cubicBezTo>
                <a:cubicBezTo>
                  <a:pt x="1112" y="1173"/>
                  <a:pt x="1110" y="1176"/>
                  <a:pt x="1110" y="1182"/>
                </a:cubicBezTo>
                <a:cubicBezTo>
                  <a:pt x="1133" y="1180"/>
                  <a:pt x="1154" y="1176"/>
                  <a:pt x="1181" y="1178"/>
                </a:cubicBezTo>
                <a:cubicBezTo>
                  <a:pt x="1186" y="1158"/>
                  <a:pt x="1149" y="1182"/>
                  <a:pt x="1154" y="1162"/>
                </a:cubicBezTo>
                <a:cubicBezTo>
                  <a:pt x="1172" y="1164"/>
                  <a:pt x="1170" y="1163"/>
                  <a:pt x="1189" y="1166"/>
                </a:cubicBezTo>
                <a:cubicBezTo>
                  <a:pt x="1192" y="1160"/>
                  <a:pt x="1176" y="1140"/>
                  <a:pt x="1169" y="1130"/>
                </a:cubicBezTo>
                <a:cubicBezTo>
                  <a:pt x="1142" y="1125"/>
                  <a:pt x="1119" y="1141"/>
                  <a:pt x="1098" y="1130"/>
                </a:cubicBezTo>
                <a:cubicBezTo>
                  <a:pt x="1105" y="1115"/>
                  <a:pt x="1142" y="1129"/>
                  <a:pt x="1154" y="1119"/>
                </a:cubicBezTo>
                <a:cubicBezTo>
                  <a:pt x="1147" y="1110"/>
                  <a:pt x="1132" y="1119"/>
                  <a:pt x="1142" y="1103"/>
                </a:cubicBezTo>
                <a:cubicBezTo>
                  <a:pt x="1139" y="1097"/>
                  <a:pt x="1131" y="1105"/>
                  <a:pt x="1122" y="1099"/>
                </a:cubicBezTo>
                <a:cubicBezTo>
                  <a:pt x="1116" y="1114"/>
                  <a:pt x="1133" y="1106"/>
                  <a:pt x="1130" y="1119"/>
                </a:cubicBezTo>
                <a:cubicBezTo>
                  <a:pt x="1086" y="1107"/>
                  <a:pt x="1007" y="1158"/>
                  <a:pt x="960" y="1126"/>
                </a:cubicBezTo>
                <a:cubicBezTo>
                  <a:pt x="931" y="1129"/>
                  <a:pt x="931" y="1129"/>
                  <a:pt x="905" y="1122"/>
                </a:cubicBezTo>
                <a:cubicBezTo>
                  <a:pt x="920" y="1111"/>
                  <a:pt x="952" y="1117"/>
                  <a:pt x="964" y="1103"/>
                </a:cubicBezTo>
                <a:cubicBezTo>
                  <a:pt x="947" y="1092"/>
                  <a:pt x="934" y="1074"/>
                  <a:pt x="917" y="1055"/>
                </a:cubicBezTo>
                <a:cubicBezTo>
                  <a:pt x="941" y="1060"/>
                  <a:pt x="945" y="1045"/>
                  <a:pt x="964" y="1043"/>
                </a:cubicBezTo>
                <a:cubicBezTo>
                  <a:pt x="953" y="1030"/>
                  <a:pt x="926" y="1034"/>
                  <a:pt x="905" y="1032"/>
                </a:cubicBezTo>
                <a:cubicBezTo>
                  <a:pt x="902" y="1018"/>
                  <a:pt x="911" y="1017"/>
                  <a:pt x="921" y="1016"/>
                </a:cubicBezTo>
                <a:cubicBezTo>
                  <a:pt x="919" y="1005"/>
                  <a:pt x="911" y="1002"/>
                  <a:pt x="897" y="1004"/>
                </a:cubicBezTo>
                <a:cubicBezTo>
                  <a:pt x="888" y="996"/>
                  <a:pt x="933" y="1003"/>
                  <a:pt x="917" y="984"/>
                </a:cubicBezTo>
                <a:cubicBezTo>
                  <a:pt x="932" y="983"/>
                  <a:pt x="943" y="979"/>
                  <a:pt x="944" y="964"/>
                </a:cubicBezTo>
                <a:cubicBezTo>
                  <a:pt x="920" y="912"/>
                  <a:pt x="793" y="976"/>
                  <a:pt x="731" y="976"/>
                </a:cubicBezTo>
                <a:cubicBezTo>
                  <a:pt x="714" y="976"/>
                  <a:pt x="716" y="973"/>
                  <a:pt x="687" y="980"/>
                </a:cubicBezTo>
                <a:cubicBezTo>
                  <a:pt x="688" y="970"/>
                  <a:pt x="701" y="972"/>
                  <a:pt x="711" y="972"/>
                </a:cubicBezTo>
                <a:cubicBezTo>
                  <a:pt x="706" y="942"/>
                  <a:pt x="737" y="934"/>
                  <a:pt x="762" y="929"/>
                </a:cubicBezTo>
                <a:cubicBezTo>
                  <a:pt x="696" y="920"/>
                  <a:pt x="623" y="929"/>
                  <a:pt x="553" y="921"/>
                </a:cubicBezTo>
                <a:cubicBezTo>
                  <a:pt x="554" y="883"/>
                  <a:pt x="582" y="896"/>
                  <a:pt x="608" y="885"/>
                </a:cubicBezTo>
                <a:cubicBezTo>
                  <a:pt x="581" y="865"/>
                  <a:pt x="548" y="909"/>
                  <a:pt x="533" y="889"/>
                </a:cubicBezTo>
                <a:cubicBezTo>
                  <a:pt x="550" y="873"/>
                  <a:pt x="577" y="879"/>
                  <a:pt x="596" y="874"/>
                </a:cubicBezTo>
                <a:cubicBezTo>
                  <a:pt x="578" y="861"/>
                  <a:pt x="551" y="876"/>
                  <a:pt x="533" y="877"/>
                </a:cubicBezTo>
                <a:cubicBezTo>
                  <a:pt x="549" y="824"/>
                  <a:pt x="611" y="866"/>
                  <a:pt x="675" y="846"/>
                </a:cubicBezTo>
                <a:cubicBezTo>
                  <a:pt x="690" y="854"/>
                  <a:pt x="657" y="845"/>
                  <a:pt x="660" y="854"/>
                </a:cubicBezTo>
                <a:cubicBezTo>
                  <a:pt x="689" y="864"/>
                  <a:pt x="701" y="847"/>
                  <a:pt x="727" y="842"/>
                </a:cubicBezTo>
                <a:cubicBezTo>
                  <a:pt x="645" y="829"/>
                  <a:pt x="567" y="824"/>
                  <a:pt x="490" y="834"/>
                </a:cubicBezTo>
                <a:cubicBezTo>
                  <a:pt x="496" y="829"/>
                  <a:pt x="501" y="824"/>
                  <a:pt x="506" y="818"/>
                </a:cubicBezTo>
                <a:cubicBezTo>
                  <a:pt x="491" y="800"/>
                  <a:pt x="462" y="793"/>
                  <a:pt x="423" y="798"/>
                </a:cubicBezTo>
                <a:cubicBezTo>
                  <a:pt x="422" y="790"/>
                  <a:pt x="426" y="786"/>
                  <a:pt x="434" y="787"/>
                </a:cubicBezTo>
                <a:cubicBezTo>
                  <a:pt x="435" y="775"/>
                  <a:pt x="409" y="791"/>
                  <a:pt x="415" y="775"/>
                </a:cubicBezTo>
                <a:cubicBezTo>
                  <a:pt x="424" y="760"/>
                  <a:pt x="448" y="758"/>
                  <a:pt x="474" y="759"/>
                </a:cubicBezTo>
                <a:cubicBezTo>
                  <a:pt x="457" y="740"/>
                  <a:pt x="426" y="748"/>
                  <a:pt x="395" y="755"/>
                </a:cubicBezTo>
                <a:cubicBezTo>
                  <a:pt x="392" y="726"/>
                  <a:pt x="439" y="720"/>
                  <a:pt x="470" y="719"/>
                </a:cubicBezTo>
                <a:cubicBezTo>
                  <a:pt x="454" y="712"/>
                  <a:pt x="430" y="715"/>
                  <a:pt x="415" y="708"/>
                </a:cubicBezTo>
                <a:cubicBezTo>
                  <a:pt x="411" y="691"/>
                  <a:pt x="412" y="692"/>
                  <a:pt x="423" y="684"/>
                </a:cubicBezTo>
                <a:cubicBezTo>
                  <a:pt x="423" y="671"/>
                  <a:pt x="396" y="675"/>
                  <a:pt x="411" y="660"/>
                </a:cubicBezTo>
                <a:cubicBezTo>
                  <a:pt x="397" y="659"/>
                  <a:pt x="388" y="654"/>
                  <a:pt x="371" y="656"/>
                </a:cubicBezTo>
                <a:cubicBezTo>
                  <a:pt x="394" y="646"/>
                  <a:pt x="373" y="635"/>
                  <a:pt x="367" y="621"/>
                </a:cubicBezTo>
                <a:cubicBezTo>
                  <a:pt x="384" y="620"/>
                  <a:pt x="395" y="614"/>
                  <a:pt x="415" y="617"/>
                </a:cubicBezTo>
                <a:cubicBezTo>
                  <a:pt x="401" y="604"/>
                  <a:pt x="374" y="605"/>
                  <a:pt x="347" y="605"/>
                </a:cubicBezTo>
                <a:cubicBezTo>
                  <a:pt x="356" y="588"/>
                  <a:pt x="385" y="604"/>
                  <a:pt x="399" y="585"/>
                </a:cubicBezTo>
                <a:cubicBezTo>
                  <a:pt x="385" y="571"/>
                  <a:pt x="363" y="573"/>
                  <a:pt x="344" y="557"/>
                </a:cubicBezTo>
                <a:cubicBezTo>
                  <a:pt x="345" y="549"/>
                  <a:pt x="363" y="556"/>
                  <a:pt x="371" y="553"/>
                </a:cubicBezTo>
                <a:cubicBezTo>
                  <a:pt x="361" y="548"/>
                  <a:pt x="345" y="548"/>
                  <a:pt x="336" y="542"/>
                </a:cubicBezTo>
                <a:cubicBezTo>
                  <a:pt x="339" y="533"/>
                  <a:pt x="358" y="540"/>
                  <a:pt x="367" y="538"/>
                </a:cubicBezTo>
                <a:cubicBezTo>
                  <a:pt x="315" y="512"/>
                  <a:pt x="265" y="492"/>
                  <a:pt x="193" y="474"/>
                </a:cubicBezTo>
                <a:cubicBezTo>
                  <a:pt x="160" y="466"/>
                  <a:pt x="130" y="454"/>
                  <a:pt x="106" y="447"/>
                </a:cubicBezTo>
                <a:cubicBezTo>
                  <a:pt x="95" y="443"/>
                  <a:pt x="79" y="448"/>
                  <a:pt x="71" y="443"/>
                </a:cubicBezTo>
                <a:cubicBezTo>
                  <a:pt x="80" y="450"/>
                  <a:pt x="80" y="415"/>
                  <a:pt x="67" y="427"/>
                </a:cubicBezTo>
                <a:cubicBezTo>
                  <a:pt x="70" y="423"/>
                  <a:pt x="74" y="421"/>
                  <a:pt x="79" y="419"/>
                </a:cubicBezTo>
                <a:cubicBezTo>
                  <a:pt x="60" y="409"/>
                  <a:pt x="37" y="403"/>
                  <a:pt x="16" y="395"/>
                </a:cubicBezTo>
                <a:cubicBezTo>
                  <a:pt x="23" y="380"/>
                  <a:pt x="53" y="400"/>
                  <a:pt x="75" y="395"/>
                </a:cubicBezTo>
                <a:cubicBezTo>
                  <a:pt x="64" y="370"/>
                  <a:pt x="19" y="380"/>
                  <a:pt x="0" y="364"/>
                </a:cubicBezTo>
                <a:cubicBezTo>
                  <a:pt x="40" y="352"/>
                  <a:pt x="77" y="348"/>
                  <a:pt x="110" y="344"/>
                </a:cubicBezTo>
                <a:cubicBezTo>
                  <a:pt x="82" y="330"/>
                  <a:pt x="39" y="331"/>
                  <a:pt x="4" y="324"/>
                </a:cubicBezTo>
                <a:cubicBezTo>
                  <a:pt x="8" y="315"/>
                  <a:pt x="29" y="323"/>
                  <a:pt x="39" y="320"/>
                </a:cubicBezTo>
                <a:cubicBezTo>
                  <a:pt x="40" y="315"/>
                  <a:pt x="19" y="312"/>
                  <a:pt x="31" y="308"/>
                </a:cubicBezTo>
                <a:cubicBezTo>
                  <a:pt x="42" y="306"/>
                  <a:pt x="46" y="310"/>
                  <a:pt x="43" y="320"/>
                </a:cubicBezTo>
                <a:cubicBezTo>
                  <a:pt x="71" y="320"/>
                  <a:pt x="77" y="299"/>
                  <a:pt x="110" y="304"/>
                </a:cubicBezTo>
                <a:cubicBezTo>
                  <a:pt x="109" y="298"/>
                  <a:pt x="104" y="295"/>
                  <a:pt x="95" y="297"/>
                </a:cubicBezTo>
                <a:cubicBezTo>
                  <a:pt x="104" y="286"/>
                  <a:pt x="127" y="289"/>
                  <a:pt x="146" y="289"/>
                </a:cubicBezTo>
                <a:cubicBezTo>
                  <a:pt x="137" y="274"/>
                  <a:pt x="110" y="277"/>
                  <a:pt x="91" y="273"/>
                </a:cubicBezTo>
                <a:cubicBezTo>
                  <a:pt x="101" y="256"/>
                  <a:pt x="130" y="275"/>
                  <a:pt x="150" y="269"/>
                </a:cubicBezTo>
                <a:cubicBezTo>
                  <a:pt x="149" y="259"/>
                  <a:pt x="119" y="258"/>
                  <a:pt x="130" y="249"/>
                </a:cubicBezTo>
                <a:cubicBezTo>
                  <a:pt x="132" y="238"/>
                  <a:pt x="182" y="258"/>
                  <a:pt x="182" y="245"/>
                </a:cubicBezTo>
                <a:cubicBezTo>
                  <a:pt x="205" y="239"/>
                  <a:pt x="239" y="237"/>
                  <a:pt x="249" y="253"/>
                </a:cubicBezTo>
                <a:cubicBezTo>
                  <a:pt x="259" y="256"/>
                  <a:pt x="256" y="245"/>
                  <a:pt x="261" y="241"/>
                </a:cubicBezTo>
                <a:cubicBezTo>
                  <a:pt x="326" y="268"/>
                  <a:pt x="423" y="228"/>
                  <a:pt x="502" y="253"/>
                </a:cubicBezTo>
                <a:cubicBezTo>
                  <a:pt x="468" y="225"/>
                  <a:pt x="406" y="241"/>
                  <a:pt x="375" y="206"/>
                </a:cubicBezTo>
                <a:cubicBezTo>
                  <a:pt x="396" y="210"/>
                  <a:pt x="407" y="210"/>
                  <a:pt x="423" y="202"/>
                </a:cubicBezTo>
                <a:cubicBezTo>
                  <a:pt x="420" y="196"/>
                  <a:pt x="414" y="194"/>
                  <a:pt x="407" y="194"/>
                </a:cubicBezTo>
                <a:cubicBezTo>
                  <a:pt x="420" y="188"/>
                  <a:pt x="441" y="188"/>
                  <a:pt x="458" y="186"/>
                </a:cubicBezTo>
                <a:cubicBezTo>
                  <a:pt x="437" y="166"/>
                  <a:pt x="396" y="178"/>
                  <a:pt x="363" y="170"/>
                </a:cubicBezTo>
                <a:cubicBezTo>
                  <a:pt x="328" y="162"/>
                  <a:pt x="322" y="141"/>
                  <a:pt x="292" y="150"/>
                </a:cubicBezTo>
                <a:cubicBezTo>
                  <a:pt x="306" y="146"/>
                  <a:pt x="285" y="175"/>
                  <a:pt x="288" y="146"/>
                </a:cubicBezTo>
                <a:cubicBezTo>
                  <a:pt x="280" y="145"/>
                  <a:pt x="281" y="152"/>
                  <a:pt x="280" y="158"/>
                </a:cubicBezTo>
                <a:cubicBezTo>
                  <a:pt x="268" y="144"/>
                  <a:pt x="239" y="146"/>
                  <a:pt x="229" y="131"/>
                </a:cubicBezTo>
                <a:cubicBezTo>
                  <a:pt x="240" y="136"/>
                  <a:pt x="233" y="134"/>
                  <a:pt x="233" y="123"/>
                </a:cubicBezTo>
                <a:cubicBezTo>
                  <a:pt x="264" y="123"/>
                  <a:pt x="342" y="143"/>
                  <a:pt x="344" y="123"/>
                </a:cubicBezTo>
                <a:cubicBezTo>
                  <a:pt x="346" y="117"/>
                  <a:pt x="366" y="126"/>
                  <a:pt x="375" y="127"/>
                </a:cubicBezTo>
                <a:cubicBezTo>
                  <a:pt x="357" y="112"/>
                  <a:pt x="449" y="110"/>
                  <a:pt x="490" y="111"/>
                </a:cubicBezTo>
                <a:cubicBezTo>
                  <a:pt x="542" y="112"/>
                  <a:pt x="582" y="101"/>
                  <a:pt x="632" y="111"/>
                </a:cubicBezTo>
                <a:cubicBezTo>
                  <a:pt x="623" y="101"/>
                  <a:pt x="608" y="98"/>
                  <a:pt x="589" y="99"/>
                </a:cubicBezTo>
                <a:cubicBezTo>
                  <a:pt x="590" y="86"/>
                  <a:pt x="613" y="85"/>
                  <a:pt x="616" y="99"/>
                </a:cubicBezTo>
                <a:cubicBezTo>
                  <a:pt x="619" y="92"/>
                  <a:pt x="628" y="92"/>
                  <a:pt x="632" y="87"/>
                </a:cubicBezTo>
                <a:cubicBezTo>
                  <a:pt x="762" y="95"/>
                  <a:pt x="849" y="86"/>
                  <a:pt x="976" y="111"/>
                </a:cubicBezTo>
                <a:cubicBezTo>
                  <a:pt x="988" y="98"/>
                  <a:pt x="1037" y="97"/>
                  <a:pt x="1035" y="115"/>
                </a:cubicBezTo>
                <a:cubicBezTo>
                  <a:pt x="1050" y="120"/>
                  <a:pt x="1043" y="104"/>
                  <a:pt x="1055" y="107"/>
                </a:cubicBezTo>
                <a:cubicBezTo>
                  <a:pt x="1057" y="111"/>
                  <a:pt x="1064" y="111"/>
                  <a:pt x="1063" y="119"/>
                </a:cubicBezTo>
                <a:cubicBezTo>
                  <a:pt x="1105" y="104"/>
                  <a:pt x="1180" y="131"/>
                  <a:pt x="1225" y="127"/>
                </a:cubicBezTo>
                <a:cubicBezTo>
                  <a:pt x="1229" y="107"/>
                  <a:pt x="1200" y="120"/>
                  <a:pt x="1193" y="111"/>
                </a:cubicBezTo>
                <a:cubicBezTo>
                  <a:pt x="1219" y="104"/>
                  <a:pt x="1256" y="119"/>
                  <a:pt x="1280" y="127"/>
                </a:cubicBezTo>
                <a:cubicBezTo>
                  <a:pt x="1296" y="124"/>
                  <a:pt x="1287" y="115"/>
                  <a:pt x="1292" y="107"/>
                </a:cubicBezTo>
                <a:cubicBezTo>
                  <a:pt x="1340" y="113"/>
                  <a:pt x="1373" y="114"/>
                  <a:pt x="1411" y="111"/>
                </a:cubicBezTo>
                <a:cubicBezTo>
                  <a:pt x="1398" y="101"/>
                  <a:pt x="1358" y="80"/>
                  <a:pt x="1355" y="87"/>
                </a:cubicBezTo>
                <a:cubicBezTo>
                  <a:pt x="1327" y="88"/>
                  <a:pt x="1279" y="36"/>
                  <a:pt x="1229" y="48"/>
                </a:cubicBezTo>
                <a:cubicBezTo>
                  <a:pt x="1217" y="26"/>
                  <a:pt x="1166" y="32"/>
                  <a:pt x="1138" y="16"/>
                </a:cubicBezTo>
                <a:cubicBezTo>
                  <a:pt x="1198" y="0"/>
                  <a:pt x="1271" y="61"/>
                  <a:pt x="1332" y="48"/>
                </a:cubicBezTo>
                <a:cubicBezTo>
                  <a:pt x="1459" y="79"/>
                  <a:pt x="1597" y="65"/>
                  <a:pt x="1715" y="87"/>
                </a:cubicBezTo>
                <a:cubicBezTo>
                  <a:pt x="1705" y="79"/>
                  <a:pt x="1686" y="79"/>
                  <a:pt x="1687" y="59"/>
                </a:cubicBezTo>
                <a:cubicBezTo>
                  <a:pt x="1708" y="56"/>
                  <a:pt x="1702" y="79"/>
                  <a:pt x="1723" y="75"/>
                </a:cubicBezTo>
                <a:cubicBezTo>
                  <a:pt x="1723" y="71"/>
                  <a:pt x="1718" y="72"/>
                  <a:pt x="1715" y="71"/>
                </a:cubicBezTo>
                <a:cubicBezTo>
                  <a:pt x="1750" y="69"/>
                  <a:pt x="1821" y="107"/>
                  <a:pt x="1857" y="75"/>
                </a:cubicBezTo>
                <a:cubicBezTo>
                  <a:pt x="1873" y="86"/>
                  <a:pt x="1928" y="85"/>
                  <a:pt x="1920" y="75"/>
                </a:cubicBezTo>
                <a:cubicBezTo>
                  <a:pt x="1938" y="67"/>
                  <a:pt x="1976" y="88"/>
                  <a:pt x="1988" y="71"/>
                </a:cubicBezTo>
                <a:cubicBezTo>
                  <a:pt x="1999" y="88"/>
                  <a:pt x="2023" y="89"/>
                  <a:pt x="2039" y="91"/>
                </a:cubicBezTo>
                <a:cubicBezTo>
                  <a:pt x="2060" y="70"/>
                  <a:pt x="2129" y="103"/>
                  <a:pt x="2165" y="83"/>
                </a:cubicBezTo>
                <a:cubicBezTo>
                  <a:pt x="2202" y="95"/>
                  <a:pt x="2240" y="98"/>
                  <a:pt x="2280" y="99"/>
                </a:cubicBezTo>
                <a:cubicBezTo>
                  <a:pt x="2324" y="101"/>
                  <a:pt x="2367" y="114"/>
                  <a:pt x="2410" y="115"/>
                </a:cubicBezTo>
                <a:cubicBezTo>
                  <a:pt x="2433" y="115"/>
                  <a:pt x="2456" y="104"/>
                  <a:pt x="2478" y="103"/>
                </a:cubicBezTo>
                <a:cubicBezTo>
                  <a:pt x="2559" y="98"/>
                  <a:pt x="2640" y="121"/>
                  <a:pt x="2727" y="131"/>
                </a:cubicBezTo>
                <a:cubicBezTo>
                  <a:pt x="2720" y="141"/>
                  <a:pt x="2690" y="128"/>
                  <a:pt x="2683" y="138"/>
                </a:cubicBezTo>
                <a:cubicBezTo>
                  <a:pt x="2686" y="150"/>
                  <a:pt x="2696" y="136"/>
                  <a:pt x="2703" y="138"/>
                </a:cubicBezTo>
                <a:cubicBezTo>
                  <a:pt x="2668" y="158"/>
                  <a:pt x="2621" y="148"/>
                  <a:pt x="2580" y="158"/>
                </a:cubicBezTo>
                <a:cubicBezTo>
                  <a:pt x="2585" y="171"/>
                  <a:pt x="2607" y="166"/>
                  <a:pt x="2616" y="174"/>
                </a:cubicBezTo>
                <a:cubicBezTo>
                  <a:pt x="2601" y="181"/>
                  <a:pt x="2566" y="178"/>
                  <a:pt x="2565" y="186"/>
                </a:cubicBezTo>
                <a:cubicBezTo>
                  <a:pt x="2578" y="193"/>
                  <a:pt x="2588" y="185"/>
                  <a:pt x="2604" y="194"/>
                </a:cubicBezTo>
                <a:cubicBezTo>
                  <a:pt x="2598" y="206"/>
                  <a:pt x="2587" y="191"/>
                  <a:pt x="2576" y="194"/>
                </a:cubicBezTo>
                <a:cubicBezTo>
                  <a:pt x="2581" y="223"/>
                  <a:pt x="2618" y="195"/>
                  <a:pt x="2640" y="218"/>
                </a:cubicBezTo>
                <a:cubicBezTo>
                  <a:pt x="2644" y="208"/>
                  <a:pt x="2703" y="202"/>
                  <a:pt x="2734" y="210"/>
                </a:cubicBezTo>
                <a:cubicBezTo>
                  <a:pt x="2711" y="224"/>
                  <a:pt x="2663" y="217"/>
                  <a:pt x="2640" y="221"/>
                </a:cubicBezTo>
                <a:cubicBezTo>
                  <a:pt x="2700" y="246"/>
                  <a:pt x="2779" y="195"/>
                  <a:pt x="2849" y="225"/>
                </a:cubicBezTo>
                <a:cubicBezTo>
                  <a:pt x="2765" y="234"/>
                  <a:pt x="2676" y="234"/>
                  <a:pt x="2628" y="249"/>
                </a:cubicBezTo>
                <a:cubicBezTo>
                  <a:pt x="2612" y="242"/>
                  <a:pt x="2592" y="237"/>
                  <a:pt x="2580" y="225"/>
                </a:cubicBezTo>
                <a:cubicBezTo>
                  <a:pt x="2513" y="236"/>
                  <a:pt x="2451" y="202"/>
                  <a:pt x="2387" y="218"/>
                </a:cubicBezTo>
                <a:cubicBezTo>
                  <a:pt x="2387" y="221"/>
                  <a:pt x="2391" y="221"/>
                  <a:pt x="2395" y="221"/>
                </a:cubicBezTo>
                <a:cubicBezTo>
                  <a:pt x="2373" y="219"/>
                  <a:pt x="2380" y="234"/>
                  <a:pt x="2339" y="237"/>
                </a:cubicBezTo>
                <a:cubicBezTo>
                  <a:pt x="2358" y="238"/>
                  <a:pt x="2385" y="252"/>
                  <a:pt x="2395" y="249"/>
                </a:cubicBezTo>
                <a:cubicBezTo>
                  <a:pt x="2400" y="260"/>
                  <a:pt x="2360" y="259"/>
                  <a:pt x="2343" y="261"/>
                </a:cubicBezTo>
                <a:cubicBezTo>
                  <a:pt x="2407" y="286"/>
                  <a:pt x="2537" y="276"/>
                  <a:pt x="2608" y="265"/>
                </a:cubicBezTo>
                <a:cubicBezTo>
                  <a:pt x="2639" y="277"/>
                  <a:pt x="2652" y="261"/>
                  <a:pt x="2699" y="265"/>
                </a:cubicBezTo>
                <a:cubicBezTo>
                  <a:pt x="2684" y="281"/>
                  <a:pt x="2669" y="275"/>
                  <a:pt x="2663" y="297"/>
                </a:cubicBezTo>
                <a:cubicBezTo>
                  <a:pt x="2679" y="293"/>
                  <a:pt x="2674" y="301"/>
                  <a:pt x="2703" y="304"/>
                </a:cubicBezTo>
                <a:cubicBezTo>
                  <a:pt x="2691" y="318"/>
                  <a:pt x="2677" y="305"/>
                  <a:pt x="2655" y="308"/>
                </a:cubicBezTo>
                <a:cubicBezTo>
                  <a:pt x="2663" y="290"/>
                  <a:pt x="2640" y="303"/>
                  <a:pt x="2644" y="289"/>
                </a:cubicBezTo>
                <a:cubicBezTo>
                  <a:pt x="2628" y="293"/>
                  <a:pt x="2649" y="308"/>
                  <a:pt x="2632" y="308"/>
                </a:cubicBezTo>
                <a:cubicBezTo>
                  <a:pt x="2676" y="327"/>
                  <a:pt x="2729" y="329"/>
                  <a:pt x="2770" y="308"/>
                </a:cubicBezTo>
                <a:cubicBezTo>
                  <a:pt x="2775" y="314"/>
                  <a:pt x="2775" y="323"/>
                  <a:pt x="2770" y="328"/>
                </a:cubicBezTo>
                <a:cubicBezTo>
                  <a:pt x="2825" y="364"/>
                  <a:pt x="2938" y="342"/>
                  <a:pt x="3011" y="364"/>
                </a:cubicBezTo>
                <a:cubicBezTo>
                  <a:pt x="2979" y="363"/>
                  <a:pt x="2938" y="371"/>
                  <a:pt x="2900" y="376"/>
                </a:cubicBezTo>
                <a:cubicBezTo>
                  <a:pt x="2903" y="390"/>
                  <a:pt x="2929" y="381"/>
                  <a:pt x="2944" y="384"/>
                </a:cubicBezTo>
                <a:cubicBezTo>
                  <a:pt x="2942" y="387"/>
                  <a:pt x="2940" y="390"/>
                  <a:pt x="2940" y="395"/>
                </a:cubicBezTo>
                <a:cubicBezTo>
                  <a:pt x="2955" y="402"/>
                  <a:pt x="2965" y="384"/>
                  <a:pt x="2968" y="391"/>
                </a:cubicBezTo>
                <a:cubicBezTo>
                  <a:pt x="3002" y="412"/>
                  <a:pt x="3065" y="390"/>
                  <a:pt x="3122" y="407"/>
                </a:cubicBezTo>
                <a:cubicBezTo>
                  <a:pt x="3114" y="400"/>
                  <a:pt x="3101" y="399"/>
                  <a:pt x="3090" y="395"/>
                </a:cubicBezTo>
                <a:cubicBezTo>
                  <a:pt x="3117" y="377"/>
                  <a:pt x="3115" y="412"/>
                  <a:pt x="3153" y="407"/>
                </a:cubicBezTo>
                <a:cubicBezTo>
                  <a:pt x="3128" y="425"/>
                  <a:pt x="3096" y="406"/>
                  <a:pt x="3058" y="407"/>
                </a:cubicBezTo>
                <a:cubicBezTo>
                  <a:pt x="3057" y="429"/>
                  <a:pt x="3097" y="411"/>
                  <a:pt x="3094" y="435"/>
                </a:cubicBezTo>
                <a:cubicBezTo>
                  <a:pt x="3103" y="424"/>
                  <a:pt x="3106" y="423"/>
                  <a:pt x="3122" y="427"/>
                </a:cubicBezTo>
                <a:cubicBezTo>
                  <a:pt x="3105" y="451"/>
                  <a:pt x="3168" y="429"/>
                  <a:pt x="3189" y="431"/>
                </a:cubicBezTo>
                <a:cubicBezTo>
                  <a:pt x="3181" y="437"/>
                  <a:pt x="3168" y="439"/>
                  <a:pt x="3153" y="439"/>
                </a:cubicBezTo>
                <a:cubicBezTo>
                  <a:pt x="3192" y="464"/>
                  <a:pt x="3255" y="452"/>
                  <a:pt x="3311" y="474"/>
                </a:cubicBezTo>
                <a:cubicBezTo>
                  <a:pt x="3293" y="494"/>
                  <a:pt x="3270" y="492"/>
                  <a:pt x="3260" y="514"/>
                </a:cubicBezTo>
                <a:cubicBezTo>
                  <a:pt x="3260" y="534"/>
                  <a:pt x="3306" y="508"/>
                  <a:pt x="3300" y="534"/>
                </a:cubicBezTo>
                <a:cubicBezTo>
                  <a:pt x="3320" y="536"/>
                  <a:pt x="3349" y="530"/>
                  <a:pt x="3359" y="534"/>
                </a:cubicBezTo>
                <a:cubicBezTo>
                  <a:pt x="3355" y="545"/>
                  <a:pt x="3353" y="538"/>
                  <a:pt x="3343" y="538"/>
                </a:cubicBezTo>
                <a:cubicBezTo>
                  <a:pt x="3342" y="544"/>
                  <a:pt x="3346" y="545"/>
                  <a:pt x="3351" y="546"/>
                </a:cubicBezTo>
                <a:cubicBezTo>
                  <a:pt x="3345" y="556"/>
                  <a:pt x="3338" y="564"/>
                  <a:pt x="3319" y="561"/>
                </a:cubicBezTo>
                <a:cubicBezTo>
                  <a:pt x="3328" y="575"/>
                  <a:pt x="3359" y="566"/>
                  <a:pt x="3375" y="573"/>
                </a:cubicBezTo>
                <a:cubicBezTo>
                  <a:pt x="3371" y="580"/>
                  <a:pt x="3358" y="577"/>
                  <a:pt x="3351" y="581"/>
                </a:cubicBezTo>
                <a:cubicBezTo>
                  <a:pt x="3352" y="589"/>
                  <a:pt x="3368" y="582"/>
                  <a:pt x="3371" y="589"/>
                </a:cubicBezTo>
                <a:cubicBezTo>
                  <a:pt x="3348" y="594"/>
                  <a:pt x="3323" y="621"/>
                  <a:pt x="3339" y="640"/>
                </a:cubicBezTo>
                <a:cubicBezTo>
                  <a:pt x="3331" y="639"/>
                  <a:pt x="3332" y="646"/>
                  <a:pt x="3331" y="652"/>
                </a:cubicBezTo>
                <a:cubicBezTo>
                  <a:pt x="3315" y="650"/>
                  <a:pt x="3309" y="656"/>
                  <a:pt x="3296" y="656"/>
                </a:cubicBezTo>
                <a:cubicBezTo>
                  <a:pt x="3309" y="675"/>
                  <a:pt x="3336" y="658"/>
                  <a:pt x="3355" y="672"/>
                </a:cubicBezTo>
                <a:cubicBezTo>
                  <a:pt x="3356" y="678"/>
                  <a:pt x="3351" y="679"/>
                  <a:pt x="3351" y="684"/>
                </a:cubicBezTo>
                <a:cubicBezTo>
                  <a:pt x="3405" y="707"/>
                  <a:pt x="3485" y="705"/>
                  <a:pt x="3549" y="719"/>
                </a:cubicBezTo>
                <a:cubicBezTo>
                  <a:pt x="3561" y="737"/>
                  <a:pt x="3562" y="749"/>
                  <a:pt x="3564" y="771"/>
                </a:cubicBezTo>
                <a:cubicBezTo>
                  <a:pt x="3577" y="776"/>
                  <a:pt x="3567" y="758"/>
                  <a:pt x="3580" y="763"/>
                </a:cubicBezTo>
                <a:cubicBezTo>
                  <a:pt x="3575" y="782"/>
                  <a:pt x="3600" y="772"/>
                  <a:pt x="3608" y="779"/>
                </a:cubicBezTo>
                <a:cubicBezTo>
                  <a:pt x="3589" y="785"/>
                  <a:pt x="3579" y="790"/>
                  <a:pt x="3556" y="798"/>
                </a:cubicBezTo>
                <a:cubicBezTo>
                  <a:pt x="3559" y="806"/>
                  <a:pt x="3556" y="815"/>
                  <a:pt x="3541" y="822"/>
                </a:cubicBezTo>
                <a:cubicBezTo>
                  <a:pt x="3543" y="835"/>
                  <a:pt x="3552" y="836"/>
                  <a:pt x="3545" y="850"/>
                </a:cubicBezTo>
                <a:cubicBezTo>
                  <a:pt x="3586" y="846"/>
                  <a:pt x="3596" y="856"/>
                  <a:pt x="3620" y="874"/>
                </a:cubicBezTo>
                <a:cubicBezTo>
                  <a:pt x="3559" y="875"/>
                  <a:pt x="3486" y="854"/>
                  <a:pt x="3422" y="846"/>
                </a:cubicBezTo>
                <a:cubicBezTo>
                  <a:pt x="3442" y="863"/>
                  <a:pt x="3483" y="859"/>
                  <a:pt x="3501" y="877"/>
                </a:cubicBezTo>
                <a:cubicBezTo>
                  <a:pt x="3490" y="890"/>
                  <a:pt x="3476" y="878"/>
                  <a:pt x="3454" y="881"/>
                </a:cubicBezTo>
                <a:cubicBezTo>
                  <a:pt x="3448" y="885"/>
                  <a:pt x="3448" y="894"/>
                  <a:pt x="3446" y="901"/>
                </a:cubicBezTo>
                <a:cubicBezTo>
                  <a:pt x="3369" y="900"/>
                  <a:pt x="3331" y="899"/>
                  <a:pt x="3264" y="893"/>
                </a:cubicBezTo>
                <a:cubicBezTo>
                  <a:pt x="3274" y="900"/>
                  <a:pt x="3277" y="898"/>
                  <a:pt x="3268" y="909"/>
                </a:cubicBezTo>
                <a:cubicBezTo>
                  <a:pt x="3274" y="921"/>
                  <a:pt x="3293" y="918"/>
                  <a:pt x="3296" y="933"/>
                </a:cubicBezTo>
                <a:cubicBezTo>
                  <a:pt x="3277" y="943"/>
                  <a:pt x="3225" y="933"/>
                  <a:pt x="3232" y="957"/>
                </a:cubicBezTo>
                <a:cubicBezTo>
                  <a:pt x="3093" y="965"/>
                  <a:pt x="2921" y="968"/>
                  <a:pt x="2782" y="996"/>
                </a:cubicBezTo>
                <a:cubicBezTo>
                  <a:pt x="2780" y="988"/>
                  <a:pt x="2787" y="988"/>
                  <a:pt x="2794" y="988"/>
                </a:cubicBezTo>
                <a:cubicBezTo>
                  <a:pt x="2793" y="979"/>
                  <a:pt x="2777" y="986"/>
                  <a:pt x="2770" y="984"/>
                </a:cubicBezTo>
                <a:cubicBezTo>
                  <a:pt x="2765" y="985"/>
                  <a:pt x="2766" y="992"/>
                  <a:pt x="2770" y="992"/>
                </a:cubicBezTo>
                <a:cubicBezTo>
                  <a:pt x="2679" y="986"/>
                  <a:pt x="2582" y="998"/>
                  <a:pt x="2482" y="1008"/>
                </a:cubicBezTo>
                <a:cubicBezTo>
                  <a:pt x="2557" y="1038"/>
                  <a:pt x="2639" y="1005"/>
                  <a:pt x="2715" y="1020"/>
                </a:cubicBezTo>
                <a:cubicBezTo>
                  <a:pt x="2715" y="1016"/>
                  <a:pt x="2710" y="1017"/>
                  <a:pt x="2707" y="1016"/>
                </a:cubicBezTo>
                <a:cubicBezTo>
                  <a:pt x="2739" y="1009"/>
                  <a:pt x="2772" y="1012"/>
                  <a:pt x="2790" y="1020"/>
                </a:cubicBezTo>
                <a:cubicBezTo>
                  <a:pt x="2786" y="1023"/>
                  <a:pt x="2761" y="1033"/>
                  <a:pt x="2782" y="1036"/>
                </a:cubicBezTo>
                <a:cubicBezTo>
                  <a:pt x="2776" y="1050"/>
                  <a:pt x="2764" y="1034"/>
                  <a:pt x="2754" y="1043"/>
                </a:cubicBezTo>
                <a:cubicBezTo>
                  <a:pt x="2782" y="1054"/>
                  <a:pt x="2819" y="1055"/>
                  <a:pt x="2853" y="1059"/>
                </a:cubicBezTo>
                <a:cubicBezTo>
                  <a:pt x="2811" y="1081"/>
                  <a:pt x="2760" y="1079"/>
                  <a:pt x="2707" y="1083"/>
                </a:cubicBezTo>
                <a:cubicBezTo>
                  <a:pt x="2723" y="1103"/>
                  <a:pt x="2760" y="1078"/>
                  <a:pt x="2782" y="1091"/>
                </a:cubicBezTo>
                <a:cubicBezTo>
                  <a:pt x="2733" y="1104"/>
                  <a:pt x="2677" y="1109"/>
                  <a:pt x="2624" y="1119"/>
                </a:cubicBezTo>
                <a:cubicBezTo>
                  <a:pt x="2622" y="1128"/>
                  <a:pt x="2642" y="1116"/>
                  <a:pt x="2636" y="1130"/>
                </a:cubicBezTo>
                <a:cubicBezTo>
                  <a:pt x="2599" y="1136"/>
                  <a:pt x="2554" y="1133"/>
                  <a:pt x="2533" y="1154"/>
                </a:cubicBezTo>
                <a:cubicBezTo>
                  <a:pt x="2511" y="1151"/>
                  <a:pt x="2507" y="1153"/>
                  <a:pt x="2493" y="1142"/>
                </a:cubicBezTo>
                <a:cubicBezTo>
                  <a:pt x="2474" y="1158"/>
                  <a:pt x="2453" y="1137"/>
                  <a:pt x="2426" y="1134"/>
                </a:cubicBezTo>
                <a:cubicBezTo>
                  <a:pt x="2374" y="1129"/>
                  <a:pt x="2304" y="1153"/>
                  <a:pt x="2248" y="1158"/>
                </a:cubicBezTo>
                <a:cubicBezTo>
                  <a:pt x="2239" y="1155"/>
                  <a:pt x="2227" y="1153"/>
                  <a:pt x="2213" y="1154"/>
                </a:cubicBezTo>
                <a:cubicBezTo>
                  <a:pt x="2210" y="1159"/>
                  <a:pt x="2211" y="1164"/>
                  <a:pt x="2201" y="1170"/>
                </a:cubicBezTo>
                <a:cubicBezTo>
                  <a:pt x="2143" y="1164"/>
                  <a:pt x="2077" y="1188"/>
                  <a:pt x="1999" y="1194"/>
                </a:cubicBezTo>
                <a:cubicBezTo>
                  <a:pt x="1998" y="1206"/>
                  <a:pt x="2008" y="1206"/>
                  <a:pt x="2019" y="1205"/>
                </a:cubicBezTo>
                <a:cubicBezTo>
                  <a:pt x="1982" y="1220"/>
                  <a:pt x="1920" y="1220"/>
                  <a:pt x="1865" y="1225"/>
                </a:cubicBezTo>
                <a:cubicBezTo>
                  <a:pt x="1866" y="1230"/>
                  <a:pt x="1873" y="1228"/>
                  <a:pt x="1873" y="1233"/>
                </a:cubicBezTo>
                <a:cubicBezTo>
                  <a:pt x="2039" y="1224"/>
                  <a:pt x="2174" y="1228"/>
                  <a:pt x="2339" y="1213"/>
                </a:cubicBezTo>
                <a:cubicBezTo>
                  <a:pt x="2341" y="1223"/>
                  <a:pt x="2339" y="1229"/>
                  <a:pt x="2335" y="1233"/>
                </a:cubicBezTo>
                <a:cubicBezTo>
                  <a:pt x="2363" y="1235"/>
                  <a:pt x="2367" y="1238"/>
                  <a:pt x="2383" y="1249"/>
                </a:cubicBezTo>
                <a:cubicBezTo>
                  <a:pt x="2406" y="1247"/>
                  <a:pt x="2418" y="1235"/>
                  <a:pt x="2446" y="1237"/>
                </a:cubicBezTo>
                <a:cubicBezTo>
                  <a:pt x="2443" y="1245"/>
                  <a:pt x="2435" y="1248"/>
                  <a:pt x="2426" y="1249"/>
                </a:cubicBezTo>
                <a:cubicBezTo>
                  <a:pt x="2426" y="1245"/>
                  <a:pt x="2431" y="1246"/>
                  <a:pt x="2434" y="1245"/>
                </a:cubicBezTo>
                <a:cubicBezTo>
                  <a:pt x="2428" y="1233"/>
                  <a:pt x="2401" y="1253"/>
                  <a:pt x="2414" y="1261"/>
                </a:cubicBezTo>
                <a:cubicBezTo>
                  <a:pt x="2330" y="1307"/>
                  <a:pt x="2195" y="1303"/>
                  <a:pt x="2086" y="1324"/>
                </a:cubicBezTo>
                <a:cubicBezTo>
                  <a:pt x="2115" y="1333"/>
                  <a:pt x="2135" y="1316"/>
                  <a:pt x="2165" y="1320"/>
                </a:cubicBezTo>
                <a:cubicBezTo>
                  <a:pt x="2169" y="1336"/>
                  <a:pt x="2143" y="1322"/>
                  <a:pt x="2146" y="1336"/>
                </a:cubicBezTo>
                <a:cubicBezTo>
                  <a:pt x="2156" y="1346"/>
                  <a:pt x="2174" y="1330"/>
                  <a:pt x="2193" y="1336"/>
                </a:cubicBezTo>
                <a:cubicBezTo>
                  <a:pt x="2152" y="1350"/>
                  <a:pt x="2096" y="1366"/>
                  <a:pt x="2047" y="1375"/>
                </a:cubicBezTo>
                <a:cubicBezTo>
                  <a:pt x="2027" y="1379"/>
                  <a:pt x="2016" y="1374"/>
                  <a:pt x="1999" y="1371"/>
                </a:cubicBezTo>
                <a:cubicBezTo>
                  <a:pt x="1942" y="1362"/>
                  <a:pt x="1870" y="1389"/>
                  <a:pt x="1806" y="1395"/>
                </a:cubicBezTo>
                <a:cubicBezTo>
                  <a:pt x="1754" y="1400"/>
                  <a:pt x="1724" y="1394"/>
                  <a:pt x="1671" y="1399"/>
                </a:cubicBezTo>
                <a:cubicBezTo>
                  <a:pt x="1659" y="1403"/>
                  <a:pt x="1666" y="1386"/>
                  <a:pt x="1656" y="1387"/>
                </a:cubicBezTo>
                <a:cubicBezTo>
                  <a:pt x="1630" y="1387"/>
                  <a:pt x="1634" y="1392"/>
                  <a:pt x="1608" y="1391"/>
                </a:cubicBezTo>
                <a:cubicBezTo>
                  <a:pt x="1610" y="1386"/>
                  <a:pt x="1615" y="1385"/>
                  <a:pt x="1616" y="1379"/>
                </a:cubicBezTo>
                <a:cubicBezTo>
                  <a:pt x="1526" y="1375"/>
                  <a:pt x="1413" y="1403"/>
                  <a:pt x="1332" y="1407"/>
                </a:cubicBezTo>
                <a:cubicBezTo>
                  <a:pt x="1332" y="1396"/>
                  <a:pt x="1325" y="1399"/>
                  <a:pt x="1332" y="1391"/>
                </a:cubicBezTo>
                <a:cubicBezTo>
                  <a:pt x="1320" y="1388"/>
                  <a:pt x="1321" y="1397"/>
                  <a:pt x="1312" y="1395"/>
                </a:cubicBezTo>
                <a:cubicBezTo>
                  <a:pt x="1312" y="1384"/>
                  <a:pt x="1328" y="1388"/>
                  <a:pt x="1339" y="1387"/>
                </a:cubicBezTo>
                <a:cubicBezTo>
                  <a:pt x="1338" y="1392"/>
                  <a:pt x="1332" y="1393"/>
                  <a:pt x="1332" y="1399"/>
                </a:cubicBezTo>
                <a:close/>
                <a:moveTo>
                  <a:pt x="1442" y="1273"/>
                </a:moveTo>
                <a:cubicBezTo>
                  <a:pt x="1436" y="1280"/>
                  <a:pt x="1402" y="1272"/>
                  <a:pt x="1391" y="1285"/>
                </a:cubicBezTo>
                <a:cubicBezTo>
                  <a:pt x="1409" y="1284"/>
                  <a:pt x="1449" y="1285"/>
                  <a:pt x="1442" y="1273"/>
                </a:cubicBezTo>
                <a:close/>
                <a:moveTo>
                  <a:pt x="1414" y="1249"/>
                </a:moveTo>
                <a:cubicBezTo>
                  <a:pt x="1414" y="1261"/>
                  <a:pt x="1385" y="1243"/>
                  <a:pt x="1391" y="1261"/>
                </a:cubicBezTo>
                <a:cubicBezTo>
                  <a:pt x="1396" y="1256"/>
                  <a:pt x="1428" y="1259"/>
                  <a:pt x="1414" y="1249"/>
                </a:cubicBezTo>
                <a:close/>
                <a:moveTo>
                  <a:pt x="1193" y="1202"/>
                </a:moveTo>
                <a:cubicBezTo>
                  <a:pt x="1191" y="1210"/>
                  <a:pt x="1174" y="1203"/>
                  <a:pt x="1166" y="1205"/>
                </a:cubicBezTo>
                <a:cubicBezTo>
                  <a:pt x="1170" y="1218"/>
                  <a:pt x="1169" y="1221"/>
                  <a:pt x="1162" y="1229"/>
                </a:cubicBezTo>
                <a:cubicBezTo>
                  <a:pt x="1180" y="1240"/>
                  <a:pt x="1203" y="1224"/>
                  <a:pt x="1217" y="1233"/>
                </a:cubicBezTo>
                <a:cubicBezTo>
                  <a:pt x="1213" y="1245"/>
                  <a:pt x="1185" y="1233"/>
                  <a:pt x="1185" y="1249"/>
                </a:cubicBezTo>
                <a:cubicBezTo>
                  <a:pt x="1234" y="1244"/>
                  <a:pt x="1296" y="1244"/>
                  <a:pt x="1343" y="1225"/>
                </a:cubicBezTo>
                <a:cubicBezTo>
                  <a:pt x="1383" y="1229"/>
                  <a:pt x="1467" y="1210"/>
                  <a:pt x="1529" y="1209"/>
                </a:cubicBezTo>
                <a:cubicBezTo>
                  <a:pt x="1535" y="1198"/>
                  <a:pt x="1538" y="1200"/>
                  <a:pt x="1553" y="1194"/>
                </a:cubicBezTo>
                <a:cubicBezTo>
                  <a:pt x="1535" y="1188"/>
                  <a:pt x="1522" y="1199"/>
                  <a:pt x="1505" y="1205"/>
                </a:cubicBezTo>
                <a:cubicBezTo>
                  <a:pt x="1430" y="1183"/>
                  <a:pt x="1324" y="1214"/>
                  <a:pt x="1237" y="1229"/>
                </a:cubicBezTo>
                <a:cubicBezTo>
                  <a:pt x="1237" y="1212"/>
                  <a:pt x="1272" y="1230"/>
                  <a:pt x="1272" y="1213"/>
                </a:cubicBezTo>
                <a:cubicBezTo>
                  <a:pt x="1247" y="1209"/>
                  <a:pt x="1181" y="1218"/>
                  <a:pt x="1193" y="1202"/>
                </a:cubicBezTo>
                <a:close/>
                <a:moveTo>
                  <a:pt x="1288" y="1202"/>
                </a:moveTo>
                <a:cubicBezTo>
                  <a:pt x="1275" y="1201"/>
                  <a:pt x="1262" y="1192"/>
                  <a:pt x="1260" y="1209"/>
                </a:cubicBezTo>
                <a:cubicBezTo>
                  <a:pt x="1273" y="1210"/>
                  <a:pt x="1284" y="1210"/>
                  <a:pt x="1288" y="1202"/>
                </a:cubicBezTo>
                <a:close/>
                <a:moveTo>
                  <a:pt x="1833" y="1198"/>
                </a:moveTo>
                <a:cubicBezTo>
                  <a:pt x="1858" y="1197"/>
                  <a:pt x="1862" y="1195"/>
                  <a:pt x="1885" y="1198"/>
                </a:cubicBezTo>
                <a:cubicBezTo>
                  <a:pt x="1880" y="1180"/>
                  <a:pt x="1841" y="1192"/>
                  <a:pt x="1833" y="1198"/>
                </a:cubicBezTo>
                <a:close/>
                <a:moveTo>
                  <a:pt x="1557" y="1194"/>
                </a:moveTo>
                <a:cubicBezTo>
                  <a:pt x="1587" y="1205"/>
                  <a:pt x="1592" y="1178"/>
                  <a:pt x="1557" y="1194"/>
                </a:cubicBezTo>
                <a:close/>
                <a:moveTo>
                  <a:pt x="1964" y="1186"/>
                </a:moveTo>
                <a:cubicBezTo>
                  <a:pt x="1934" y="1192"/>
                  <a:pt x="1910" y="1179"/>
                  <a:pt x="1889" y="1194"/>
                </a:cubicBezTo>
                <a:cubicBezTo>
                  <a:pt x="1922" y="1189"/>
                  <a:pt x="1943" y="1200"/>
                  <a:pt x="1964" y="1186"/>
                </a:cubicBezTo>
                <a:close/>
                <a:moveTo>
                  <a:pt x="857" y="937"/>
                </a:moveTo>
                <a:cubicBezTo>
                  <a:pt x="834" y="927"/>
                  <a:pt x="803" y="935"/>
                  <a:pt x="790" y="949"/>
                </a:cubicBezTo>
                <a:cubicBezTo>
                  <a:pt x="816" y="944"/>
                  <a:pt x="835" y="949"/>
                  <a:pt x="857" y="937"/>
                </a:cubicBezTo>
                <a:close/>
                <a:moveTo>
                  <a:pt x="798" y="917"/>
                </a:moveTo>
                <a:cubicBezTo>
                  <a:pt x="783" y="916"/>
                  <a:pt x="767" y="915"/>
                  <a:pt x="766" y="929"/>
                </a:cubicBezTo>
                <a:cubicBezTo>
                  <a:pt x="780" y="928"/>
                  <a:pt x="797" y="930"/>
                  <a:pt x="798" y="917"/>
                </a:cubicBezTo>
                <a:close/>
                <a:moveTo>
                  <a:pt x="506" y="731"/>
                </a:moveTo>
                <a:cubicBezTo>
                  <a:pt x="504" y="743"/>
                  <a:pt x="485" y="721"/>
                  <a:pt x="482" y="735"/>
                </a:cubicBezTo>
                <a:cubicBezTo>
                  <a:pt x="485" y="736"/>
                  <a:pt x="486" y="739"/>
                  <a:pt x="486" y="743"/>
                </a:cubicBezTo>
                <a:cubicBezTo>
                  <a:pt x="495" y="740"/>
                  <a:pt x="514" y="744"/>
                  <a:pt x="506" y="731"/>
                </a:cubicBezTo>
                <a:close/>
                <a:moveTo>
                  <a:pt x="442" y="731"/>
                </a:moveTo>
                <a:cubicBezTo>
                  <a:pt x="453" y="737"/>
                  <a:pt x="466" y="729"/>
                  <a:pt x="478" y="739"/>
                </a:cubicBezTo>
                <a:cubicBezTo>
                  <a:pt x="485" y="720"/>
                  <a:pt x="446" y="726"/>
                  <a:pt x="442" y="731"/>
                </a:cubicBezTo>
                <a:close/>
                <a:moveTo>
                  <a:pt x="3347" y="676"/>
                </a:moveTo>
                <a:cubicBezTo>
                  <a:pt x="3341" y="670"/>
                  <a:pt x="3323" y="675"/>
                  <a:pt x="3315" y="680"/>
                </a:cubicBezTo>
                <a:cubicBezTo>
                  <a:pt x="3327" y="679"/>
                  <a:pt x="3343" y="691"/>
                  <a:pt x="3347" y="676"/>
                </a:cubicBezTo>
                <a:close/>
                <a:moveTo>
                  <a:pt x="3007" y="423"/>
                </a:moveTo>
                <a:cubicBezTo>
                  <a:pt x="3021" y="431"/>
                  <a:pt x="3045" y="429"/>
                  <a:pt x="3047" y="407"/>
                </a:cubicBezTo>
                <a:cubicBezTo>
                  <a:pt x="3037" y="410"/>
                  <a:pt x="3018" y="402"/>
                  <a:pt x="3015" y="411"/>
                </a:cubicBezTo>
                <a:cubicBezTo>
                  <a:pt x="3042" y="421"/>
                  <a:pt x="2994" y="416"/>
                  <a:pt x="3007" y="423"/>
                </a:cubicBezTo>
                <a:close/>
                <a:moveTo>
                  <a:pt x="292" y="281"/>
                </a:moveTo>
                <a:cubicBezTo>
                  <a:pt x="249" y="262"/>
                  <a:pt x="203" y="246"/>
                  <a:pt x="154" y="269"/>
                </a:cubicBezTo>
                <a:cubicBezTo>
                  <a:pt x="167" y="269"/>
                  <a:pt x="175" y="274"/>
                  <a:pt x="182" y="281"/>
                </a:cubicBezTo>
                <a:cubicBezTo>
                  <a:pt x="177" y="282"/>
                  <a:pt x="161" y="294"/>
                  <a:pt x="178" y="293"/>
                </a:cubicBezTo>
                <a:cubicBezTo>
                  <a:pt x="211" y="269"/>
                  <a:pt x="255" y="300"/>
                  <a:pt x="292" y="281"/>
                </a:cubicBezTo>
                <a:close/>
                <a:moveTo>
                  <a:pt x="2474" y="162"/>
                </a:moveTo>
                <a:cubicBezTo>
                  <a:pt x="2454" y="163"/>
                  <a:pt x="2435" y="152"/>
                  <a:pt x="2422" y="166"/>
                </a:cubicBezTo>
                <a:cubicBezTo>
                  <a:pt x="2432" y="163"/>
                  <a:pt x="2466" y="178"/>
                  <a:pt x="2474" y="162"/>
                </a:cubicBezTo>
                <a:close/>
                <a:moveTo>
                  <a:pt x="2561" y="154"/>
                </a:moveTo>
                <a:cubicBezTo>
                  <a:pt x="2546" y="159"/>
                  <a:pt x="2543" y="151"/>
                  <a:pt x="2537" y="162"/>
                </a:cubicBezTo>
                <a:cubicBezTo>
                  <a:pt x="2545" y="160"/>
                  <a:pt x="2564" y="169"/>
                  <a:pt x="2561" y="154"/>
                </a:cubicBezTo>
                <a:close/>
              </a:path>
            </a:pathLst>
          </a:custGeom>
          <a:blipFill dpi="0" rotWithShape="1">
            <a:blip r:embed="rId1"/>
            <a:srcRect/>
            <a:tile tx="50800" ty="3810000" sx="100000" sy="100000" flip="none" algn="tl"/>
          </a:blipFill>
          <a:ln>
            <a:noFill/>
          </a:ln>
        </p:spPr>
        <p:txBody>
          <a:bodyPr vert="horz" wrap="square" lIns="91440" tIns="45720" rIns="91440" bIns="45720" numCol="1" anchor="t" anchorCtr="0" compatLnSpc="1"/>
          <a:p>
            <a:endParaRPr lang="zh-CN" altLang="en-US" sz="1600"/>
          </a:p>
        </p:txBody>
      </p:sp>
    </p:spTree>
    <p:custDataLst>
      <p:tags r:id="rId2"/>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64" name=""/>
        <p:cNvGrpSpPr/>
        <p:nvPr/>
      </p:nvGrpSpPr>
      <p:grpSpPr>
        <a:xfrm>
          <a:off x="0" y="0"/>
          <a:ext cx="0" cy="0"/>
          <a:chOff x="0" y="0"/>
          <a:chExt cx="0" cy="0"/>
        </a:xfrm>
      </p:grpSpPr>
      <p:sp>
        <p:nvSpPr>
          <p:cNvPr id="1048834" name="文本占位符 3"/>
          <p:cNvSpPr>
            <a:spLocks noGrp="1"/>
          </p:cNvSpPr>
          <p:nvPr>
            <p:ph type="body" sz="quarter" idx="13"/>
          </p:nvPr>
        </p:nvSpPr>
        <p:spPr/>
        <p:txBody>
          <a:bodyPr/>
          <a:p>
            <a:pPr algn="l"/>
            <a:r>
              <a:rPr lang="zh-CN" altLang="en-US" i="1" dirty="0">
                <a:sym typeface="+mn-ea"/>
              </a:rPr>
              <a:t>活动预申请相关操作</a:t>
            </a:r>
            <a:endParaRPr lang="zh-CN" altLang="en-US" dirty="0"/>
          </a:p>
        </p:txBody>
      </p:sp>
      <p:sp>
        <p:nvSpPr>
          <p:cNvPr id="1048835" name="文本占位符 2"/>
          <p:cNvSpPr>
            <a:spLocks noGrp="1"/>
          </p:cNvSpPr>
          <p:nvPr>
            <p:ph type="body" sz="quarter" idx="14"/>
          </p:nvPr>
        </p:nvSpPr>
        <p:spPr/>
        <p:txBody>
          <a:bodyPr>
            <a:normAutofit/>
          </a:bodyPr>
          <a:p>
            <a:r>
              <a:rPr lang="en-US" altLang="zh-CN" i="1" dirty="0">
                <a:solidFill>
                  <a:schemeClr val="bg2">
                    <a:lumMod val="50000"/>
                  </a:schemeClr>
                </a:solidFill>
                <a:cs typeface="+mn-ea"/>
                <a:sym typeface="+mn-lt"/>
              </a:rPr>
              <a:t>pre-application</a:t>
            </a:r>
            <a:endParaRPr lang="en-US" altLang="zh-CN" i="1" dirty="0">
              <a:solidFill>
                <a:schemeClr val="bg2">
                  <a:lumMod val="50000"/>
                </a:schemeClr>
              </a:solidFill>
              <a:latin typeface="华文细黑" panose="02010600040101010101" pitchFamily="2" charset="-122"/>
              <a:ea typeface="华文细黑" panose="02010600040101010101" pitchFamily="2" charset="-122"/>
              <a:cs typeface="+mn-ea"/>
              <a:sym typeface="+mn-lt"/>
            </a:endParaRPr>
          </a:p>
          <a:p>
            <a:endParaRPr lang="zh-CN" altLang="en-US" dirty="0"/>
          </a:p>
          <a:p>
            <a:endParaRPr lang="zh-CN" altLang="en-US" dirty="0"/>
          </a:p>
        </p:txBody>
      </p:sp>
      <p:grpSp>
        <p:nvGrpSpPr>
          <p:cNvPr id="165" name="组合 1"/>
          <p:cNvGrpSpPr/>
          <p:nvPr/>
        </p:nvGrpSpPr>
        <p:grpSpPr>
          <a:xfrm>
            <a:off x="3013363" y="1571823"/>
            <a:ext cx="5680297" cy="4326750"/>
            <a:chOff x="6400581" y="1915303"/>
            <a:chExt cx="4888327" cy="3723497"/>
          </a:xfrm>
        </p:grpSpPr>
        <p:sp>
          <p:nvSpPr>
            <p:cNvPr id="1048836" name="矩形 14"/>
            <p:cNvSpPr/>
            <p:nvPr/>
          </p:nvSpPr>
          <p:spPr>
            <a:xfrm>
              <a:off x="6643578" y="3565459"/>
              <a:ext cx="4402333" cy="422964"/>
            </a:xfrm>
            <a:prstGeom prst="rect">
              <a:avLst/>
            </a:prstGeom>
          </p:spPr>
          <p:txBody>
            <a:bodyPr wrap="square">
              <a:spAutoFit/>
            </a:bodyPr>
            <a:p>
              <a:pPr fontAlgn="base">
                <a:lnSpc>
                  <a:spcPct val="130000"/>
                </a:lnSpc>
                <a:spcBef>
                  <a:spcPct val="0"/>
                </a:spcBef>
                <a:spcAft>
                  <a:spcPct val="0"/>
                </a:spcAft>
                <a:buFont typeface="Arial" panose="020B0604020202090204" pitchFamily="34" charset="0"/>
              </a:pP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48837" name="矩形 15"/>
            <p:cNvSpPr/>
            <p:nvPr/>
          </p:nvSpPr>
          <p:spPr>
            <a:xfrm>
              <a:off x="6400581" y="1915303"/>
              <a:ext cx="4888327" cy="372349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838" name="矩形 16"/>
            <p:cNvSpPr/>
            <p:nvPr/>
          </p:nvSpPr>
          <p:spPr>
            <a:xfrm>
              <a:off x="6859066" y="3486392"/>
              <a:ext cx="4102865" cy="502202"/>
            </a:xfrm>
            <a:prstGeom prst="rect">
              <a:avLst/>
            </a:prstGeom>
          </p:spPr>
          <p:txBody>
            <a:bodyPr wrap="square">
              <a:spAutoFit/>
            </a:bodyPr>
            <a:p>
              <a:pPr algn="l"/>
              <a:r>
                <a:rPr lang="zh-CN" altLang="en-US" sz="3200" i="1" dirty="0">
                  <a:solidFill>
                    <a:schemeClr val="accent1"/>
                  </a:solidFill>
                  <a:sym typeface="+mn-ea"/>
                </a:rPr>
                <a:t>活动立项预申请相关操作</a:t>
              </a:r>
              <a:endParaRPr lang="zh-CN" altLang="en-US" sz="3200" i="1" dirty="0">
                <a:solidFill>
                  <a:schemeClr val="accent1"/>
                </a:solidFill>
                <a:sym typeface="+mn-ea"/>
              </a:endParaRPr>
            </a:p>
          </p:txBody>
        </p:sp>
        <p:sp>
          <p:nvSpPr>
            <p:cNvPr id="1048839" name="任意多边形 30"/>
            <p:cNvSpPr/>
            <p:nvPr/>
          </p:nvSpPr>
          <p:spPr>
            <a:xfrm>
              <a:off x="10728381" y="1915303"/>
              <a:ext cx="560527" cy="433974"/>
            </a:xfrm>
            <a:custGeom>
              <a:avLst/>
              <a:gdLst>
                <a:gd name="connsiteX0" fmla="*/ 0 w 560527"/>
                <a:gd name="connsiteY0" fmla="*/ 0 h 433974"/>
                <a:gd name="connsiteX1" fmla="*/ 560527 w 560527"/>
                <a:gd name="connsiteY1" fmla="*/ 0 h 433974"/>
                <a:gd name="connsiteX2" fmla="*/ 560527 w 560527"/>
                <a:gd name="connsiteY2" fmla="*/ 433974 h 433974"/>
                <a:gd name="connsiteX3" fmla="*/ 506120 w 560527"/>
                <a:gd name="connsiteY3" fmla="*/ 428489 h 433974"/>
                <a:gd name="connsiteX4" fmla="*/ 5569 w 560527"/>
                <a:gd name="connsiteY4" fmla="*/ 17943 h 433974"/>
                <a:gd name="connsiteX5" fmla="*/ 0 w 560527"/>
                <a:gd name="connsiteY5" fmla="*/ 0 h 43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527" h="433974">
                  <a:moveTo>
                    <a:pt x="0" y="0"/>
                  </a:moveTo>
                  <a:lnTo>
                    <a:pt x="560527" y="0"/>
                  </a:lnTo>
                  <a:lnTo>
                    <a:pt x="560527" y="433974"/>
                  </a:lnTo>
                  <a:lnTo>
                    <a:pt x="506120" y="428489"/>
                  </a:lnTo>
                  <a:cubicBezTo>
                    <a:pt x="279800" y="382178"/>
                    <a:pt x="93533" y="225912"/>
                    <a:pt x="5569" y="1794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wipe(right)">
                                      <p:cBhvr>
                                        <p:cTn id="7" dur="10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66" name=""/>
        <p:cNvGrpSpPr/>
        <p:nvPr/>
      </p:nvGrpSpPr>
      <p:grpSpPr>
        <a:xfrm>
          <a:off x="0" y="0"/>
          <a:ext cx="0" cy="0"/>
          <a:chOff x="0" y="0"/>
          <a:chExt cx="0" cy="0"/>
        </a:xfrm>
      </p:grpSpPr>
      <p:sp>
        <p:nvSpPr>
          <p:cNvPr id="1048840" name="文本占位符 3"/>
          <p:cNvSpPr>
            <a:spLocks noGrp="1"/>
          </p:cNvSpPr>
          <p:nvPr>
            <p:ph type="body" sz="quarter" idx="13"/>
          </p:nvPr>
        </p:nvSpPr>
        <p:spPr/>
        <p:txBody>
          <a:bodyPr/>
          <a:p>
            <a:pPr algn="l"/>
            <a:r>
              <a:rPr lang="zh-CN" altLang="en-US" i="1" dirty="0">
                <a:sym typeface="+mn-ea"/>
              </a:rPr>
              <a:t>活动立项预申请相关操作</a:t>
            </a:r>
            <a:endParaRPr lang="zh-CN" altLang="en-US" dirty="0"/>
          </a:p>
        </p:txBody>
      </p:sp>
      <p:sp>
        <p:nvSpPr>
          <p:cNvPr id="1048841" name="文本占位符 2"/>
          <p:cNvSpPr>
            <a:spLocks noGrp="1"/>
          </p:cNvSpPr>
          <p:nvPr>
            <p:ph type="body" sz="quarter" idx="14"/>
          </p:nvPr>
        </p:nvSpPr>
        <p:spPr/>
        <p:txBody>
          <a:bodyPr>
            <a:normAutofit/>
          </a:bodyPr>
          <a:p>
            <a:r>
              <a:rPr lang="en-US" altLang="zh-CN" i="1" dirty="0">
                <a:solidFill>
                  <a:schemeClr val="bg2">
                    <a:lumMod val="50000"/>
                  </a:schemeClr>
                </a:solidFill>
                <a:cs typeface="+mn-ea"/>
                <a:sym typeface="+mn-lt"/>
              </a:rPr>
              <a:t>pre-application</a:t>
            </a:r>
            <a:endParaRPr lang="en-US" altLang="zh-CN" i="1" dirty="0">
              <a:solidFill>
                <a:schemeClr val="bg2">
                  <a:lumMod val="50000"/>
                </a:schemeClr>
              </a:solidFill>
              <a:latin typeface="华文细黑" panose="02010600040101010101" pitchFamily="2" charset="-122"/>
              <a:ea typeface="华文细黑" panose="02010600040101010101" pitchFamily="2" charset="-122"/>
              <a:cs typeface="+mn-ea"/>
              <a:sym typeface="+mn-lt"/>
            </a:endParaRPr>
          </a:p>
          <a:p>
            <a:endParaRPr lang="zh-CN" altLang="en-US" dirty="0"/>
          </a:p>
          <a:p>
            <a:endParaRPr lang="zh-CN" altLang="en-US" dirty="0"/>
          </a:p>
        </p:txBody>
      </p:sp>
      <p:sp>
        <p:nvSpPr>
          <p:cNvPr id="1048842" name="矩形 1"/>
          <p:cNvSpPr/>
          <p:nvPr/>
        </p:nvSpPr>
        <p:spPr>
          <a:xfrm>
            <a:off x="900430" y="1173480"/>
            <a:ext cx="2115185" cy="583565"/>
          </a:xfrm>
          <a:prstGeom prst="rect">
            <a:avLst/>
          </a:prstGeom>
          <a:noFill/>
          <a:ln>
            <a:noFill/>
          </a:ln>
        </p:spPr>
        <p:txBody>
          <a:bodyPr wrap="square" rtlCol="0" anchor="t">
            <a:spAutoFit/>
            <a:scene3d>
              <a:camera prst="orthographicFront"/>
              <a:lightRig rig="soft" dir="t">
                <a:rot lat="0" lon="0" rev="15600000"/>
              </a:lightRig>
            </a:scene3d>
            <a:sp3d extrusionH="57150" prstMaterial="softEdge">
              <a:bevelT w="25400" h="38100"/>
            </a:sp3d>
          </a:bodyPr>
          <a:p>
            <a:pPr algn="ctr"/>
            <a:r>
              <a:rPr lang="en-US" altLang="zh-CN" sz="3200" b="1">
                <a:solidFill>
                  <a:schemeClr val="accent4"/>
                </a:solidFill>
                <a:effectLst/>
              </a:rPr>
              <a:t>step1</a:t>
            </a:r>
            <a:endParaRPr lang="en-US" altLang="zh-CN" sz="3200" b="1">
              <a:solidFill>
                <a:schemeClr val="accent4"/>
              </a:solidFill>
              <a:effectLst/>
            </a:endParaRPr>
          </a:p>
        </p:txBody>
      </p:sp>
      <p:sp>
        <p:nvSpPr>
          <p:cNvPr id="1048843" name="文本框 4"/>
          <p:cNvSpPr txBox="1"/>
          <p:nvPr/>
        </p:nvSpPr>
        <p:spPr>
          <a:xfrm>
            <a:off x="900430" y="2237105"/>
            <a:ext cx="3937635" cy="3291841"/>
          </a:xfrm>
          <a:prstGeom prst="rect">
            <a:avLst/>
          </a:prstGeom>
          <a:noFill/>
        </p:spPr>
        <p:txBody>
          <a:bodyPr wrap="square" rtlCol="0">
            <a:spAutoFit/>
          </a:bodyPr>
          <a:p>
            <a:r>
              <a:rPr lang="zh-CN" altLang="en-US">
                <a:solidFill>
                  <a:schemeClr val="tx1">
                    <a:lumMod val="65000"/>
                    <a:lumOff val="35000"/>
                  </a:schemeClr>
                </a:solidFill>
              </a:rPr>
              <a:t>输入网站www.youth.zju.edu.cn,然后会跳出如下界面，点击进入“二三四课堂”模块。</a:t>
            </a:r>
            <a:endParaRPr lang="en-US" altLang="zh-CN">
              <a:solidFill>
                <a:schemeClr val="tx1">
                  <a:lumMod val="65000"/>
                  <a:lumOff val="35000"/>
                </a:schemeClr>
              </a:solidFill>
            </a:endParaRPr>
          </a:p>
          <a:p>
            <a:endParaRPr lang="en-US" altLang="zh-CN">
              <a:solidFill>
                <a:schemeClr val="tx1">
                  <a:lumMod val="65000"/>
                  <a:lumOff val="35000"/>
                </a:schemeClr>
              </a:solidFill>
            </a:endParaRPr>
          </a:p>
          <a:p>
            <a:endParaRPr lang="en-US" altLang="zh-CN">
              <a:solidFill>
                <a:schemeClr val="tx1">
                  <a:lumMod val="65000"/>
                  <a:lumOff val="35000"/>
                </a:schemeClr>
              </a:solidFill>
            </a:endParaRPr>
          </a:p>
          <a:p>
            <a:endParaRPr lang="en-US" altLang="zh-CN">
              <a:solidFill>
                <a:schemeClr val="tx1">
                  <a:lumMod val="65000"/>
                  <a:lumOff val="35000"/>
                </a:schemeClr>
              </a:solidFill>
            </a:endParaRPr>
          </a:p>
          <a:p>
            <a:endParaRPr lang="en-US" altLang="zh-CN">
              <a:solidFill>
                <a:schemeClr val="tx1">
                  <a:lumMod val="65000"/>
                  <a:lumOff val="35000"/>
                </a:schemeClr>
              </a:solidFill>
            </a:endParaRPr>
          </a:p>
          <a:p>
            <a:endParaRPr lang="en-US" altLang="zh-CN">
              <a:solidFill>
                <a:schemeClr val="tx1">
                  <a:lumMod val="65000"/>
                  <a:lumOff val="35000"/>
                </a:schemeClr>
              </a:solidFill>
            </a:endParaRPr>
          </a:p>
          <a:p>
            <a:endParaRPr lang="en-US" altLang="zh-CN">
              <a:solidFill>
                <a:schemeClr val="tx1">
                  <a:lumMod val="65000"/>
                  <a:lumOff val="35000"/>
                </a:schemeClr>
              </a:solidFill>
            </a:endParaRPr>
          </a:p>
          <a:p>
            <a:r>
              <a:rPr lang="zh-CN" altLang="en-US">
                <a:solidFill>
                  <a:schemeClr val="tx1">
                    <a:lumMod val="65000"/>
                    <a:lumOff val="35000"/>
                  </a:schemeClr>
                </a:solidFill>
              </a:rPr>
              <a:t>弹出如下界面，将页面拖至最下，点击左下角的“新增项目申报单位登录”模块。</a:t>
            </a:r>
            <a:endParaRPr lang="zh-CN" altLang="en-US">
              <a:solidFill>
                <a:schemeClr val="tx1">
                  <a:lumMod val="65000"/>
                  <a:lumOff val="35000"/>
                </a:schemeClr>
              </a:solidFill>
            </a:endParaRPr>
          </a:p>
        </p:txBody>
      </p:sp>
      <p:pic>
        <p:nvPicPr>
          <p:cNvPr id="2097182" name="图片 5" descr="屏幕快照 2020-10-26 19.52.05"/>
          <p:cNvPicPr>
            <a:picLocks noChangeAspect="1"/>
          </p:cNvPicPr>
          <p:nvPr/>
        </p:nvPicPr>
        <p:blipFill>
          <a:blip r:embed="rId1"/>
          <a:stretch>
            <a:fillRect/>
          </a:stretch>
        </p:blipFill>
        <p:spPr>
          <a:xfrm>
            <a:off x="6238875" y="337185"/>
            <a:ext cx="5131435" cy="2986405"/>
          </a:xfrm>
          <a:prstGeom prst="rect">
            <a:avLst/>
          </a:prstGeom>
        </p:spPr>
      </p:pic>
      <p:pic>
        <p:nvPicPr>
          <p:cNvPr id="2097183" name="图片 6" descr="屏幕快照 2020-10-26 19.52.42"/>
          <p:cNvPicPr>
            <a:picLocks noChangeAspect="1"/>
          </p:cNvPicPr>
          <p:nvPr/>
        </p:nvPicPr>
        <p:blipFill>
          <a:blip r:embed="rId2"/>
          <a:stretch>
            <a:fillRect/>
          </a:stretch>
        </p:blipFill>
        <p:spPr>
          <a:xfrm>
            <a:off x="5814060" y="3556000"/>
            <a:ext cx="5631815" cy="3258820"/>
          </a:xfrm>
          <a:prstGeom prst="rect">
            <a:avLst/>
          </a:prstGeom>
        </p:spPr>
      </p:pic>
      <p:sp>
        <p:nvSpPr>
          <p:cNvPr id="1048844" name="椭圆 7"/>
          <p:cNvSpPr/>
          <p:nvPr/>
        </p:nvSpPr>
        <p:spPr>
          <a:xfrm rot="21240000">
            <a:off x="7519670" y="2488565"/>
            <a:ext cx="885190" cy="4121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845" name="椭圆 8"/>
          <p:cNvSpPr/>
          <p:nvPr/>
        </p:nvSpPr>
        <p:spPr>
          <a:xfrm rot="20400000">
            <a:off x="6290310" y="6028690"/>
            <a:ext cx="641985" cy="86233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846" name="文本框 10"/>
          <p:cNvSpPr txBox="1"/>
          <p:nvPr/>
        </p:nvSpPr>
        <p:spPr>
          <a:xfrm rot="2880000">
            <a:off x="7090410" y="1817370"/>
            <a:ext cx="792480" cy="829945"/>
          </a:xfrm>
          <a:prstGeom prst="rect">
            <a:avLst/>
          </a:prstGeom>
          <a:noFill/>
        </p:spPr>
        <p:txBody>
          <a:bodyPr wrap="none" rtlCol="0" anchor="t">
            <a:spAutoFit/>
          </a:bodyPr>
          <a:p>
            <a:r>
              <a:rPr lang="zh-CN" altLang="en-US" sz="4800">
                <a:latin typeface="Arial" panose="020B0604020202090204" pitchFamily="34" charset="0"/>
                <a:cs typeface="Arial" panose="020B0604020202090204" pitchFamily="34" charset="0"/>
              </a:rPr>
              <a:t>→</a:t>
            </a:r>
            <a:endParaRPr lang="zh-CN" altLang="en-US" sz="4800">
              <a:latin typeface="Arial" panose="020B0604020202090204" pitchFamily="34" charset="0"/>
              <a:cs typeface="Arial" panose="020B0604020202090204" pitchFamily="34" charset="0"/>
            </a:endParaRPr>
          </a:p>
        </p:txBody>
      </p:sp>
      <p:sp>
        <p:nvSpPr>
          <p:cNvPr id="1048847" name="文本框 11"/>
          <p:cNvSpPr txBox="1"/>
          <p:nvPr/>
        </p:nvSpPr>
        <p:spPr>
          <a:xfrm rot="2340000">
            <a:off x="6846570" y="5367972"/>
            <a:ext cx="792479" cy="815341"/>
          </a:xfrm>
          <a:prstGeom prst="rect">
            <a:avLst/>
          </a:prstGeom>
          <a:noFill/>
        </p:spPr>
        <p:txBody>
          <a:bodyPr wrap="none" rtlCol="0" anchor="t">
            <a:spAutoFit/>
          </a:bodyPr>
          <a:p>
            <a:r>
              <a:rPr lang="zh-CN" altLang="en-US" sz="4800">
                <a:latin typeface="Arial" panose="020B0604020202090204" pitchFamily="34" charset="0"/>
                <a:cs typeface="Arial" panose="020B0604020202090204" pitchFamily="34" charset="0"/>
              </a:rPr>
              <a:t>↓</a:t>
            </a:r>
            <a:endParaRPr lang="zh-CN" altLang="en-US" sz="4800">
              <a:latin typeface="Arial" panose="020B0604020202090204" pitchFamily="34" charset="0"/>
              <a:cs typeface="Arial" panose="020B060402020209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67" name=""/>
        <p:cNvGrpSpPr/>
        <p:nvPr/>
      </p:nvGrpSpPr>
      <p:grpSpPr>
        <a:xfrm>
          <a:off x="0" y="0"/>
          <a:ext cx="0" cy="0"/>
          <a:chOff x="0" y="0"/>
          <a:chExt cx="0" cy="0"/>
        </a:xfrm>
      </p:grpSpPr>
      <p:sp>
        <p:nvSpPr>
          <p:cNvPr id="1048848" name="文本占位符 3"/>
          <p:cNvSpPr>
            <a:spLocks noGrp="1"/>
          </p:cNvSpPr>
          <p:nvPr>
            <p:ph type="body" sz="quarter" idx="13"/>
          </p:nvPr>
        </p:nvSpPr>
        <p:spPr/>
        <p:txBody>
          <a:bodyPr/>
          <a:p>
            <a:pPr algn="l"/>
            <a:r>
              <a:rPr lang="zh-CN" altLang="en-US" i="1" dirty="0">
                <a:sym typeface="+mn-ea"/>
              </a:rPr>
              <a:t>活动立项预申请相关操作</a:t>
            </a:r>
            <a:endParaRPr lang="zh-CN" altLang="en-US" dirty="0"/>
          </a:p>
        </p:txBody>
      </p:sp>
      <p:sp>
        <p:nvSpPr>
          <p:cNvPr id="1048849" name="文本占位符 2"/>
          <p:cNvSpPr>
            <a:spLocks noGrp="1"/>
          </p:cNvSpPr>
          <p:nvPr>
            <p:ph type="body" sz="quarter" idx="14"/>
          </p:nvPr>
        </p:nvSpPr>
        <p:spPr/>
        <p:txBody>
          <a:bodyPr>
            <a:normAutofit/>
          </a:bodyPr>
          <a:p>
            <a:r>
              <a:rPr lang="en-US" altLang="zh-CN" i="1" dirty="0">
                <a:solidFill>
                  <a:schemeClr val="bg2">
                    <a:lumMod val="50000"/>
                  </a:schemeClr>
                </a:solidFill>
                <a:cs typeface="+mn-ea"/>
                <a:sym typeface="+mn-lt"/>
              </a:rPr>
              <a:t>pre-application</a:t>
            </a:r>
            <a:endParaRPr lang="en-US" altLang="zh-CN" i="1" dirty="0">
              <a:solidFill>
                <a:schemeClr val="bg2">
                  <a:lumMod val="50000"/>
                </a:schemeClr>
              </a:solidFill>
              <a:latin typeface="华文细黑" panose="02010600040101010101" pitchFamily="2" charset="-122"/>
              <a:ea typeface="华文细黑" panose="02010600040101010101" pitchFamily="2" charset="-122"/>
              <a:cs typeface="+mn-ea"/>
              <a:sym typeface="+mn-lt"/>
            </a:endParaRPr>
          </a:p>
          <a:p>
            <a:endParaRPr lang="zh-CN" altLang="en-US" dirty="0"/>
          </a:p>
          <a:p>
            <a:endParaRPr lang="zh-CN" altLang="en-US" dirty="0"/>
          </a:p>
        </p:txBody>
      </p:sp>
      <p:sp>
        <p:nvSpPr>
          <p:cNvPr id="1048850" name="矩形 1"/>
          <p:cNvSpPr/>
          <p:nvPr/>
        </p:nvSpPr>
        <p:spPr>
          <a:xfrm>
            <a:off x="900430" y="1173480"/>
            <a:ext cx="2115185" cy="583565"/>
          </a:xfrm>
          <a:prstGeom prst="rect">
            <a:avLst/>
          </a:prstGeom>
          <a:noFill/>
          <a:ln>
            <a:noFill/>
          </a:ln>
        </p:spPr>
        <p:txBody>
          <a:bodyPr wrap="square" rtlCol="0" anchor="t">
            <a:spAutoFit/>
            <a:scene3d>
              <a:camera prst="orthographicFront"/>
              <a:lightRig rig="soft" dir="t">
                <a:rot lat="0" lon="0" rev="15600000"/>
              </a:lightRig>
            </a:scene3d>
            <a:sp3d extrusionH="57150" prstMaterial="softEdge">
              <a:bevelT w="25400" h="38100"/>
            </a:sp3d>
          </a:bodyPr>
          <a:p>
            <a:pPr algn="ctr"/>
            <a:r>
              <a:rPr lang="en-US" altLang="zh-CN" sz="3200" b="1">
                <a:solidFill>
                  <a:schemeClr val="accent4"/>
                </a:solidFill>
                <a:effectLst/>
              </a:rPr>
              <a:t>step2</a:t>
            </a:r>
            <a:endParaRPr lang="en-US" altLang="zh-CN" sz="3200" b="1">
              <a:solidFill>
                <a:schemeClr val="accent4"/>
              </a:solidFill>
              <a:effectLst/>
            </a:endParaRPr>
          </a:p>
        </p:txBody>
      </p:sp>
      <p:sp>
        <p:nvSpPr>
          <p:cNvPr id="1048851" name="文本框 4"/>
          <p:cNvSpPr txBox="1"/>
          <p:nvPr/>
        </p:nvSpPr>
        <p:spPr>
          <a:xfrm>
            <a:off x="900430" y="2237105"/>
            <a:ext cx="3937635" cy="2491741"/>
          </a:xfrm>
          <a:prstGeom prst="rect">
            <a:avLst/>
          </a:prstGeom>
          <a:noFill/>
        </p:spPr>
        <p:txBody>
          <a:bodyPr wrap="square" rtlCol="0">
            <a:spAutoFit/>
          </a:bodyPr>
          <a:p>
            <a:r>
              <a:rPr lang="zh-CN" altLang="en-US">
                <a:solidFill>
                  <a:schemeClr val="tx1">
                    <a:lumMod val="65000"/>
                    <a:lumOff val="35000"/>
                  </a:schemeClr>
                </a:solidFill>
              </a:rPr>
              <a:t>用组织或社团的账号登录后，点击列表中的“第二课堂”，进入右上角的“项目立项”。</a:t>
            </a:r>
            <a:endParaRPr lang="zh-CN" altLang="en-US">
              <a:solidFill>
                <a:schemeClr val="tx1">
                  <a:lumMod val="65000"/>
                  <a:lumOff val="35000"/>
                </a:schemeClr>
              </a:solidFill>
            </a:endParaRPr>
          </a:p>
          <a:p>
            <a:endParaRPr lang="en-US" altLang="zh-CN">
              <a:solidFill>
                <a:schemeClr val="tx1">
                  <a:lumMod val="65000"/>
                  <a:lumOff val="35000"/>
                </a:schemeClr>
              </a:solidFill>
            </a:endParaRPr>
          </a:p>
          <a:p>
            <a:endParaRPr lang="en-US" altLang="zh-CN">
              <a:solidFill>
                <a:schemeClr val="tx1">
                  <a:lumMod val="65000"/>
                  <a:lumOff val="35000"/>
                </a:schemeClr>
              </a:solidFill>
            </a:endParaRPr>
          </a:p>
          <a:p>
            <a:endParaRPr lang="en-US" altLang="zh-CN">
              <a:solidFill>
                <a:schemeClr val="tx1">
                  <a:lumMod val="65000"/>
                  <a:lumOff val="35000"/>
                </a:schemeClr>
              </a:solidFill>
            </a:endParaRPr>
          </a:p>
          <a:p>
            <a:endParaRPr lang="en-US" altLang="zh-CN">
              <a:solidFill>
                <a:schemeClr val="tx1">
                  <a:lumMod val="65000"/>
                  <a:lumOff val="35000"/>
                </a:schemeClr>
              </a:solidFill>
            </a:endParaRPr>
          </a:p>
          <a:p>
            <a:endParaRPr lang="en-US" altLang="zh-CN">
              <a:solidFill>
                <a:schemeClr val="tx1">
                  <a:lumMod val="65000"/>
                  <a:lumOff val="35000"/>
                </a:schemeClr>
              </a:solidFill>
            </a:endParaRPr>
          </a:p>
          <a:p>
            <a:endParaRPr lang="zh-CN" altLang="en-US">
              <a:solidFill>
                <a:schemeClr val="tx1">
                  <a:lumMod val="65000"/>
                  <a:lumOff val="35000"/>
                </a:schemeClr>
              </a:solidFill>
            </a:endParaRPr>
          </a:p>
        </p:txBody>
      </p:sp>
      <p:sp>
        <p:nvSpPr>
          <p:cNvPr id="1048852" name="文本框 10"/>
          <p:cNvSpPr txBox="1"/>
          <p:nvPr/>
        </p:nvSpPr>
        <p:spPr>
          <a:xfrm rot="2880000">
            <a:off x="7090410" y="1817370"/>
            <a:ext cx="792480" cy="829945"/>
          </a:xfrm>
          <a:prstGeom prst="rect">
            <a:avLst/>
          </a:prstGeom>
          <a:noFill/>
        </p:spPr>
        <p:txBody>
          <a:bodyPr wrap="none" rtlCol="0" anchor="t">
            <a:spAutoFit/>
          </a:bodyPr>
          <a:p>
            <a:r>
              <a:rPr lang="zh-CN" altLang="en-US" sz="4800">
                <a:latin typeface="Arial" panose="020B0604020202090204" pitchFamily="34" charset="0"/>
                <a:cs typeface="Arial" panose="020B0604020202090204" pitchFamily="34" charset="0"/>
              </a:rPr>
              <a:t>→</a:t>
            </a:r>
            <a:endParaRPr lang="zh-CN" altLang="en-US" sz="4800">
              <a:latin typeface="Arial" panose="020B0604020202090204" pitchFamily="34" charset="0"/>
              <a:cs typeface="Arial" panose="020B0604020202090204" pitchFamily="34" charset="0"/>
            </a:endParaRPr>
          </a:p>
        </p:txBody>
      </p:sp>
      <p:sp>
        <p:nvSpPr>
          <p:cNvPr id="1048853" name="文本框 11"/>
          <p:cNvSpPr txBox="1"/>
          <p:nvPr/>
        </p:nvSpPr>
        <p:spPr>
          <a:xfrm rot="2340000">
            <a:off x="6846570" y="5367972"/>
            <a:ext cx="792479" cy="815341"/>
          </a:xfrm>
          <a:prstGeom prst="rect">
            <a:avLst/>
          </a:prstGeom>
          <a:noFill/>
        </p:spPr>
        <p:txBody>
          <a:bodyPr wrap="none" rtlCol="0" anchor="t">
            <a:spAutoFit/>
          </a:bodyPr>
          <a:p>
            <a:r>
              <a:rPr lang="zh-CN" altLang="en-US" sz="4800">
                <a:latin typeface="Arial" panose="020B0604020202090204" pitchFamily="34" charset="0"/>
                <a:cs typeface="Arial" panose="020B0604020202090204" pitchFamily="34" charset="0"/>
              </a:rPr>
              <a:t>↓</a:t>
            </a:r>
            <a:endParaRPr lang="zh-CN" altLang="en-US" sz="4800">
              <a:latin typeface="Arial" panose="020B0604020202090204" pitchFamily="34" charset="0"/>
              <a:cs typeface="Arial" panose="020B0604020202090204" pitchFamily="34" charset="0"/>
            </a:endParaRPr>
          </a:p>
        </p:txBody>
      </p:sp>
      <p:pic>
        <p:nvPicPr>
          <p:cNvPr id="2097184" name="图片 9" descr="屏幕快照 2020-10-26 19.53.03"/>
          <p:cNvPicPr>
            <a:picLocks noChangeAspect="1"/>
          </p:cNvPicPr>
          <p:nvPr/>
        </p:nvPicPr>
        <p:blipFill>
          <a:blip r:embed="rId1"/>
          <a:stretch>
            <a:fillRect/>
          </a:stretch>
        </p:blipFill>
        <p:spPr>
          <a:xfrm>
            <a:off x="6082030" y="337185"/>
            <a:ext cx="5822315" cy="2228215"/>
          </a:xfrm>
          <a:prstGeom prst="rect">
            <a:avLst/>
          </a:prstGeom>
        </p:spPr>
      </p:pic>
      <p:pic>
        <p:nvPicPr>
          <p:cNvPr id="2097185" name="图片 12" descr="屏幕快照 2020-10-26 19.53.27"/>
          <p:cNvPicPr>
            <a:picLocks noChangeAspect="1"/>
          </p:cNvPicPr>
          <p:nvPr/>
        </p:nvPicPr>
        <p:blipFill>
          <a:blip r:embed="rId2"/>
          <a:stretch>
            <a:fillRect/>
          </a:stretch>
        </p:blipFill>
        <p:spPr>
          <a:xfrm>
            <a:off x="6082030" y="3127375"/>
            <a:ext cx="5653405" cy="3282950"/>
          </a:xfrm>
          <a:prstGeom prst="rect">
            <a:avLst/>
          </a:prstGeom>
        </p:spPr>
      </p:pic>
      <p:sp>
        <p:nvSpPr>
          <p:cNvPr id="1048854" name="椭圆 13"/>
          <p:cNvSpPr/>
          <p:nvPr/>
        </p:nvSpPr>
        <p:spPr>
          <a:xfrm>
            <a:off x="10781030" y="3531235"/>
            <a:ext cx="678815" cy="30289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855" name="文本框 15"/>
          <p:cNvSpPr txBox="1"/>
          <p:nvPr/>
        </p:nvSpPr>
        <p:spPr>
          <a:xfrm rot="600000">
            <a:off x="10036175" y="3114040"/>
            <a:ext cx="836295" cy="829945"/>
          </a:xfrm>
          <a:prstGeom prst="rect">
            <a:avLst/>
          </a:prstGeom>
          <a:noFill/>
        </p:spPr>
        <p:txBody>
          <a:bodyPr wrap="square" rtlCol="0" anchor="t">
            <a:spAutoFit/>
          </a:bodyPr>
          <a:p>
            <a:r>
              <a:rPr lang="zh-CN" altLang="en-US" sz="4800">
                <a:latin typeface="Arial" panose="020B0604020202090204" pitchFamily="34" charset="0"/>
                <a:cs typeface="Arial" panose="020B0604020202090204" pitchFamily="34" charset="0"/>
              </a:rPr>
              <a:t>→</a:t>
            </a:r>
            <a:endParaRPr lang="zh-CN" altLang="en-US" sz="4800">
              <a:latin typeface="Arial" panose="020B0604020202090204" pitchFamily="34" charset="0"/>
              <a:cs typeface="Arial" panose="020B060402020209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68" name=""/>
        <p:cNvGrpSpPr/>
        <p:nvPr/>
      </p:nvGrpSpPr>
      <p:grpSpPr>
        <a:xfrm>
          <a:off x="0" y="0"/>
          <a:ext cx="0" cy="0"/>
          <a:chOff x="0" y="0"/>
          <a:chExt cx="0" cy="0"/>
        </a:xfrm>
      </p:grpSpPr>
      <p:sp>
        <p:nvSpPr>
          <p:cNvPr id="1048856" name="文本占位符 3"/>
          <p:cNvSpPr>
            <a:spLocks noGrp="1"/>
          </p:cNvSpPr>
          <p:nvPr>
            <p:ph type="body" sz="quarter" idx="13"/>
          </p:nvPr>
        </p:nvSpPr>
        <p:spPr/>
        <p:txBody>
          <a:bodyPr/>
          <a:p>
            <a:pPr algn="l"/>
            <a:r>
              <a:rPr lang="zh-CN" altLang="en-US" i="1" dirty="0">
                <a:sym typeface="+mn-ea"/>
              </a:rPr>
              <a:t>活动立项预申请相关操作</a:t>
            </a:r>
            <a:endParaRPr lang="zh-CN" altLang="en-US" dirty="0"/>
          </a:p>
        </p:txBody>
      </p:sp>
      <p:sp>
        <p:nvSpPr>
          <p:cNvPr id="1048857" name="文本占位符 2"/>
          <p:cNvSpPr>
            <a:spLocks noGrp="1"/>
          </p:cNvSpPr>
          <p:nvPr>
            <p:ph type="body" sz="quarter" idx="14"/>
          </p:nvPr>
        </p:nvSpPr>
        <p:spPr/>
        <p:txBody>
          <a:bodyPr>
            <a:normAutofit/>
          </a:bodyPr>
          <a:p>
            <a:r>
              <a:rPr lang="en-US" altLang="zh-CN" i="1" dirty="0">
                <a:solidFill>
                  <a:schemeClr val="bg2">
                    <a:lumMod val="50000"/>
                  </a:schemeClr>
                </a:solidFill>
                <a:cs typeface="+mn-ea"/>
                <a:sym typeface="+mn-lt"/>
              </a:rPr>
              <a:t>pre-application</a:t>
            </a:r>
            <a:endParaRPr lang="en-US" altLang="zh-CN" i="1" dirty="0">
              <a:solidFill>
                <a:schemeClr val="bg2">
                  <a:lumMod val="50000"/>
                </a:schemeClr>
              </a:solidFill>
              <a:latin typeface="华文细黑" panose="02010600040101010101" pitchFamily="2" charset="-122"/>
              <a:ea typeface="华文细黑" panose="02010600040101010101" pitchFamily="2" charset="-122"/>
              <a:cs typeface="+mn-ea"/>
              <a:sym typeface="+mn-lt"/>
            </a:endParaRPr>
          </a:p>
          <a:p>
            <a:endParaRPr lang="zh-CN" altLang="en-US" dirty="0"/>
          </a:p>
          <a:p>
            <a:endParaRPr lang="zh-CN" altLang="en-US" dirty="0"/>
          </a:p>
        </p:txBody>
      </p:sp>
      <p:sp>
        <p:nvSpPr>
          <p:cNvPr id="1048858" name="矩形 1"/>
          <p:cNvSpPr/>
          <p:nvPr/>
        </p:nvSpPr>
        <p:spPr>
          <a:xfrm>
            <a:off x="900430" y="1173480"/>
            <a:ext cx="2115185" cy="583565"/>
          </a:xfrm>
          <a:prstGeom prst="rect">
            <a:avLst/>
          </a:prstGeom>
          <a:noFill/>
          <a:ln>
            <a:noFill/>
          </a:ln>
        </p:spPr>
        <p:txBody>
          <a:bodyPr wrap="square" rtlCol="0" anchor="t">
            <a:spAutoFit/>
            <a:scene3d>
              <a:camera prst="orthographicFront"/>
              <a:lightRig rig="soft" dir="t">
                <a:rot lat="0" lon="0" rev="15600000"/>
              </a:lightRig>
            </a:scene3d>
            <a:sp3d extrusionH="57150" prstMaterial="softEdge">
              <a:bevelT w="25400" h="38100"/>
            </a:sp3d>
          </a:bodyPr>
          <a:p>
            <a:pPr algn="ctr"/>
            <a:r>
              <a:rPr lang="en-US" altLang="zh-CN" sz="3200" b="1">
                <a:solidFill>
                  <a:schemeClr val="accent4"/>
                </a:solidFill>
                <a:effectLst/>
              </a:rPr>
              <a:t>step3</a:t>
            </a:r>
            <a:endParaRPr lang="en-US" altLang="zh-CN" sz="3200" b="1">
              <a:solidFill>
                <a:schemeClr val="accent4"/>
              </a:solidFill>
              <a:effectLst/>
            </a:endParaRPr>
          </a:p>
        </p:txBody>
      </p:sp>
      <p:pic>
        <p:nvPicPr>
          <p:cNvPr id="2097186" name="图片 4" descr="屏幕快照 2020-10-26 19.53.34"/>
          <p:cNvPicPr>
            <a:picLocks noChangeAspect="1"/>
          </p:cNvPicPr>
          <p:nvPr/>
        </p:nvPicPr>
        <p:blipFill>
          <a:blip r:embed="rId1"/>
          <a:stretch>
            <a:fillRect/>
          </a:stretch>
        </p:blipFill>
        <p:spPr>
          <a:xfrm>
            <a:off x="3597910" y="616585"/>
            <a:ext cx="8249285" cy="4537710"/>
          </a:xfrm>
          <a:prstGeom prst="rect">
            <a:avLst/>
          </a:prstGeom>
        </p:spPr>
      </p:pic>
      <p:sp>
        <p:nvSpPr>
          <p:cNvPr id="1048859" name="文本框 5"/>
          <p:cNvSpPr txBox="1"/>
          <p:nvPr/>
        </p:nvSpPr>
        <p:spPr>
          <a:xfrm>
            <a:off x="900430" y="2343150"/>
            <a:ext cx="2115185" cy="1958341"/>
          </a:xfrm>
          <a:prstGeom prst="rect">
            <a:avLst/>
          </a:prstGeom>
          <a:noFill/>
        </p:spPr>
        <p:txBody>
          <a:bodyPr wrap="square" rtlCol="0">
            <a:spAutoFit/>
          </a:bodyPr>
          <a:p>
            <a:r>
              <a:rPr lang="zh-CN" altLang="en-US">
                <a:solidFill>
                  <a:schemeClr val="tx1">
                    <a:lumMod val="65000"/>
                    <a:lumOff val="35000"/>
                  </a:schemeClr>
                </a:solidFill>
              </a:rPr>
              <a:t>最终要填写的表格，按要求完善相关信息后，切记导入之前准备好的活动策划案以及预计参加人数，加分梯度还有加分比例。</a:t>
            </a:r>
            <a:endParaRPr lang="zh-CN" altLang="en-US">
              <a:solidFill>
                <a:schemeClr val="tx1">
                  <a:lumMod val="65000"/>
                  <a:lumOff val="35000"/>
                </a:schemeClr>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69" name=""/>
        <p:cNvGrpSpPr/>
        <p:nvPr/>
      </p:nvGrpSpPr>
      <p:grpSpPr>
        <a:xfrm>
          <a:off x="0" y="0"/>
          <a:ext cx="0" cy="0"/>
          <a:chOff x="0" y="0"/>
          <a:chExt cx="0" cy="0"/>
        </a:xfrm>
      </p:grpSpPr>
      <p:sp>
        <p:nvSpPr>
          <p:cNvPr id="1048860" name="任意多边形: 形状 3"/>
          <p:cNvSpPr/>
          <p:nvPr/>
        </p:nvSpPr>
        <p:spPr>
          <a:xfrm flipH="1">
            <a:off x="1" y="2627722"/>
            <a:ext cx="4387777" cy="1602556"/>
          </a:xfrm>
          <a:custGeom>
            <a:avLst/>
            <a:gdLst>
              <a:gd name="connsiteX0" fmla="*/ 4387777 w 4387777"/>
              <a:gd name="connsiteY0" fmla="*/ 0 h 1602556"/>
              <a:gd name="connsiteX1" fmla="*/ 0 w 4387777"/>
              <a:gd name="connsiteY1" fmla="*/ 0 h 1602556"/>
              <a:gd name="connsiteX2" fmla="*/ 400223 w 4387777"/>
              <a:gd name="connsiteY2" fmla="*/ 1602556 h 1602556"/>
              <a:gd name="connsiteX3" fmla="*/ 4387777 w 4387777"/>
              <a:gd name="connsiteY3" fmla="*/ 1602556 h 1602556"/>
            </a:gdLst>
            <a:ahLst/>
            <a:cxnLst>
              <a:cxn ang="0">
                <a:pos x="connsiteX0" y="connsiteY0"/>
              </a:cxn>
              <a:cxn ang="0">
                <a:pos x="connsiteX1" y="connsiteY1"/>
              </a:cxn>
              <a:cxn ang="0">
                <a:pos x="connsiteX2" y="connsiteY2"/>
              </a:cxn>
              <a:cxn ang="0">
                <a:pos x="connsiteX3" y="connsiteY3"/>
              </a:cxn>
            </a:cxnLst>
            <a:rect l="l" t="t" r="r" b="b"/>
            <a:pathLst>
              <a:path w="4387777" h="1602556">
                <a:moveTo>
                  <a:pt x="4387777" y="0"/>
                </a:moveTo>
                <a:lnTo>
                  <a:pt x="0" y="0"/>
                </a:lnTo>
                <a:lnTo>
                  <a:pt x="400223" y="1602556"/>
                </a:lnTo>
                <a:lnTo>
                  <a:pt x="4387777" y="160255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048861" name="文本框 4"/>
          <p:cNvSpPr txBox="1"/>
          <p:nvPr/>
        </p:nvSpPr>
        <p:spPr>
          <a:xfrm>
            <a:off x="1280818" y="3136612"/>
            <a:ext cx="1795780" cy="574040"/>
          </a:xfrm>
          <a:prstGeom prst="rect">
            <a:avLst/>
          </a:prstGeom>
          <a:noFill/>
        </p:spPr>
        <p:txBody>
          <a:bodyPr wrap="none" rtlCol="0">
            <a:spAutoFit/>
          </a:bodyPr>
          <a:p>
            <a:r>
              <a:rPr lang="en-US" altLang="zh-CN" sz="3200" i="1" dirty="0">
                <a:solidFill>
                  <a:schemeClr val="bg1"/>
                </a:solidFill>
                <a:latin typeface="微软雅黑" panose="020B0503020204020204" pitchFamily="34" charset="-122"/>
                <a:ea typeface="微软雅黑" panose="020B0503020204020204" pitchFamily="34" charset="-122"/>
              </a:rPr>
              <a:t>PART TWO</a:t>
            </a:r>
            <a:endParaRPr lang="zh-CN" altLang="en-US" sz="3200" i="1" dirty="0">
              <a:solidFill>
                <a:schemeClr val="bg1"/>
              </a:solidFill>
              <a:latin typeface="微软雅黑" panose="020B0503020204020204" pitchFamily="34" charset="-122"/>
              <a:ea typeface="微软雅黑" panose="020B0503020204020204" pitchFamily="34" charset="-122"/>
            </a:endParaRPr>
          </a:p>
        </p:txBody>
      </p:sp>
      <p:sp>
        <p:nvSpPr>
          <p:cNvPr id="1048862" name="文本框 5"/>
          <p:cNvSpPr txBox="1"/>
          <p:nvPr/>
        </p:nvSpPr>
        <p:spPr>
          <a:xfrm>
            <a:off x="4705220" y="2830634"/>
            <a:ext cx="6240780" cy="624840"/>
          </a:xfrm>
          <a:prstGeom prst="rect">
            <a:avLst/>
          </a:prstGeom>
          <a:noFill/>
        </p:spPr>
        <p:txBody>
          <a:bodyPr wrap="none" rtlCol="0">
            <a:spAutoFit/>
          </a:bodyPr>
          <a:lstStyle>
            <a:defPPr>
              <a:defRPr lang="zh-CN"/>
            </a:defPPr>
            <a:lvl1pPr>
              <a:defRPr sz="3600" i="1">
                <a:solidFill>
                  <a:schemeClr val="accent1"/>
                </a:solidFill>
                <a:latin typeface="微软雅黑" panose="020B0503020204020204" pitchFamily="34" charset="-122"/>
                <a:ea typeface="微软雅黑" panose="020B0503020204020204" pitchFamily="34" charset="-122"/>
              </a:defRPr>
            </a:lvl1pPr>
          </a:lstStyle>
          <a:p>
            <a:pPr algn="l"/>
            <a:r>
              <a:rPr lang="zh-CN" altLang="en-US" dirty="0">
                <a:sym typeface="+mn-ea"/>
              </a:rPr>
              <a:t>活动正式申请要求及相关操作</a:t>
            </a:r>
            <a:endParaRPr lang="zh-CN" altLang="en-US" dirty="0"/>
          </a:p>
        </p:txBody>
      </p:sp>
      <p:sp>
        <p:nvSpPr>
          <p:cNvPr id="1048863" name="矩形 6"/>
          <p:cNvSpPr/>
          <p:nvPr/>
        </p:nvSpPr>
        <p:spPr>
          <a:xfrm flipH="1">
            <a:off x="4705220" y="3579463"/>
            <a:ext cx="6455329" cy="410845"/>
          </a:xfrm>
          <a:prstGeom prst="rect">
            <a:avLst/>
          </a:prstGeom>
        </p:spPr>
        <p:txBody>
          <a:bodyPr wrap="square">
            <a:spAutoFit/>
          </a:bodyPr>
          <a:p>
            <a:pPr>
              <a:lnSpc>
                <a:spcPct val="130000"/>
              </a:lnSpc>
            </a:pPr>
            <a:r>
              <a:rPr lang="en-US" altLang="zh-CN" sz="1600" i="1" dirty="0">
                <a:solidFill>
                  <a:schemeClr val="bg2">
                    <a:lumMod val="50000"/>
                  </a:schemeClr>
                </a:solidFill>
                <a:latin typeface="华文细黑" panose="02010600040101010101" pitchFamily="2" charset="-122"/>
                <a:ea typeface="华文细黑" panose="02010600040101010101" pitchFamily="2" charset="-122"/>
                <a:cs typeface="+mn-ea"/>
                <a:sym typeface="+mn-lt"/>
              </a:rPr>
              <a:t>application</a:t>
            </a:r>
            <a:endParaRPr lang="en-US" altLang="zh-CN" sz="1600" i="1" dirty="0">
              <a:solidFill>
                <a:schemeClr val="bg2">
                  <a:lumMod val="50000"/>
                </a:schemeClr>
              </a:solidFill>
              <a:latin typeface="华文细黑" panose="02010600040101010101" pitchFamily="2" charset="-122"/>
              <a:ea typeface="华文细黑" panose="02010600040101010101" pitchFamily="2" charset="-122"/>
              <a:cs typeface="+mn-ea"/>
              <a:sym typeface="+mn-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70" name=""/>
        <p:cNvGrpSpPr/>
        <p:nvPr/>
      </p:nvGrpSpPr>
      <p:grpSpPr>
        <a:xfrm>
          <a:off x="0" y="0"/>
          <a:ext cx="0" cy="0"/>
          <a:chOff x="0" y="0"/>
          <a:chExt cx="0" cy="0"/>
        </a:xfrm>
      </p:grpSpPr>
      <p:sp>
        <p:nvSpPr>
          <p:cNvPr id="1048864" name="文本占位符 3"/>
          <p:cNvSpPr>
            <a:spLocks noGrp="1"/>
          </p:cNvSpPr>
          <p:nvPr>
            <p:ph type="body" sz="quarter" idx="13"/>
          </p:nvPr>
        </p:nvSpPr>
        <p:spPr/>
        <p:txBody>
          <a:bodyPr/>
          <a:p>
            <a:r>
              <a:rPr lang="zh-CN" altLang="en-US" dirty="0">
                <a:sym typeface="+mn-ea"/>
              </a:rPr>
              <a:t>活动立项正式申请要求</a:t>
            </a:r>
            <a:endParaRPr lang="zh-CN" altLang="en-US" dirty="0"/>
          </a:p>
        </p:txBody>
      </p:sp>
      <p:sp>
        <p:nvSpPr>
          <p:cNvPr id="1048865" name="文本占位符 4"/>
          <p:cNvSpPr>
            <a:spLocks noGrp="1"/>
          </p:cNvSpPr>
          <p:nvPr>
            <p:ph type="body" sz="quarter" idx="14"/>
          </p:nvPr>
        </p:nvSpPr>
        <p:spPr/>
        <p:txBody>
          <a:bodyPr>
            <a:normAutofit/>
          </a:bodyPr>
          <a:p>
            <a:r>
              <a:rPr lang="en-US" altLang="zh-CN" i="1" dirty="0">
                <a:solidFill>
                  <a:schemeClr val="bg2">
                    <a:lumMod val="50000"/>
                  </a:schemeClr>
                </a:solidFill>
                <a:cs typeface="+mn-ea"/>
                <a:sym typeface="+mn-lt"/>
              </a:rPr>
              <a:t>application</a:t>
            </a:r>
            <a:endParaRPr lang="en-US" altLang="zh-CN" i="1" dirty="0">
              <a:solidFill>
                <a:schemeClr val="bg2">
                  <a:lumMod val="50000"/>
                </a:schemeClr>
              </a:solidFill>
              <a:latin typeface="华文细黑" panose="02010600040101010101" pitchFamily="2" charset="-122"/>
              <a:ea typeface="华文细黑" panose="02010600040101010101" pitchFamily="2" charset="-122"/>
              <a:cs typeface="+mn-ea"/>
              <a:sym typeface="+mn-lt"/>
            </a:endParaRPr>
          </a:p>
          <a:p>
            <a:endParaRPr lang="zh-CN" altLang="en-US" dirty="0"/>
          </a:p>
        </p:txBody>
      </p:sp>
      <p:cxnSp>
        <p:nvCxnSpPr>
          <p:cNvPr id="3145728" name="Straight Connector 30"/>
          <p:cNvCxnSpPr>
            <a:cxnSpLocks noChangeShapeType="1"/>
          </p:cNvCxnSpPr>
          <p:nvPr/>
        </p:nvCxnSpPr>
        <p:spPr bwMode="auto">
          <a:xfrm>
            <a:off x="25400" y="6102350"/>
            <a:ext cx="12069763" cy="1588"/>
          </a:xfrm>
          <a:prstGeom prst="line">
            <a:avLst/>
          </a:prstGeom>
          <a:noFill/>
          <a:ln w="12700">
            <a:solidFill>
              <a:srgbClr val="ADBACA"/>
            </a:solidFill>
            <a:prstDash val="sysDot"/>
            <a:round/>
          </a:ln>
        </p:spPr>
      </p:cxnSp>
      <p:grpSp>
        <p:nvGrpSpPr>
          <p:cNvPr id="171" name="组合 5"/>
          <p:cNvGrpSpPr/>
          <p:nvPr/>
        </p:nvGrpSpPr>
        <p:grpSpPr>
          <a:xfrm>
            <a:off x="3013363" y="1571823"/>
            <a:ext cx="5680297" cy="4326750"/>
            <a:chOff x="6400581" y="1915303"/>
            <a:chExt cx="4888327" cy="3723497"/>
          </a:xfrm>
        </p:grpSpPr>
        <p:sp>
          <p:nvSpPr>
            <p:cNvPr id="1048866" name="矩形 14"/>
            <p:cNvSpPr/>
            <p:nvPr/>
          </p:nvSpPr>
          <p:spPr>
            <a:xfrm>
              <a:off x="7097871" y="3482566"/>
              <a:ext cx="3494649" cy="767238"/>
            </a:xfrm>
            <a:prstGeom prst="rect">
              <a:avLst/>
            </a:prstGeom>
          </p:spPr>
          <p:txBody>
            <a:bodyPr wrap="square">
              <a:spAutoFit/>
            </a:bodyPr>
            <a:p>
              <a:pPr fontAlgn="base">
                <a:lnSpc>
                  <a:spcPct val="130000"/>
                </a:lnSpc>
                <a:spcBef>
                  <a:spcPct val="0"/>
                </a:spcBef>
                <a:spcAft>
                  <a:spcPct val="0"/>
                </a:spcAft>
                <a:buFont typeface="Arial" panose="020B0604020202090204" pitchFamily="34" charset="0"/>
              </a:pP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正式申请是活动结束后的申请活动，需要线上和线下同时申请。</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48867" name="矩形 15"/>
            <p:cNvSpPr/>
            <p:nvPr/>
          </p:nvSpPr>
          <p:spPr>
            <a:xfrm>
              <a:off x="6400581" y="1915303"/>
              <a:ext cx="4888327" cy="372349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868" name="矩形 16"/>
            <p:cNvSpPr/>
            <p:nvPr/>
          </p:nvSpPr>
          <p:spPr>
            <a:xfrm>
              <a:off x="7344874" y="2349197"/>
              <a:ext cx="3000643" cy="926259"/>
            </a:xfrm>
            <a:prstGeom prst="rect">
              <a:avLst/>
            </a:prstGeom>
          </p:spPr>
          <p:txBody>
            <a:bodyPr wrap="square">
              <a:spAutoFit/>
            </a:bodyPr>
            <a:p>
              <a:pPr algn="l"/>
              <a:r>
                <a:rPr lang="zh-CN" altLang="en-US" sz="3200" i="1" dirty="0">
                  <a:solidFill>
                    <a:schemeClr val="accent1"/>
                  </a:solidFill>
                  <a:sym typeface="+mn-ea"/>
                </a:rPr>
                <a:t>活动立项正式申请           要求与操作</a:t>
              </a:r>
              <a:endParaRPr lang="zh-CN" altLang="en-US" sz="3200" i="1" dirty="0">
                <a:solidFill>
                  <a:schemeClr val="accent1"/>
                </a:solidFill>
                <a:sym typeface="+mn-ea"/>
              </a:endParaRPr>
            </a:p>
          </p:txBody>
        </p:sp>
        <p:sp>
          <p:nvSpPr>
            <p:cNvPr id="1048869" name="任意多边形 30"/>
            <p:cNvSpPr/>
            <p:nvPr/>
          </p:nvSpPr>
          <p:spPr>
            <a:xfrm>
              <a:off x="10728381" y="1915303"/>
              <a:ext cx="560527" cy="433974"/>
            </a:xfrm>
            <a:custGeom>
              <a:avLst/>
              <a:gdLst>
                <a:gd name="connsiteX0" fmla="*/ 0 w 560527"/>
                <a:gd name="connsiteY0" fmla="*/ 0 h 433974"/>
                <a:gd name="connsiteX1" fmla="*/ 560527 w 560527"/>
                <a:gd name="connsiteY1" fmla="*/ 0 h 433974"/>
                <a:gd name="connsiteX2" fmla="*/ 560527 w 560527"/>
                <a:gd name="connsiteY2" fmla="*/ 433974 h 433974"/>
                <a:gd name="connsiteX3" fmla="*/ 506120 w 560527"/>
                <a:gd name="connsiteY3" fmla="*/ 428489 h 433974"/>
                <a:gd name="connsiteX4" fmla="*/ 5569 w 560527"/>
                <a:gd name="connsiteY4" fmla="*/ 17943 h 433974"/>
                <a:gd name="connsiteX5" fmla="*/ 0 w 560527"/>
                <a:gd name="connsiteY5" fmla="*/ 0 h 43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527" h="433974">
                  <a:moveTo>
                    <a:pt x="0" y="0"/>
                  </a:moveTo>
                  <a:lnTo>
                    <a:pt x="560527" y="0"/>
                  </a:lnTo>
                  <a:lnTo>
                    <a:pt x="560527" y="433974"/>
                  </a:lnTo>
                  <a:lnTo>
                    <a:pt x="506120" y="428489"/>
                  </a:lnTo>
                  <a:cubicBezTo>
                    <a:pt x="279800" y="382178"/>
                    <a:pt x="93533" y="225912"/>
                    <a:pt x="5569" y="1794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wipe(right)">
                                      <p:cBhvr>
                                        <p:cTn id="7" dur="10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72" name=""/>
        <p:cNvGrpSpPr/>
        <p:nvPr/>
      </p:nvGrpSpPr>
      <p:grpSpPr>
        <a:xfrm>
          <a:off x="0" y="0"/>
          <a:ext cx="0" cy="0"/>
          <a:chOff x="0" y="0"/>
          <a:chExt cx="0" cy="0"/>
        </a:xfrm>
      </p:grpSpPr>
      <p:sp>
        <p:nvSpPr>
          <p:cNvPr id="1048870" name="文本占位符 3"/>
          <p:cNvSpPr>
            <a:spLocks noGrp="1"/>
          </p:cNvSpPr>
          <p:nvPr>
            <p:ph type="body" sz="quarter" idx="13"/>
          </p:nvPr>
        </p:nvSpPr>
        <p:spPr/>
        <p:txBody>
          <a:bodyPr/>
          <a:p>
            <a:r>
              <a:rPr lang="zh-CN" altLang="en-US" dirty="0">
                <a:sym typeface="+mn-ea"/>
              </a:rPr>
              <a:t>活动正式申请相关操作</a:t>
            </a:r>
            <a:endParaRPr lang="zh-CN" altLang="en-US" dirty="0"/>
          </a:p>
          <a:p>
            <a:endParaRPr lang="zh-CN" altLang="en-US" dirty="0"/>
          </a:p>
        </p:txBody>
      </p:sp>
      <p:sp>
        <p:nvSpPr>
          <p:cNvPr id="1048871" name="文本占位符 4"/>
          <p:cNvSpPr>
            <a:spLocks noGrp="1"/>
          </p:cNvSpPr>
          <p:nvPr>
            <p:ph type="body" sz="quarter" idx="14"/>
          </p:nvPr>
        </p:nvSpPr>
        <p:spPr/>
        <p:txBody>
          <a:bodyPr/>
          <a:p>
            <a:r>
              <a:rPr lang="en-US" altLang="zh-CN" i="1" dirty="0">
                <a:solidFill>
                  <a:schemeClr val="bg2">
                    <a:lumMod val="50000"/>
                  </a:schemeClr>
                </a:solidFill>
                <a:cs typeface="+mn-ea"/>
                <a:sym typeface="+mn-lt"/>
              </a:rPr>
              <a:t>application</a:t>
            </a:r>
            <a:endParaRPr lang="en-US" altLang="zh-CN" i="1" dirty="0">
              <a:solidFill>
                <a:schemeClr val="bg2">
                  <a:lumMod val="50000"/>
                </a:schemeClr>
              </a:solidFill>
              <a:latin typeface="华文细黑" panose="02010600040101010101" pitchFamily="2" charset="-122"/>
              <a:ea typeface="华文细黑" panose="02010600040101010101" pitchFamily="2" charset="-122"/>
              <a:cs typeface="+mn-ea"/>
              <a:sym typeface="+mn-lt"/>
            </a:endParaRPr>
          </a:p>
          <a:p>
            <a:endParaRPr lang="zh-CN" altLang="en-US" dirty="0"/>
          </a:p>
        </p:txBody>
      </p:sp>
      <p:sp>
        <p:nvSpPr>
          <p:cNvPr id="1048872" name="Text Placeholder 32"/>
          <p:cNvSpPr txBox="1"/>
          <p:nvPr/>
        </p:nvSpPr>
        <p:spPr>
          <a:xfrm>
            <a:off x="900430" y="2914015"/>
            <a:ext cx="2646680" cy="267779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a:lstStyle>
          <a:p>
            <a:pPr fontAlgn="base">
              <a:lnSpc>
                <a:spcPct val="130000"/>
              </a:lnSpc>
              <a:spcBef>
                <a:spcPct val="0"/>
              </a:spcBef>
              <a:spcAft>
                <a:spcPct val="0"/>
              </a:spcAft>
            </a:pPr>
            <a:r>
              <a:rPr lang="zh-CN" altLang="en-US" sz="2000">
                <a:solidFill>
                  <a:schemeClr val="tx1">
                    <a:lumMod val="65000"/>
                    <a:lumOff val="35000"/>
                  </a:schemeClr>
                </a:solidFill>
                <a:sym typeface="+mn-ea"/>
              </a:rPr>
              <a:t>登录素拓网站，在已经预审核通过的活动界面，导入加分的学生信息以及其对应的二课分，这里要注意的是，如果加分人数比例与预申请时的不符，一律不予通过。</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48873" name="Text Placeholder 33"/>
          <p:cNvSpPr txBox="1"/>
          <p:nvPr/>
        </p:nvSpPr>
        <p:spPr>
          <a:xfrm>
            <a:off x="775833" y="1930324"/>
            <a:ext cx="2189110" cy="87377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a:lstStyle>
          <a:p>
            <a:pPr algn="ctr"/>
            <a:r>
              <a:rPr lang="zh-CN" altLang="en-US" sz="2400" b="1">
                <a:solidFill>
                  <a:schemeClr val="accent4"/>
                </a:solidFill>
                <a:effectLst/>
                <a:sym typeface="+mn-ea"/>
              </a:rPr>
              <a:t>线上申请部分</a:t>
            </a:r>
            <a:endParaRPr lang="zh-CN" altLang="en-US" sz="2400" b="1" dirty="0">
              <a:solidFill>
                <a:schemeClr val="accent1"/>
              </a:solidFill>
              <a:latin typeface="微软雅黑" panose="020B0503020204020204" pitchFamily="34" charset="-122"/>
              <a:ea typeface="微软雅黑" panose="020B0503020204020204" pitchFamily="34" charset="-122"/>
            </a:endParaRPr>
          </a:p>
        </p:txBody>
      </p:sp>
      <p:sp>
        <p:nvSpPr>
          <p:cNvPr id="1048874" name="Text Placeholder 32"/>
          <p:cNvSpPr txBox="1"/>
          <p:nvPr/>
        </p:nvSpPr>
        <p:spPr>
          <a:xfrm>
            <a:off x="1340427" y="4485523"/>
            <a:ext cx="2522634" cy="165008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a:lstStyle>
          <a:p>
            <a:pPr fontAlgn="base">
              <a:lnSpc>
                <a:spcPct val="130000"/>
              </a:lnSpc>
              <a:spcBef>
                <a:spcPct val="0"/>
              </a:spcBef>
              <a:spcAft>
                <a:spcPct val="0"/>
              </a:spcAft>
            </a:pP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48875" name="Text Placeholder 33"/>
          <p:cNvSpPr txBox="1"/>
          <p:nvPr/>
        </p:nvSpPr>
        <p:spPr>
          <a:xfrm>
            <a:off x="955335" y="4011809"/>
            <a:ext cx="2185537" cy="66806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a:lstStyle>
          <a:p>
            <a:pPr algn="ctr"/>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sp>
        <p:nvSpPr>
          <p:cNvPr id="1048876" name="Text Placeholder 32"/>
          <p:cNvSpPr txBox="1"/>
          <p:nvPr/>
        </p:nvSpPr>
        <p:spPr>
          <a:xfrm>
            <a:off x="8724178" y="2835580"/>
            <a:ext cx="2633782" cy="165008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a:lstStyle>
          <a:p>
            <a:pPr fontAlgn="base">
              <a:lnSpc>
                <a:spcPct val="130000"/>
              </a:lnSpc>
              <a:spcBef>
                <a:spcPct val="0"/>
              </a:spcBef>
              <a:spcAft>
                <a:spcPct val="0"/>
              </a:spcAft>
            </a:pPr>
            <a:r>
              <a:rPr lang="zh-CN" altLang="en-US" sz="2000">
                <a:solidFill>
                  <a:schemeClr val="tx1">
                    <a:lumMod val="65000"/>
                    <a:lumOff val="35000"/>
                  </a:schemeClr>
                </a:solidFill>
                <a:sym typeface="+mn-ea"/>
              </a:rPr>
              <a:t>把策划案和申请表以及加分名单交到素拓办公室，具体地点是在小剧场B座304，注意申请表需要盖章并且要有指导老师的签字。</a:t>
            </a:r>
            <a:endParaRPr lang="zh-CN" altLang="en-US" sz="2000">
              <a:solidFill>
                <a:schemeClr val="tx1">
                  <a:lumMod val="65000"/>
                  <a:lumOff val="35000"/>
                </a:schemeClr>
              </a:solidFill>
              <a:sym typeface="+mn-ea"/>
            </a:endParaRPr>
          </a:p>
        </p:txBody>
      </p:sp>
      <p:sp>
        <p:nvSpPr>
          <p:cNvPr id="1048877" name="Text Placeholder 33"/>
          <p:cNvSpPr txBox="1"/>
          <p:nvPr/>
        </p:nvSpPr>
        <p:spPr>
          <a:xfrm>
            <a:off x="8724111" y="1930547"/>
            <a:ext cx="2189110" cy="87377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a:lstStyle>
          <a:p>
            <a:pPr algn="ctr"/>
            <a:r>
              <a:rPr lang="zh-CN" altLang="en-US" sz="2400" b="1">
                <a:solidFill>
                  <a:schemeClr val="accent4"/>
                </a:solidFill>
                <a:effectLst/>
                <a:sym typeface="+mn-ea"/>
              </a:rPr>
              <a:t>线下申请部分</a:t>
            </a:r>
            <a:endParaRPr lang="zh-CN" altLang="en-US" sz="2400" b="1" dirty="0">
              <a:solidFill>
                <a:schemeClr val="accent1"/>
              </a:solidFill>
              <a:latin typeface="微软雅黑" panose="020B0503020204020204" pitchFamily="34" charset="-122"/>
              <a:ea typeface="微软雅黑" panose="020B0503020204020204" pitchFamily="34" charset="-122"/>
            </a:endParaRPr>
          </a:p>
        </p:txBody>
      </p:sp>
      <p:sp>
        <p:nvSpPr>
          <p:cNvPr id="1048878" name="Text Placeholder 32"/>
          <p:cNvSpPr txBox="1"/>
          <p:nvPr/>
        </p:nvSpPr>
        <p:spPr>
          <a:xfrm>
            <a:off x="8724316" y="4591860"/>
            <a:ext cx="2678094" cy="165008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a:lstStyle>
          <a:p>
            <a:pPr fontAlgn="base">
              <a:lnSpc>
                <a:spcPct val="130000"/>
              </a:lnSpc>
              <a:spcBef>
                <a:spcPct val="0"/>
              </a:spcBef>
              <a:spcAft>
                <a:spcPct val="0"/>
              </a:spcAft>
            </a:pP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48879" name="Text Placeholder 33"/>
          <p:cNvSpPr txBox="1"/>
          <p:nvPr/>
        </p:nvSpPr>
        <p:spPr>
          <a:xfrm>
            <a:off x="8163694" y="4299059"/>
            <a:ext cx="2185537" cy="66806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a:lstStyle>
          <a:p>
            <a:pPr lvl="0" algn="ctr"/>
            <a:endParaRPr lang="en-AU" sz="1400" b="1" dirty="0">
              <a:solidFill>
                <a:schemeClr val="accent1"/>
              </a:solidFill>
              <a:latin typeface="微软雅黑" panose="020B0503020204020204" pitchFamily="34" charset="-122"/>
              <a:ea typeface="微软雅黑" panose="020B0503020204020204" pitchFamily="34" charset="-122"/>
              <a:sym typeface="+mn-lt"/>
            </a:endParaRPr>
          </a:p>
        </p:txBody>
      </p:sp>
      <p:grpSp>
        <p:nvGrpSpPr>
          <p:cNvPr id="173" name="组合 1"/>
          <p:cNvGrpSpPr/>
          <p:nvPr/>
        </p:nvGrpSpPr>
        <p:grpSpPr>
          <a:xfrm>
            <a:off x="3946906" y="1930148"/>
            <a:ext cx="4257128" cy="3816694"/>
            <a:chOff x="3946906" y="1935228"/>
            <a:chExt cx="4257128" cy="3816694"/>
          </a:xfrm>
        </p:grpSpPr>
        <p:sp>
          <p:nvSpPr>
            <p:cNvPr id="1048880" name="Freeform 79"/>
            <p:cNvSpPr/>
            <p:nvPr/>
          </p:nvSpPr>
          <p:spPr bwMode="auto">
            <a:xfrm>
              <a:off x="6835585" y="2914246"/>
              <a:ext cx="639249" cy="929328"/>
            </a:xfrm>
            <a:custGeom>
              <a:avLst/>
              <a:gdLst>
                <a:gd name="T0" fmla="*/ 476 w 476"/>
                <a:gd name="T1" fmla="*/ 0 h 692"/>
                <a:gd name="T2" fmla="*/ 0 w 476"/>
                <a:gd name="T3" fmla="*/ 559 h 692"/>
                <a:gd name="T4" fmla="*/ 78 w 476"/>
                <a:gd name="T5" fmla="*/ 692 h 692"/>
                <a:gd name="T6" fmla="*/ 476 w 476"/>
                <a:gd name="T7" fmla="*/ 0 h 692"/>
              </a:gdLst>
              <a:ahLst/>
              <a:cxnLst>
                <a:cxn ang="0">
                  <a:pos x="T0" y="T1"/>
                </a:cxn>
                <a:cxn ang="0">
                  <a:pos x="T2" y="T3"/>
                </a:cxn>
                <a:cxn ang="0">
                  <a:pos x="T4" y="T5"/>
                </a:cxn>
                <a:cxn ang="0">
                  <a:pos x="T6" y="T7"/>
                </a:cxn>
              </a:cxnLst>
              <a:rect l="0" t="0" r="r" b="b"/>
              <a:pathLst>
                <a:path w="476" h="692">
                  <a:moveTo>
                    <a:pt x="476" y="0"/>
                  </a:moveTo>
                  <a:lnTo>
                    <a:pt x="0" y="559"/>
                  </a:lnTo>
                  <a:lnTo>
                    <a:pt x="78" y="692"/>
                  </a:lnTo>
                  <a:lnTo>
                    <a:pt x="476" y="0"/>
                  </a:lnTo>
                </a:path>
              </a:pathLst>
            </a:custGeom>
            <a:noFill/>
            <a:ln w="9525">
              <a:solidFill>
                <a:srgbClr val="F2F2F2"/>
              </a:solidFill>
              <a:round/>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1048881" name="Freeform 81"/>
            <p:cNvSpPr/>
            <p:nvPr/>
          </p:nvSpPr>
          <p:spPr bwMode="auto">
            <a:xfrm>
              <a:off x="6507903" y="4412990"/>
              <a:ext cx="102065" cy="181300"/>
            </a:xfrm>
            <a:custGeom>
              <a:avLst/>
              <a:gdLst>
                <a:gd name="T0" fmla="*/ 76 w 76"/>
                <a:gd name="T1" fmla="*/ 0 h 135"/>
                <a:gd name="T2" fmla="*/ 0 w 76"/>
                <a:gd name="T3" fmla="*/ 135 h 135"/>
                <a:gd name="T4" fmla="*/ 76 w 76"/>
                <a:gd name="T5" fmla="*/ 0 h 135"/>
                <a:gd name="T6" fmla="*/ 76 w 76"/>
                <a:gd name="T7" fmla="*/ 0 h 135"/>
              </a:gdLst>
              <a:ahLst/>
              <a:cxnLst>
                <a:cxn ang="0">
                  <a:pos x="T0" y="T1"/>
                </a:cxn>
                <a:cxn ang="0">
                  <a:pos x="T2" y="T3"/>
                </a:cxn>
                <a:cxn ang="0">
                  <a:pos x="T4" y="T5"/>
                </a:cxn>
                <a:cxn ang="0">
                  <a:pos x="T6" y="T7"/>
                </a:cxn>
              </a:cxnLst>
              <a:rect l="0" t="0" r="r" b="b"/>
              <a:pathLst>
                <a:path w="76" h="135">
                  <a:moveTo>
                    <a:pt x="76" y="0"/>
                  </a:moveTo>
                  <a:lnTo>
                    <a:pt x="0" y="135"/>
                  </a:lnTo>
                  <a:lnTo>
                    <a:pt x="76" y="0"/>
                  </a:lnTo>
                  <a:lnTo>
                    <a:pt x="76" y="0"/>
                  </a:lnTo>
                  <a:close/>
                </a:path>
              </a:pathLst>
            </a:custGeom>
            <a:solidFill>
              <a:srgbClr val="D9D9D9"/>
            </a:solidFill>
            <a:ln w="9525">
              <a:solidFill>
                <a:srgbClr val="F2F2F2"/>
              </a:solidFill>
              <a:round/>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1048882" name="Freeform 82"/>
            <p:cNvSpPr/>
            <p:nvPr/>
          </p:nvSpPr>
          <p:spPr bwMode="auto">
            <a:xfrm>
              <a:off x="6507903" y="4412990"/>
              <a:ext cx="102065" cy="181300"/>
            </a:xfrm>
            <a:custGeom>
              <a:avLst/>
              <a:gdLst>
                <a:gd name="T0" fmla="*/ 76 w 76"/>
                <a:gd name="T1" fmla="*/ 0 h 135"/>
                <a:gd name="T2" fmla="*/ 0 w 76"/>
                <a:gd name="T3" fmla="*/ 135 h 135"/>
                <a:gd name="T4" fmla="*/ 76 w 76"/>
                <a:gd name="T5" fmla="*/ 0 h 135"/>
                <a:gd name="T6" fmla="*/ 76 w 76"/>
                <a:gd name="T7" fmla="*/ 0 h 135"/>
              </a:gdLst>
              <a:ahLst/>
              <a:cxnLst>
                <a:cxn ang="0">
                  <a:pos x="T0" y="T1"/>
                </a:cxn>
                <a:cxn ang="0">
                  <a:pos x="T2" y="T3"/>
                </a:cxn>
                <a:cxn ang="0">
                  <a:pos x="T4" y="T5"/>
                </a:cxn>
                <a:cxn ang="0">
                  <a:pos x="T6" y="T7"/>
                </a:cxn>
              </a:cxnLst>
              <a:rect l="0" t="0" r="r" b="b"/>
              <a:pathLst>
                <a:path w="76" h="135">
                  <a:moveTo>
                    <a:pt x="76" y="0"/>
                  </a:moveTo>
                  <a:lnTo>
                    <a:pt x="0" y="135"/>
                  </a:lnTo>
                  <a:lnTo>
                    <a:pt x="76" y="0"/>
                  </a:lnTo>
                  <a:lnTo>
                    <a:pt x="76" y="0"/>
                  </a:lnTo>
                </a:path>
              </a:pathLst>
            </a:custGeom>
            <a:noFill/>
            <a:ln w="9525">
              <a:solidFill>
                <a:srgbClr val="F2F2F2"/>
              </a:solidFill>
              <a:round/>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1048883" name="Freeform 84"/>
            <p:cNvSpPr/>
            <p:nvPr/>
          </p:nvSpPr>
          <p:spPr bwMode="auto">
            <a:xfrm>
              <a:off x="6507903" y="4412990"/>
              <a:ext cx="1071682" cy="181300"/>
            </a:xfrm>
            <a:custGeom>
              <a:avLst/>
              <a:gdLst>
                <a:gd name="T0" fmla="*/ 76 w 798"/>
                <a:gd name="T1" fmla="*/ 0 h 135"/>
                <a:gd name="T2" fmla="*/ 0 w 798"/>
                <a:gd name="T3" fmla="*/ 135 h 135"/>
                <a:gd name="T4" fmla="*/ 798 w 798"/>
                <a:gd name="T5" fmla="*/ 135 h 135"/>
                <a:gd name="T6" fmla="*/ 76 w 798"/>
                <a:gd name="T7" fmla="*/ 0 h 135"/>
              </a:gdLst>
              <a:ahLst/>
              <a:cxnLst>
                <a:cxn ang="0">
                  <a:pos x="T0" y="T1"/>
                </a:cxn>
                <a:cxn ang="0">
                  <a:pos x="T2" y="T3"/>
                </a:cxn>
                <a:cxn ang="0">
                  <a:pos x="T4" y="T5"/>
                </a:cxn>
                <a:cxn ang="0">
                  <a:pos x="T6" y="T7"/>
                </a:cxn>
              </a:cxnLst>
              <a:rect l="0" t="0" r="r" b="b"/>
              <a:pathLst>
                <a:path w="798" h="135">
                  <a:moveTo>
                    <a:pt x="76" y="0"/>
                  </a:moveTo>
                  <a:lnTo>
                    <a:pt x="0" y="135"/>
                  </a:lnTo>
                  <a:lnTo>
                    <a:pt x="798" y="135"/>
                  </a:lnTo>
                  <a:lnTo>
                    <a:pt x="76" y="0"/>
                  </a:lnTo>
                </a:path>
              </a:pathLst>
            </a:custGeom>
            <a:noFill/>
            <a:ln w="9525">
              <a:solidFill>
                <a:srgbClr val="F2F2F2"/>
              </a:solidFill>
              <a:round/>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1048884" name="Freeform 86"/>
            <p:cNvSpPr/>
            <p:nvPr/>
          </p:nvSpPr>
          <p:spPr bwMode="auto">
            <a:xfrm>
              <a:off x="5643037" y="4594289"/>
              <a:ext cx="206816" cy="0"/>
            </a:xfrm>
            <a:custGeom>
              <a:avLst/>
              <a:gdLst>
                <a:gd name="T0" fmla="*/ 154 w 154"/>
                <a:gd name="T1" fmla="*/ 0 w 154"/>
                <a:gd name="T2" fmla="*/ 154 w 154"/>
                <a:gd name="T3" fmla="*/ 154 w 154"/>
              </a:gdLst>
              <a:ahLst/>
              <a:cxnLst>
                <a:cxn ang="0">
                  <a:pos x="T0" y="0"/>
                </a:cxn>
                <a:cxn ang="0">
                  <a:pos x="T1" y="0"/>
                </a:cxn>
                <a:cxn ang="0">
                  <a:pos x="T2" y="0"/>
                </a:cxn>
                <a:cxn ang="0">
                  <a:pos x="T3" y="0"/>
                </a:cxn>
              </a:cxnLst>
              <a:rect l="0" t="0" r="r" b="b"/>
              <a:pathLst>
                <a:path w="154">
                  <a:moveTo>
                    <a:pt x="154" y="0"/>
                  </a:moveTo>
                  <a:lnTo>
                    <a:pt x="0" y="0"/>
                  </a:lnTo>
                  <a:lnTo>
                    <a:pt x="154" y="0"/>
                  </a:lnTo>
                  <a:lnTo>
                    <a:pt x="154" y="0"/>
                  </a:lnTo>
                  <a:close/>
                </a:path>
              </a:pathLst>
            </a:custGeom>
            <a:solidFill>
              <a:srgbClr val="D9D9D9"/>
            </a:solidFill>
            <a:ln w="9525">
              <a:solidFill>
                <a:srgbClr val="F2F2F2"/>
              </a:solidFill>
              <a:round/>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1048885" name="Freeform 87"/>
            <p:cNvSpPr/>
            <p:nvPr/>
          </p:nvSpPr>
          <p:spPr bwMode="auto">
            <a:xfrm>
              <a:off x="5643037" y="4594289"/>
              <a:ext cx="206816" cy="0"/>
            </a:xfrm>
            <a:custGeom>
              <a:avLst/>
              <a:gdLst>
                <a:gd name="T0" fmla="*/ 154 w 154"/>
                <a:gd name="T1" fmla="*/ 0 w 154"/>
                <a:gd name="T2" fmla="*/ 154 w 154"/>
                <a:gd name="T3" fmla="*/ 154 w 154"/>
              </a:gdLst>
              <a:ahLst/>
              <a:cxnLst>
                <a:cxn ang="0">
                  <a:pos x="T0" y="0"/>
                </a:cxn>
                <a:cxn ang="0">
                  <a:pos x="T1" y="0"/>
                </a:cxn>
                <a:cxn ang="0">
                  <a:pos x="T2" y="0"/>
                </a:cxn>
                <a:cxn ang="0">
                  <a:pos x="T3" y="0"/>
                </a:cxn>
              </a:cxnLst>
              <a:rect l="0" t="0" r="r" b="b"/>
              <a:pathLst>
                <a:path w="154">
                  <a:moveTo>
                    <a:pt x="154" y="0"/>
                  </a:moveTo>
                  <a:lnTo>
                    <a:pt x="0" y="0"/>
                  </a:lnTo>
                  <a:lnTo>
                    <a:pt x="154" y="0"/>
                  </a:lnTo>
                  <a:lnTo>
                    <a:pt x="154" y="0"/>
                  </a:lnTo>
                </a:path>
              </a:pathLst>
            </a:custGeom>
            <a:noFill/>
            <a:ln w="9525">
              <a:solidFill>
                <a:srgbClr val="F2F2F2"/>
              </a:solidFill>
              <a:round/>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1048886" name="Freeform 89"/>
            <p:cNvSpPr/>
            <p:nvPr/>
          </p:nvSpPr>
          <p:spPr bwMode="auto">
            <a:xfrm>
              <a:off x="5643037" y="4594289"/>
              <a:ext cx="534498" cy="927986"/>
            </a:xfrm>
            <a:custGeom>
              <a:avLst/>
              <a:gdLst>
                <a:gd name="T0" fmla="*/ 0 w 398"/>
                <a:gd name="T1" fmla="*/ 0 h 691"/>
                <a:gd name="T2" fmla="*/ 5 w 398"/>
                <a:gd name="T3" fmla="*/ 7 h 691"/>
                <a:gd name="T4" fmla="*/ 398 w 398"/>
                <a:gd name="T5" fmla="*/ 691 h 691"/>
                <a:gd name="T6" fmla="*/ 154 w 398"/>
                <a:gd name="T7" fmla="*/ 0 h 691"/>
                <a:gd name="T8" fmla="*/ 0 w 398"/>
                <a:gd name="T9" fmla="*/ 0 h 691"/>
              </a:gdLst>
              <a:ahLst/>
              <a:cxnLst>
                <a:cxn ang="0">
                  <a:pos x="T0" y="T1"/>
                </a:cxn>
                <a:cxn ang="0">
                  <a:pos x="T2" y="T3"/>
                </a:cxn>
                <a:cxn ang="0">
                  <a:pos x="T4" y="T5"/>
                </a:cxn>
                <a:cxn ang="0">
                  <a:pos x="T6" y="T7"/>
                </a:cxn>
                <a:cxn ang="0">
                  <a:pos x="T8" y="T9"/>
                </a:cxn>
              </a:cxnLst>
              <a:rect l="0" t="0" r="r" b="b"/>
              <a:pathLst>
                <a:path w="398" h="691">
                  <a:moveTo>
                    <a:pt x="0" y="0"/>
                  </a:moveTo>
                  <a:lnTo>
                    <a:pt x="5" y="7"/>
                  </a:lnTo>
                  <a:lnTo>
                    <a:pt x="398" y="691"/>
                  </a:lnTo>
                  <a:lnTo>
                    <a:pt x="154" y="0"/>
                  </a:lnTo>
                  <a:lnTo>
                    <a:pt x="0" y="0"/>
                  </a:lnTo>
                </a:path>
              </a:pathLst>
            </a:custGeom>
            <a:noFill/>
            <a:ln w="9525">
              <a:solidFill>
                <a:srgbClr val="F2F2F2"/>
              </a:solidFill>
              <a:round/>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1048887" name="Freeform 91"/>
            <p:cNvSpPr/>
            <p:nvPr/>
          </p:nvSpPr>
          <p:spPr bwMode="auto">
            <a:xfrm>
              <a:off x="4673420" y="3843574"/>
              <a:ext cx="639249" cy="927986"/>
            </a:xfrm>
            <a:custGeom>
              <a:avLst/>
              <a:gdLst>
                <a:gd name="T0" fmla="*/ 400 w 476"/>
                <a:gd name="T1" fmla="*/ 0 h 691"/>
                <a:gd name="T2" fmla="*/ 0 w 476"/>
                <a:gd name="T3" fmla="*/ 691 h 691"/>
                <a:gd name="T4" fmla="*/ 400 w 476"/>
                <a:gd name="T5" fmla="*/ 0 h 691"/>
                <a:gd name="T6" fmla="*/ 476 w 476"/>
                <a:gd name="T7" fmla="*/ 132 h 691"/>
                <a:gd name="T8" fmla="*/ 476 w 476"/>
                <a:gd name="T9" fmla="*/ 132 h 691"/>
                <a:gd name="T10" fmla="*/ 400 w 476"/>
                <a:gd name="T11" fmla="*/ 0 h 691"/>
              </a:gdLst>
              <a:ahLst/>
              <a:cxnLst>
                <a:cxn ang="0">
                  <a:pos x="T0" y="T1"/>
                </a:cxn>
                <a:cxn ang="0">
                  <a:pos x="T2" y="T3"/>
                </a:cxn>
                <a:cxn ang="0">
                  <a:pos x="T4" y="T5"/>
                </a:cxn>
                <a:cxn ang="0">
                  <a:pos x="T6" y="T7"/>
                </a:cxn>
                <a:cxn ang="0">
                  <a:pos x="T8" y="T9"/>
                </a:cxn>
                <a:cxn ang="0">
                  <a:pos x="T10" y="T11"/>
                </a:cxn>
              </a:cxnLst>
              <a:rect l="0" t="0" r="r" b="b"/>
              <a:pathLst>
                <a:path w="476" h="691">
                  <a:moveTo>
                    <a:pt x="400" y="0"/>
                  </a:moveTo>
                  <a:lnTo>
                    <a:pt x="0" y="691"/>
                  </a:lnTo>
                  <a:lnTo>
                    <a:pt x="400" y="0"/>
                  </a:lnTo>
                  <a:lnTo>
                    <a:pt x="476" y="132"/>
                  </a:lnTo>
                  <a:lnTo>
                    <a:pt x="476" y="132"/>
                  </a:lnTo>
                  <a:lnTo>
                    <a:pt x="400" y="0"/>
                  </a:lnTo>
                  <a:close/>
                </a:path>
              </a:pathLst>
            </a:custGeom>
            <a:solidFill>
              <a:srgbClr val="D9D9D9"/>
            </a:solidFill>
            <a:ln w="9525">
              <a:solidFill>
                <a:srgbClr val="F2F2F2"/>
              </a:solidFill>
              <a:round/>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1048888" name="Freeform 92"/>
            <p:cNvSpPr/>
            <p:nvPr/>
          </p:nvSpPr>
          <p:spPr bwMode="auto">
            <a:xfrm>
              <a:off x="4673420" y="3843574"/>
              <a:ext cx="639249" cy="927986"/>
            </a:xfrm>
            <a:custGeom>
              <a:avLst/>
              <a:gdLst>
                <a:gd name="T0" fmla="*/ 400 w 476"/>
                <a:gd name="T1" fmla="*/ 0 h 691"/>
                <a:gd name="T2" fmla="*/ 0 w 476"/>
                <a:gd name="T3" fmla="*/ 691 h 691"/>
                <a:gd name="T4" fmla="*/ 400 w 476"/>
                <a:gd name="T5" fmla="*/ 0 h 691"/>
                <a:gd name="T6" fmla="*/ 476 w 476"/>
                <a:gd name="T7" fmla="*/ 132 h 691"/>
                <a:gd name="T8" fmla="*/ 476 w 476"/>
                <a:gd name="T9" fmla="*/ 132 h 691"/>
                <a:gd name="T10" fmla="*/ 400 w 476"/>
                <a:gd name="T11" fmla="*/ 0 h 691"/>
              </a:gdLst>
              <a:ahLst/>
              <a:cxnLst>
                <a:cxn ang="0">
                  <a:pos x="T0" y="T1"/>
                </a:cxn>
                <a:cxn ang="0">
                  <a:pos x="T2" y="T3"/>
                </a:cxn>
                <a:cxn ang="0">
                  <a:pos x="T4" y="T5"/>
                </a:cxn>
                <a:cxn ang="0">
                  <a:pos x="T6" y="T7"/>
                </a:cxn>
                <a:cxn ang="0">
                  <a:pos x="T8" y="T9"/>
                </a:cxn>
                <a:cxn ang="0">
                  <a:pos x="T10" y="T11"/>
                </a:cxn>
              </a:cxnLst>
              <a:rect l="0" t="0" r="r" b="b"/>
              <a:pathLst>
                <a:path w="476" h="691">
                  <a:moveTo>
                    <a:pt x="400" y="0"/>
                  </a:moveTo>
                  <a:lnTo>
                    <a:pt x="0" y="691"/>
                  </a:lnTo>
                  <a:lnTo>
                    <a:pt x="400" y="0"/>
                  </a:lnTo>
                  <a:lnTo>
                    <a:pt x="476" y="132"/>
                  </a:lnTo>
                  <a:lnTo>
                    <a:pt x="476" y="132"/>
                  </a:lnTo>
                  <a:lnTo>
                    <a:pt x="400" y="0"/>
                  </a:lnTo>
                </a:path>
              </a:pathLst>
            </a:custGeom>
            <a:noFill/>
            <a:ln w="9525">
              <a:solidFill>
                <a:srgbClr val="F2F2F2"/>
              </a:solidFill>
              <a:round/>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1048889" name="Freeform 94"/>
            <p:cNvSpPr/>
            <p:nvPr/>
          </p:nvSpPr>
          <p:spPr bwMode="auto">
            <a:xfrm>
              <a:off x="4673420" y="3843574"/>
              <a:ext cx="639249" cy="927986"/>
            </a:xfrm>
            <a:custGeom>
              <a:avLst/>
              <a:gdLst>
                <a:gd name="T0" fmla="*/ 400 w 476"/>
                <a:gd name="T1" fmla="*/ 0 h 691"/>
                <a:gd name="T2" fmla="*/ 0 w 476"/>
                <a:gd name="T3" fmla="*/ 691 h 691"/>
                <a:gd name="T4" fmla="*/ 476 w 476"/>
                <a:gd name="T5" fmla="*/ 132 h 691"/>
                <a:gd name="T6" fmla="*/ 400 w 476"/>
                <a:gd name="T7" fmla="*/ 0 h 691"/>
              </a:gdLst>
              <a:ahLst/>
              <a:cxnLst>
                <a:cxn ang="0">
                  <a:pos x="T0" y="T1"/>
                </a:cxn>
                <a:cxn ang="0">
                  <a:pos x="T2" y="T3"/>
                </a:cxn>
                <a:cxn ang="0">
                  <a:pos x="T4" y="T5"/>
                </a:cxn>
                <a:cxn ang="0">
                  <a:pos x="T6" y="T7"/>
                </a:cxn>
              </a:cxnLst>
              <a:rect l="0" t="0" r="r" b="b"/>
              <a:pathLst>
                <a:path w="476" h="691">
                  <a:moveTo>
                    <a:pt x="400" y="0"/>
                  </a:moveTo>
                  <a:lnTo>
                    <a:pt x="0" y="691"/>
                  </a:lnTo>
                  <a:lnTo>
                    <a:pt x="476" y="132"/>
                  </a:lnTo>
                  <a:lnTo>
                    <a:pt x="400" y="0"/>
                  </a:lnTo>
                </a:path>
              </a:pathLst>
            </a:custGeom>
            <a:noFill/>
            <a:ln w="9525">
              <a:solidFill>
                <a:srgbClr val="F2F2F2"/>
              </a:solidFill>
              <a:round/>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1048890" name="Freeform 96"/>
            <p:cNvSpPr/>
            <p:nvPr/>
          </p:nvSpPr>
          <p:spPr bwMode="auto">
            <a:xfrm>
              <a:off x="5538286" y="3095545"/>
              <a:ext cx="104751" cy="178614"/>
            </a:xfrm>
            <a:custGeom>
              <a:avLst/>
              <a:gdLst>
                <a:gd name="T0" fmla="*/ 78 w 78"/>
                <a:gd name="T1" fmla="*/ 0 h 133"/>
                <a:gd name="T2" fmla="*/ 0 w 78"/>
                <a:gd name="T3" fmla="*/ 133 h 133"/>
                <a:gd name="T4" fmla="*/ 0 w 78"/>
                <a:gd name="T5" fmla="*/ 133 h 133"/>
                <a:gd name="T6" fmla="*/ 78 w 78"/>
                <a:gd name="T7" fmla="*/ 0 h 133"/>
              </a:gdLst>
              <a:ahLst/>
              <a:cxnLst>
                <a:cxn ang="0">
                  <a:pos x="T0" y="T1"/>
                </a:cxn>
                <a:cxn ang="0">
                  <a:pos x="T2" y="T3"/>
                </a:cxn>
                <a:cxn ang="0">
                  <a:pos x="T4" y="T5"/>
                </a:cxn>
                <a:cxn ang="0">
                  <a:pos x="T6" y="T7"/>
                </a:cxn>
              </a:cxnLst>
              <a:rect l="0" t="0" r="r" b="b"/>
              <a:pathLst>
                <a:path w="78" h="133">
                  <a:moveTo>
                    <a:pt x="78" y="0"/>
                  </a:moveTo>
                  <a:lnTo>
                    <a:pt x="0" y="133"/>
                  </a:lnTo>
                  <a:lnTo>
                    <a:pt x="0" y="133"/>
                  </a:lnTo>
                  <a:lnTo>
                    <a:pt x="78" y="0"/>
                  </a:lnTo>
                  <a:close/>
                </a:path>
              </a:pathLst>
            </a:custGeom>
            <a:solidFill>
              <a:srgbClr val="D9D9D9"/>
            </a:solidFill>
            <a:ln w="9525">
              <a:solidFill>
                <a:srgbClr val="F2F2F2"/>
              </a:solidFill>
              <a:round/>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1048891" name="Freeform 97"/>
            <p:cNvSpPr/>
            <p:nvPr/>
          </p:nvSpPr>
          <p:spPr bwMode="auto">
            <a:xfrm>
              <a:off x="5538286" y="3095545"/>
              <a:ext cx="104751" cy="178614"/>
            </a:xfrm>
            <a:custGeom>
              <a:avLst/>
              <a:gdLst>
                <a:gd name="T0" fmla="*/ 78 w 78"/>
                <a:gd name="T1" fmla="*/ 0 h 133"/>
                <a:gd name="T2" fmla="*/ 0 w 78"/>
                <a:gd name="T3" fmla="*/ 133 h 133"/>
                <a:gd name="T4" fmla="*/ 0 w 78"/>
                <a:gd name="T5" fmla="*/ 133 h 133"/>
                <a:gd name="T6" fmla="*/ 78 w 78"/>
                <a:gd name="T7" fmla="*/ 0 h 133"/>
              </a:gdLst>
              <a:ahLst/>
              <a:cxnLst>
                <a:cxn ang="0">
                  <a:pos x="T0" y="T1"/>
                </a:cxn>
                <a:cxn ang="0">
                  <a:pos x="T2" y="T3"/>
                </a:cxn>
                <a:cxn ang="0">
                  <a:pos x="T4" y="T5"/>
                </a:cxn>
                <a:cxn ang="0">
                  <a:pos x="T6" y="T7"/>
                </a:cxn>
              </a:cxnLst>
              <a:rect l="0" t="0" r="r" b="b"/>
              <a:pathLst>
                <a:path w="78" h="133">
                  <a:moveTo>
                    <a:pt x="78" y="0"/>
                  </a:moveTo>
                  <a:lnTo>
                    <a:pt x="0" y="133"/>
                  </a:lnTo>
                  <a:lnTo>
                    <a:pt x="0" y="133"/>
                  </a:lnTo>
                  <a:lnTo>
                    <a:pt x="78" y="0"/>
                  </a:lnTo>
                </a:path>
              </a:pathLst>
            </a:custGeom>
            <a:noFill/>
            <a:ln w="9525">
              <a:solidFill>
                <a:srgbClr val="F2F2F2"/>
              </a:solidFill>
              <a:round/>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1048892" name="Freeform 99"/>
            <p:cNvSpPr/>
            <p:nvPr/>
          </p:nvSpPr>
          <p:spPr bwMode="auto">
            <a:xfrm>
              <a:off x="4568669" y="3095545"/>
              <a:ext cx="1074368" cy="178614"/>
            </a:xfrm>
            <a:custGeom>
              <a:avLst/>
              <a:gdLst>
                <a:gd name="T0" fmla="*/ 800 w 800"/>
                <a:gd name="T1" fmla="*/ 0 h 133"/>
                <a:gd name="T2" fmla="*/ 0 w 800"/>
                <a:gd name="T3" fmla="*/ 0 h 133"/>
                <a:gd name="T4" fmla="*/ 722 w 800"/>
                <a:gd name="T5" fmla="*/ 133 h 133"/>
                <a:gd name="T6" fmla="*/ 800 w 800"/>
                <a:gd name="T7" fmla="*/ 0 h 133"/>
              </a:gdLst>
              <a:ahLst/>
              <a:cxnLst>
                <a:cxn ang="0">
                  <a:pos x="T0" y="T1"/>
                </a:cxn>
                <a:cxn ang="0">
                  <a:pos x="T2" y="T3"/>
                </a:cxn>
                <a:cxn ang="0">
                  <a:pos x="T4" y="T5"/>
                </a:cxn>
                <a:cxn ang="0">
                  <a:pos x="T6" y="T7"/>
                </a:cxn>
              </a:cxnLst>
              <a:rect l="0" t="0" r="r" b="b"/>
              <a:pathLst>
                <a:path w="800" h="133">
                  <a:moveTo>
                    <a:pt x="800" y="0"/>
                  </a:moveTo>
                  <a:lnTo>
                    <a:pt x="0" y="0"/>
                  </a:lnTo>
                  <a:lnTo>
                    <a:pt x="722" y="133"/>
                  </a:lnTo>
                  <a:lnTo>
                    <a:pt x="800" y="0"/>
                  </a:lnTo>
                </a:path>
              </a:pathLst>
            </a:custGeom>
            <a:noFill/>
            <a:ln w="9525">
              <a:solidFill>
                <a:srgbClr val="F2F2F2"/>
              </a:solidFill>
              <a:round/>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1048893" name="Freeform 101"/>
            <p:cNvSpPr/>
            <p:nvPr/>
          </p:nvSpPr>
          <p:spPr bwMode="auto">
            <a:xfrm>
              <a:off x="6301087" y="3095545"/>
              <a:ext cx="206816" cy="0"/>
            </a:xfrm>
            <a:custGeom>
              <a:avLst/>
              <a:gdLst>
                <a:gd name="T0" fmla="*/ 0 w 154"/>
                <a:gd name="T1" fmla="*/ 0 w 154"/>
                <a:gd name="T2" fmla="*/ 154 w 154"/>
                <a:gd name="T3" fmla="*/ 0 w 154"/>
              </a:gdLst>
              <a:ahLst/>
              <a:cxnLst>
                <a:cxn ang="0">
                  <a:pos x="T0" y="0"/>
                </a:cxn>
                <a:cxn ang="0">
                  <a:pos x="T1" y="0"/>
                </a:cxn>
                <a:cxn ang="0">
                  <a:pos x="T2" y="0"/>
                </a:cxn>
                <a:cxn ang="0">
                  <a:pos x="T3" y="0"/>
                </a:cxn>
              </a:cxnLst>
              <a:rect l="0" t="0" r="r" b="b"/>
              <a:pathLst>
                <a:path w="154">
                  <a:moveTo>
                    <a:pt x="0" y="0"/>
                  </a:moveTo>
                  <a:lnTo>
                    <a:pt x="0" y="0"/>
                  </a:lnTo>
                  <a:lnTo>
                    <a:pt x="154" y="0"/>
                  </a:lnTo>
                  <a:lnTo>
                    <a:pt x="0" y="0"/>
                  </a:lnTo>
                  <a:close/>
                </a:path>
              </a:pathLst>
            </a:custGeom>
            <a:solidFill>
              <a:srgbClr val="D9D9D9"/>
            </a:solidFill>
            <a:ln w="9525">
              <a:solidFill>
                <a:srgbClr val="F2F2F2"/>
              </a:solidFill>
              <a:round/>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1048894" name="Freeform 102"/>
            <p:cNvSpPr/>
            <p:nvPr/>
          </p:nvSpPr>
          <p:spPr bwMode="auto">
            <a:xfrm>
              <a:off x="6301087" y="3095545"/>
              <a:ext cx="206816" cy="0"/>
            </a:xfrm>
            <a:custGeom>
              <a:avLst/>
              <a:gdLst>
                <a:gd name="T0" fmla="*/ 0 w 154"/>
                <a:gd name="T1" fmla="*/ 0 w 154"/>
                <a:gd name="T2" fmla="*/ 154 w 154"/>
                <a:gd name="T3" fmla="*/ 0 w 154"/>
              </a:gdLst>
              <a:ahLst/>
              <a:cxnLst>
                <a:cxn ang="0">
                  <a:pos x="T0" y="0"/>
                </a:cxn>
                <a:cxn ang="0">
                  <a:pos x="T1" y="0"/>
                </a:cxn>
                <a:cxn ang="0">
                  <a:pos x="T2" y="0"/>
                </a:cxn>
                <a:cxn ang="0">
                  <a:pos x="T3" y="0"/>
                </a:cxn>
              </a:cxnLst>
              <a:rect l="0" t="0" r="r" b="b"/>
              <a:pathLst>
                <a:path w="154">
                  <a:moveTo>
                    <a:pt x="0" y="0"/>
                  </a:moveTo>
                  <a:lnTo>
                    <a:pt x="0" y="0"/>
                  </a:lnTo>
                  <a:lnTo>
                    <a:pt x="154" y="0"/>
                  </a:lnTo>
                  <a:lnTo>
                    <a:pt x="0" y="0"/>
                  </a:lnTo>
                </a:path>
              </a:pathLst>
            </a:custGeom>
            <a:noFill/>
            <a:ln w="9525">
              <a:solidFill>
                <a:srgbClr val="F2F2F2"/>
              </a:solidFill>
              <a:round/>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1048895" name="Freeform 104"/>
            <p:cNvSpPr/>
            <p:nvPr/>
          </p:nvSpPr>
          <p:spPr bwMode="auto">
            <a:xfrm>
              <a:off x="5970719" y="2167560"/>
              <a:ext cx="537184" cy="927986"/>
            </a:xfrm>
            <a:custGeom>
              <a:avLst/>
              <a:gdLst>
                <a:gd name="T0" fmla="*/ 0 w 400"/>
                <a:gd name="T1" fmla="*/ 0 h 691"/>
                <a:gd name="T2" fmla="*/ 246 w 400"/>
                <a:gd name="T3" fmla="*/ 691 h 691"/>
                <a:gd name="T4" fmla="*/ 400 w 400"/>
                <a:gd name="T5" fmla="*/ 691 h 691"/>
                <a:gd name="T6" fmla="*/ 182 w 400"/>
                <a:gd name="T7" fmla="*/ 315 h 691"/>
                <a:gd name="T8" fmla="*/ 0 w 400"/>
                <a:gd name="T9" fmla="*/ 0 h 691"/>
              </a:gdLst>
              <a:ahLst/>
              <a:cxnLst>
                <a:cxn ang="0">
                  <a:pos x="T0" y="T1"/>
                </a:cxn>
                <a:cxn ang="0">
                  <a:pos x="T2" y="T3"/>
                </a:cxn>
                <a:cxn ang="0">
                  <a:pos x="T4" y="T5"/>
                </a:cxn>
                <a:cxn ang="0">
                  <a:pos x="T6" y="T7"/>
                </a:cxn>
                <a:cxn ang="0">
                  <a:pos x="T8" y="T9"/>
                </a:cxn>
              </a:cxnLst>
              <a:rect l="0" t="0" r="r" b="b"/>
              <a:pathLst>
                <a:path w="400" h="691">
                  <a:moveTo>
                    <a:pt x="0" y="0"/>
                  </a:moveTo>
                  <a:lnTo>
                    <a:pt x="246" y="691"/>
                  </a:lnTo>
                  <a:lnTo>
                    <a:pt x="400" y="691"/>
                  </a:lnTo>
                  <a:lnTo>
                    <a:pt x="182" y="315"/>
                  </a:lnTo>
                  <a:lnTo>
                    <a:pt x="0" y="0"/>
                  </a:lnTo>
                </a:path>
              </a:pathLst>
            </a:custGeom>
            <a:noFill/>
            <a:ln w="9525">
              <a:solidFill>
                <a:srgbClr val="F2F2F2"/>
              </a:solidFill>
              <a:round/>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1048896" name="任意多边形: 形状 74"/>
            <p:cNvSpPr/>
            <p:nvPr/>
          </p:nvSpPr>
          <p:spPr bwMode="auto">
            <a:xfrm>
              <a:off x="4161752" y="1935228"/>
              <a:ext cx="2346151" cy="1404736"/>
            </a:xfrm>
            <a:custGeom>
              <a:avLst/>
              <a:gdLst>
                <a:gd name="connsiteX0" fmla="*/ 1064987 w 2346151"/>
                <a:gd name="connsiteY0" fmla="*/ 0 h 1404736"/>
                <a:gd name="connsiteX1" fmla="*/ 1392431 w 2346151"/>
                <a:gd name="connsiteY1" fmla="*/ 0 h 1404736"/>
                <a:gd name="connsiteX2" fmla="*/ 1808889 w 2346151"/>
                <a:gd name="connsiteY2" fmla="*/ 232004 h 1404736"/>
                <a:gd name="connsiteX3" fmla="*/ 2346151 w 2346151"/>
                <a:gd name="connsiteY3" fmla="*/ 1160020 h 1404736"/>
                <a:gd name="connsiteX4" fmla="*/ 2345978 w 2346151"/>
                <a:gd name="connsiteY4" fmla="*/ 1160020 h 1404736"/>
                <a:gd name="connsiteX5" fmla="*/ 2346151 w 2346151"/>
                <a:gd name="connsiteY5" fmla="*/ 1160318 h 1404736"/>
                <a:gd name="connsiteX6" fmla="*/ 2139335 w 2346151"/>
                <a:gd name="connsiteY6" fmla="*/ 1160318 h 1404736"/>
                <a:gd name="connsiteX7" fmla="*/ 2139229 w 2346151"/>
                <a:gd name="connsiteY7" fmla="*/ 1160020 h 1404736"/>
                <a:gd name="connsiteX8" fmla="*/ 2103747 w 2346151"/>
                <a:gd name="connsiteY8" fmla="*/ 1160020 h 1404736"/>
                <a:gd name="connsiteX9" fmla="*/ 406921 w 2346151"/>
                <a:gd name="connsiteY9" fmla="*/ 1160020 h 1404736"/>
                <a:gd name="connsiteX10" fmla="*/ 0 w 2346151"/>
                <a:gd name="connsiteY10" fmla="*/ 1404736 h 1404736"/>
                <a:gd name="connsiteX11" fmla="*/ 683499 w 2346151"/>
                <a:gd name="connsiteY11" fmla="*/ 219291 h 1404736"/>
                <a:gd name="connsiteX12" fmla="*/ 1064987 w 2346151"/>
                <a:gd name="connsiteY12" fmla="*/ 0 h 140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6151" h="1404736">
                  <a:moveTo>
                    <a:pt x="1064987" y="0"/>
                  </a:moveTo>
                  <a:cubicBezTo>
                    <a:pt x="1064987" y="0"/>
                    <a:pt x="1064987" y="0"/>
                    <a:pt x="1392431" y="0"/>
                  </a:cubicBezTo>
                  <a:cubicBezTo>
                    <a:pt x="1567280" y="0"/>
                    <a:pt x="1723054" y="92166"/>
                    <a:pt x="1808889" y="232004"/>
                  </a:cubicBezTo>
                  <a:cubicBezTo>
                    <a:pt x="1808889" y="232004"/>
                    <a:pt x="1808889" y="232004"/>
                    <a:pt x="2346151" y="1160020"/>
                  </a:cubicBezTo>
                  <a:lnTo>
                    <a:pt x="2345978" y="1160020"/>
                  </a:lnTo>
                  <a:lnTo>
                    <a:pt x="2346151" y="1160318"/>
                  </a:lnTo>
                  <a:lnTo>
                    <a:pt x="2139335" y="1160318"/>
                  </a:lnTo>
                  <a:lnTo>
                    <a:pt x="2139229" y="1160020"/>
                  </a:lnTo>
                  <a:lnTo>
                    <a:pt x="2103747" y="1160020"/>
                  </a:lnTo>
                  <a:cubicBezTo>
                    <a:pt x="1861344" y="1160020"/>
                    <a:pt x="1376536" y="1160020"/>
                    <a:pt x="406921" y="1160020"/>
                  </a:cubicBezTo>
                  <a:cubicBezTo>
                    <a:pt x="244788" y="1166376"/>
                    <a:pt x="89014" y="1252186"/>
                    <a:pt x="0" y="1404736"/>
                  </a:cubicBezTo>
                  <a:cubicBezTo>
                    <a:pt x="0" y="1404736"/>
                    <a:pt x="0" y="1404736"/>
                    <a:pt x="683499" y="219291"/>
                  </a:cubicBezTo>
                  <a:cubicBezTo>
                    <a:pt x="753439" y="98522"/>
                    <a:pt x="925109" y="0"/>
                    <a:pt x="1064987" y="0"/>
                  </a:cubicBezTo>
                  <a:close/>
                </a:path>
              </a:pathLst>
            </a:custGeom>
            <a:solidFill>
              <a:schemeClr val="accent1"/>
            </a:solidFill>
            <a:ln w="9525">
              <a:solidFill>
                <a:srgbClr val="F2F2F2"/>
              </a:solidFill>
              <a:round/>
            </a:ln>
          </p:spPr>
          <p:txBody>
            <a:bodyPr vert="horz" wrap="square" lIns="91440" tIns="45720" rIns="91440" bIns="45720" numCol="1" anchor="t" anchorCtr="0" compatLnSpc="1">
              <a:noAutofit/>
            </a:bodyPr>
            <a:p>
              <a:pPr marL="0" marR="0" lvl="0" indent="0" algn="l"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1048897" name="任意多边形: 形状 75"/>
            <p:cNvSpPr/>
            <p:nvPr/>
          </p:nvSpPr>
          <p:spPr bwMode="auto">
            <a:xfrm>
              <a:off x="5554403" y="1935228"/>
              <a:ext cx="1977817" cy="1908347"/>
            </a:xfrm>
            <a:custGeom>
              <a:avLst/>
              <a:gdLst>
                <a:gd name="connsiteX0" fmla="*/ 0 w 1977817"/>
                <a:gd name="connsiteY0" fmla="*/ 0 h 1908347"/>
                <a:gd name="connsiteX1" fmla="*/ 1367023 w 1977817"/>
                <a:gd name="connsiteY1" fmla="*/ 0 h 1908347"/>
                <a:gd name="connsiteX2" fmla="*/ 1748518 w 1977817"/>
                <a:gd name="connsiteY2" fmla="*/ 219460 h 1908347"/>
                <a:gd name="connsiteX3" fmla="*/ 1913832 w 1977817"/>
                <a:gd name="connsiteY3" fmla="*/ 502532 h 1908347"/>
                <a:gd name="connsiteX4" fmla="*/ 1963456 w 1977817"/>
                <a:gd name="connsiteY4" fmla="*/ 864819 h 1908347"/>
                <a:gd name="connsiteX5" fmla="*/ 1920404 w 1977817"/>
                <a:gd name="connsiteY5" fmla="*/ 979052 h 1908347"/>
                <a:gd name="connsiteX6" fmla="*/ 1920432 w 1977817"/>
                <a:gd name="connsiteY6" fmla="*/ 979018 h 1908347"/>
                <a:gd name="connsiteX7" fmla="*/ 1920386 w 1977817"/>
                <a:gd name="connsiteY7" fmla="*/ 979098 h 1908347"/>
                <a:gd name="connsiteX8" fmla="*/ 1920190 w 1977817"/>
                <a:gd name="connsiteY8" fmla="*/ 979618 h 1908347"/>
                <a:gd name="connsiteX9" fmla="*/ 1386098 w 1977817"/>
                <a:gd name="connsiteY9" fmla="*/ 1908347 h 1908347"/>
                <a:gd name="connsiteX10" fmla="*/ 1386015 w 1977817"/>
                <a:gd name="connsiteY10" fmla="*/ 1908205 h 1908347"/>
                <a:gd name="connsiteX11" fmla="*/ 1385934 w 1977817"/>
                <a:gd name="connsiteY11" fmla="*/ 1908346 h 1908347"/>
                <a:gd name="connsiteX12" fmla="*/ 1281183 w 1977817"/>
                <a:gd name="connsiteY12" fmla="*/ 1729733 h 1908347"/>
                <a:gd name="connsiteX13" fmla="*/ 1282129 w 1977817"/>
                <a:gd name="connsiteY13" fmla="*/ 1728621 h 1908347"/>
                <a:gd name="connsiteX14" fmla="*/ 1264894 w 1977817"/>
                <a:gd name="connsiteY14" fmla="*/ 1698827 h 1908347"/>
                <a:gd name="connsiteX15" fmla="*/ 416465 w 1977817"/>
                <a:gd name="connsiteY15" fmla="*/ 232182 h 1908347"/>
                <a:gd name="connsiteX16" fmla="*/ 0 w 1977817"/>
                <a:gd name="connsiteY16" fmla="*/ 0 h 190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7817" h="1908347">
                  <a:moveTo>
                    <a:pt x="0" y="0"/>
                  </a:moveTo>
                  <a:cubicBezTo>
                    <a:pt x="0" y="0"/>
                    <a:pt x="0" y="0"/>
                    <a:pt x="1367023" y="0"/>
                  </a:cubicBezTo>
                  <a:cubicBezTo>
                    <a:pt x="1506904" y="0"/>
                    <a:pt x="1678577" y="98598"/>
                    <a:pt x="1748518" y="219460"/>
                  </a:cubicBezTo>
                  <a:cubicBezTo>
                    <a:pt x="1748518" y="219460"/>
                    <a:pt x="1748518" y="219460"/>
                    <a:pt x="1913832" y="502532"/>
                  </a:cubicBezTo>
                  <a:cubicBezTo>
                    <a:pt x="1978209" y="617032"/>
                    <a:pt x="1992515" y="745846"/>
                    <a:pt x="1963456" y="864819"/>
                  </a:cubicBezTo>
                  <a:lnTo>
                    <a:pt x="1920404" y="979052"/>
                  </a:lnTo>
                  <a:lnTo>
                    <a:pt x="1920432" y="979018"/>
                  </a:lnTo>
                  <a:lnTo>
                    <a:pt x="1920386" y="979098"/>
                  </a:lnTo>
                  <a:lnTo>
                    <a:pt x="1920190" y="979618"/>
                  </a:lnTo>
                  <a:cubicBezTo>
                    <a:pt x="1920190" y="979618"/>
                    <a:pt x="1920190" y="979618"/>
                    <a:pt x="1386098" y="1908347"/>
                  </a:cubicBezTo>
                  <a:lnTo>
                    <a:pt x="1386015" y="1908205"/>
                  </a:lnTo>
                  <a:lnTo>
                    <a:pt x="1385934" y="1908346"/>
                  </a:lnTo>
                  <a:lnTo>
                    <a:pt x="1281183" y="1729733"/>
                  </a:lnTo>
                  <a:lnTo>
                    <a:pt x="1282129" y="1728621"/>
                  </a:lnTo>
                  <a:lnTo>
                    <a:pt x="1264894" y="1698827"/>
                  </a:lnTo>
                  <a:cubicBezTo>
                    <a:pt x="1143690" y="1489306"/>
                    <a:pt x="901282" y="1070265"/>
                    <a:pt x="416465" y="232182"/>
                  </a:cubicBezTo>
                  <a:cubicBezTo>
                    <a:pt x="330629" y="92237"/>
                    <a:pt x="174852" y="0"/>
                    <a:pt x="0" y="0"/>
                  </a:cubicBezTo>
                  <a:close/>
                </a:path>
              </a:pathLst>
            </a:custGeom>
            <a:solidFill>
              <a:schemeClr val="accent2"/>
            </a:solidFill>
            <a:ln w="9525">
              <a:solidFill>
                <a:srgbClr val="F2F2F2"/>
              </a:solidFill>
              <a:round/>
            </a:ln>
          </p:spPr>
          <p:txBody>
            <a:bodyPr vert="horz" wrap="square" lIns="91440" tIns="45720" rIns="91440" bIns="45720" numCol="1" anchor="t" anchorCtr="0" compatLnSpc="1">
              <a:noAutofit/>
            </a:bodyPr>
            <a:p>
              <a:pPr marL="0" marR="0" lvl="0" indent="0" algn="l"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dirty="0">
                <a:ln>
                  <a:noFill/>
                </a:ln>
                <a:solidFill>
                  <a:prstClr val="black"/>
                </a:solidFill>
                <a:effectLst/>
                <a:uLnTx/>
                <a:uFillTx/>
                <a:cs typeface="+mn-ea"/>
                <a:sym typeface="+mn-lt"/>
              </a:endParaRPr>
            </a:p>
          </p:txBody>
        </p:sp>
        <p:sp>
          <p:nvSpPr>
            <p:cNvPr id="1048898" name="任意多边形: 形状 76"/>
            <p:cNvSpPr/>
            <p:nvPr/>
          </p:nvSpPr>
          <p:spPr bwMode="auto">
            <a:xfrm>
              <a:off x="6507903" y="2437495"/>
              <a:ext cx="1696131" cy="2156795"/>
            </a:xfrm>
            <a:custGeom>
              <a:avLst/>
              <a:gdLst>
                <a:gd name="connsiteX0" fmla="*/ 960134 w 1696131"/>
                <a:gd name="connsiteY0" fmla="*/ 0 h 2156795"/>
                <a:gd name="connsiteX1" fmla="*/ 1643674 w 1696131"/>
                <a:gd name="connsiteY1" fmla="*/ 1186555 h 2156795"/>
                <a:gd name="connsiteX2" fmla="*/ 1643674 w 1696131"/>
                <a:gd name="connsiteY2" fmla="*/ 1625548 h 2156795"/>
                <a:gd name="connsiteX3" fmla="*/ 1481532 w 1696131"/>
                <a:gd name="connsiteY3" fmla="*/ 1908667 h 2156795"/>
                <a:gd name="connsiteX4" fmla="*/ 1192717 w 1696131"/>
                <a:gd name="connsiteY4" fmla="*/ 2136813 h 2156795"/>
                <a:gd name="connsiteX5" fmla="*/ 1071551 w 1696131"/>
                <a:gd name="connsiteY5" fmla="*/ 2156771 h 2156795"/>
                <a:gd name="connsiteX6" fmla="*/ 1071682 w 1696131"/>
                <a:gd name="connsiteY6" fmla="*/ 2156795 h 2156795"/>
                <a:gd name="connsiteX7" fmla="*/ 0 w 1696131"/>
                <a:gd name="connsiteY7" fmla="*/ 2156795 h 2156795"/>
                <a:gd name="connsiteX8" fmla="*/ 1 w 1696131"/>
                <a:gd name="connsiteY8" fmla="*/ 2156794 h 2156795"/>
                <a:gd name="connsiteX9" fmla="*/ 0 w 1696131"/>
                <a:gd name="connsiteY9" fmla="*/ 2156794 h 2156795"/>
                <a:gd name="connsiteX10" fmla="*/ 26 w 1696131"/>
                <a:gd name="connsiteY10" fmla="*/ 2156749 h 2156795"/>
                <a:gd name="connsiteX11" fmla="*/ 102065 w 1696131"/>
                <a:gd name="connsiteY11" fmla="*/ 1975495 h 2156795"/>
                <a:gd name="connsiteX12" fmla="*/ 104104 w 1696131"/>
                <a:gd name="connsiteY12" fmla="*/ 1975876 h 2156795"/>
                <a:gd name="connsiteX13" fmla="*/ 120812 w 1696131"/>
                <a:gd name="connsiteY13" fmla="*/ 1946841 h 2156795"/>
                <a:gd name="connsiteX14" fmla="*/ 966493 w 1696131"/>
                <a:gd name="connsiteY14" fmla="*/ 477167 h 2156795"/>
                <a:gd name="connsiteX15" fmla="*/ 960134 w 1696131"/>
                <a:gd name="connsiteY15" fmla="*/ 0 h 215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6131" h="2156795">
                  <a:moveTo>
                    <a:pt x="960134" y="0"/>
                  </a:moveTo>
                  <a:cubicBezTo>
                    <a:pt x="960134" y="0"/>
                    <a:pt x="960134" y="0"/>
                    <a:pt x="1643674" y="1186555"/>
                  </a:cubicBezTo>
                  <a:cubicBezTo>
                    <a:pt x="1713617" y="1307437"/>
                    <a:pt x="1713617" y="1504666"/>
                    <a:pt x="1643674" y="1625548"/>
                  </a:cubicBezTo>
                  <a:cubicBezTo>
                    <a:pt x="1643674" y="1625548"/>
                    <a:pt x="1643674" y="1625548"/>
                    <a:pt x="1481532" y="1908667"/>
                  </a:cubicBezTo>
                  <a:cubicBezTo>
                    <a:pt x="1414767" y="2023187"/>
                    <a:pt x="1310448" y="2101920"/>
                    <a:pt x="1192717" y="2136813"/>
                  </a:cubicBezTo>
                  <a:lnTo>
                    <a:pt x="1071551" y="2156771"/>
                  </a:lnTo>
                  <a:lnTo>
                    <a:pt x="1071682" y="2156795"/>
                  </a:lnTo>
                  <a:lnTo>
                    <a:pt x="0" y="2156795"/>
                  </a:lnTo>
                  <a:lnTo>
                    <a:pt x="1" y="2156794"/>
                  </a:lnTo>
                  <a:lnTo>
                    <a:pt x="0" y="2156794"/>
                  </a:lnTo>
                  <a:lnTo>
                    <a:pt x="26" y="2156749"/>
                  </a:lnTo>
                  <a:lnTo>
                    <a:pt x="102065" y="1975495"/>
                  </a:lnTo>
                  <a:lnTo>
                    <a:pt x="104104" y="1975876"/>
                  </a:lnTo>
                  <a:lnTo>
                    <a:pt x="120812" y="1946841"/>
                  </a:lnTo>
                  <a:cubicBezTo>
                    <a:pt x="241623" y="1736887"/>
                    <a:pt x="483247" y="1316981"/>
                    <a:pt x="966493" y="477167"/>
                  </a:cubicBezTo>
                  <a:cubicBezTo>
                    <a:pt x="1042795" y="330836"/>
                    <a:pt x="1045974" y="152694"/>
                    <a:pt x="960134" y="0"/>
                  </a:cubicBezTo>
                  <a:close/>
                </a:path>
              </a:pathLst>
            </a:custGeom>
            <a:solidFill>
              <a:schemeClr val="accent1"/>
            </a:solidFill>
            <a:ln w="9525">
              <a:solidFill>
                <a:srgbClr val="F2F2F2"/>
              </a:solidFill>
              <a:round/>
            </a:ln>
          </p:spPr>
          <p:txBody>
            <a:bodyPr vert="horz" wrap="square" lIns="91440" tIns="45720" rIns="91440" bIns="45720" numCol="1" anchor="t" anchorCtr="0" compatLnSpc="1">
              <a:noAutofit/>
            </a:bodyPr>
            <a:p>
              <a:pPr marL="0" marR="0" lvl="0" indent="0" algn="l"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1048899" name="任意多边形: 形状 77"/>
            <p:cNvSpPr/>
            <p:nvPr/>
          </p:nvSpPr>
          <p:spPr bwMode="auto">
            <a:xfrm>
              <a:off x="5643037" y="4345842"/>
              <a:ext cx="2346151" cy="1406079"/>
            </a:xfrm>
            <a:custGeom>
              <a:avLst/>
              <a:gdLst>
                <a:gd name="connsiteX0" fmla="*/ 2346151 w 2346151"/>
                <a:gd name="connsiteY0" fmla="*/ 0 h 1406079"/>
                <a:gd name="connsiteX1" fmla="*/ 1659473 w 2346151"/>
                <a:gd name="connsiteY1" fmla="*/ 1186578 h 1406079"/>
                <a:gd name="connsiteX2" fmla="*/ 1277985 w 2346151"/>
                <a:gd name="connsiteY2" fmla="*/ 1406079 h 1406079"/>
                <a:gd name="connsiteX3" fmla="*/ 953720 w 2346151"/>
                <a:gd name="connsiteY3" fmla="*/ 1406079 h 1406079"/>
                <a:gd name="connsiteX4" fmla="*/ 534083 w 2346151"/>
                <a:gd name="connsiteY4" fmla="*/ 1177035 h 1406079"/>
                <a:gd name="connsiteX5" fmla="*/ 94012 w 2346151"/>
                <a:gd name="connsiteY5" fmla="*/ 411642 h 1406079"/>
                <a:gd name="connsiteX6" fmla="*/ 930 w 2346151"/>
                <a:gd name="connsiteY6" fmla="*/ 249749 h 1406079"/>
                <a:gd name="connsiteX7" fmla="*/ 0 w 2346151"/>
                <a:gd name="connsiteY7" fmla="*/ 248447 h 1406079"/>
                <a:gd name="connsiteX8" fmla="*/ 182 w 2346151"/>
                <a:gd name="connsiteY8" fmla="*/ 248447 h 1406079"/>
                <a:gd name="connsiteX9" fmla="*/ 0 w 2346151"/>
                <a:gd name="connsiteY9" fmla="*/ 248132 h 1406079"/>
                <a:gd name="connsiteX10" fmla="*/ 1936052 w 2346151"/>
                <a:gd name="connsiteY10" fmla="*/ 248132 h 1406079"/>
                <a:gd name="connsiteX11" fmla="*/ 2346151 w 2346151"/>
                <a:gd name="connsiteY11" fmla="*/ 0 h 140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6151" h="1406079">
                  <a:moveTo>
                    <a:pt x="2346151" y="0"/>
                  </a:moveTo>
                  <a:cubicBezTo>
                    <a:pt x="2346151" y="0"/>
                    <a:pt x="2346151" y="0"/>
                    <a:pt x="1659473" y="1186578"/>
                  </a:cubicBezTo>
                  <a:cubicBezTo>
                    <a:pt x="1589533" y="1307463"/>
                    <a:pt x="1417864" y="1406079"/>
                    <a:pt x="1277985" y="1406079"/>
                  </a:cubicBezTo>
                  <a:cubicBezTo>
                    <a:pt x="1277985" y="1406079"/>
                    <a:pt x="1277985" y="1406079"/>
                    <a:pt x="953720" y="1406079"/>
                  </a:cubicBezTo>
                  <a:cubicBezTo>
                    <a:pt x="775692" y="1406079"/>
                    <a:pt x="623097" y="1313825"/>
                    <a:pt x="534083" y="1177035"/>
                  </a:cubicBezTo>
                  <a:cubicBezTo>
                    <a:pt x="534083" y="1177035"/>
                    <a:pt x="534083" y="1177035"/>
                    <a:pt x="94012" y="411642"/>
                  </a:cubicBezTo>
                  <a:lnTo>
                    <a:pt x="930" y="249749"/>
                  </a:lnTo>
                  <a:lnTo>
                    <a:pt x="0" y="248447"/>
                  </a:lnTo>
                  <a:lnTo>
                    <a:pt x="182" y="248447"/>
                  </a:lnTo>
                  <a:lnTo>
                    <a:pt x="0" y="248132"/>
                  </a:lnTo>
                  <a:cubicBezTo>
                    <a:pt x="0" y="248132"/>
                    <a:pt x="0" y="248132"/>
                    <a:pt x="1936052" y="248132"/>
                  </a:cubicBezTo>
                  <a:cubicBezTo>
                    <a:pt x="2101363" y="241769"/>
                    <a:pt x="2257137" y="152697"/>
                    <a:pt x="2346151" y="0"/>
                  </a:cubicBezTo>
                  <a:close/>
                </a:path>
              </a:pathLst>
            </a:custGeom>
            <a:solidFill>
              <a:schemeClr val="accent2"/>
            </a:solidFill>
            <a:ln w="9525">
              <a:solidFill>
                <a:srgbClr val="F2F2F2"/>
              </a:solidFill>
              <a:round/>
            </a:ln>
          </p:spPr>
          <p:txBody>
            <a:bodyPr vert="horz" wrap="square" lIns="91440" tIns="45720" rIns="91440" bIns="45720" numCol="1" anchor="t" anchorCtr="0" compatLnSpc="1">
              <a:noAutofit/>
            </a:bodyPr>
            <a:p>
              <a:pPr marL="0" marR="0" lvl="0" indent="0" algn="l"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1048900" name="任意多边形: 形状 73"/>
            <p:cNvSpPr/>
            <p:nvPr/>
          </p:nvSpPr>
          <p:spPr bwMode="auto">
            <a:xfrm>
              <a:off x="4616411" y="3843574"/>
              <a:ext cx="1980128" cy="1908348"/>
            </a:xfrm>
            <a:custGeom>
              <a:avLst/>
              <a:gdLst>
                <a:gd name="connsiteX0" fmla="*/ 594192 w 1980128"/>
                <a:gd name="connsiteY0" fmla="*/ 0 h 1908348"/>
                <a:gd name="connsiteX1" fmla="*/ 594282 w 1980128"/>
                <a:gd name="connsiteY1" fmla="*/ 157 h 1908348"/>
                <a:gd name="connsiteX2" fmla="*/ 594372 w 1980128"/>
                <a:gd name="connsiteY2" fmla="*/ 1 h 1908348"/>
                <a:gd name="connsiteX3" fmla="*/ 1560587 w 1980128"/>
                <a:gd name="connsiteY3" fmla="*/ 1679347 h 1908348"/>
                <a:gd name="connsiteX4" fmla="*/ 1980128 w 1980128"/>
                <a:gd name="connsiteY4" fmla="*/ 1908348 h 1908348"/>
                <a:gd name="connsiteX5" fmla="*/ 610264 w 1980128"/>
                <a:gd name="connsiteY5" fmla="*/ 1908348 h 1908348"/>
                <a:gd name="connsiteX6" fmla="*/ 228863 w 1980128"/>
                <a:gd name="connsiteY6" fmla="*/ 1688888 h 1908348"/>
                <a:gd name="connsiteX7" fmla="*/ 66768 w 1980128"/>
                <a:gd name="connsiteY7" fmla="*/ 1405817 h 1908348"/>
                <a:gd name="connsiteX8" fmla="*/ 57233 w 1980128"/>
                <a:gd name="connsiteY8" fmla="*/ 928730 h 1908348"/>
                <a:gd name="connsiteX9" fmla="*/ 58282 w 1980128"/>
                <a:gd name="connsiteY9" fmla="*/ 926916 h 1908348"/>
                <a:gd name="connsiteX10" fmla="*/ 59049 w 1980128"/>
                <a:gd name="connsiteY10" fmla="*/ 925589 h 1908348"/>
                <a:gd name="connsiteX11" fmla="*/ 57008 w 1980128"/>
                <a:gd name="connsiteY11" fmla="*/ 927986 h 190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128" h="1908348">
                  <a:moveTo>
                    <a:pt x="594192" y="0"/>
                  </a:moveTo>
                  <a:lnTo>
                    <a:pt x="594282" y="157"/>
                  </a:lnTo>
                  <a:lnTo>
                    <a:pt x="594372" y="1"/>
                  </a:lnTo>
                  <a:cubicBezTo>
                    <a:pt x="594372" y="1"/>
                    <a:pt x="594372" y="1"/>
                    <a:pt x="1560587" y="1679347"/>
                  </a:cubicBezTo>
                  <a:cubicBezTo>
                    <a:pt x="1649581" y="1816111"/>
                    <a:pt x="1802141" y="1908348"/>
                    <a:pt x="1980128" y="1908348"/>
                  </a:cubicBezTo>
                  <a:cubicBezTo>
                    <a:pt x="1980128" y="1908348"/>
                    <a:pt x="1980128" y="1908348"/>
                    <a:pt x="610264" y="1908348"/>
                  </a:cubicBezTo>
                  <a:cubicBezTo>
                    <a:pt x="470417" y="1908348"/>
                    <a:pt x="298787" y="1809750"/>
                    <a:pt x="228863" y="1688888"/>
                  </a:cubicBezTo>
                  <a:cubicBezTo>
                    <a:pt x="228863" y="1688888"/>
                    <a:pt x="228863" y="1688888"/>
                    <a:pt x="66768" y="1405817"/>
                  </a:cubicBezTo>
                  <a:cubicBezTo>
                    <a:pt x="-22226" y="1253149"/>
                    <a:pt x="-19048" y="1075037"/>
                    <a:pt x="57233" y="928730"/>
                  </a:cubicBezTo>
                  <a:cubicBezTo>
                    <a:pt x="57233" y="928730"/>
                    <a:pt x="57233" y="928730"/>
                    <a:pt x="58282" y="926916"/>
                  </a:cubicBezTo>
                  <a:lnTo>
                    <a:pt x="59049" y="925589"/>
                  </a:lnTo>
                  <a:lnTo>
                    <a:pt x="57008" y="927986"/>
                  </a:lnTo>
                  <a:close/>
                </a:path>
              </a:pathLst>
            </a:custGeom>
            <a:solidFill>
              <a:schemeClr val="accent1"/>
            </a:solidFill>
            <a:ln>
              <a:solidFill>
                <a:srgbClr val="F2F2F2"/>
              </a:solidFill>
            </a:ln>
          </p:spPr>
          <p:txBody>
            <a:bodyPr vert="horz" wrap="square" lIns="91440" tIns="45720" rIns="91440" bIns="45720" numCol="1" anchor="t" anchorCtr="0" compatLnSpc="1">
              <a:noAutofit/>
            </a:bodyPr>
            <a:p>
              <a:pPr marL="0" marR="0" lvl="0" indent="0" algn="l"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1048901" name="任意多边形: 形状 72"/>
            <p:cNvSpPr/>
            <p:nvPr/>
          </p:nvSpPr>
          <p:spPr bwMode="auto">
            <a:xfrm>
              <a:off x="3946906" y="3095545"/>
              <a:ext cx="1696131" cy="2152765"/>
            </a:xfrm>
            <a:custGeom>
              <a:avLst/>
              <a:gdLst>
                <a:gd name="connsiteX0" fmla="*/ 621544 w 1696131"/>
                <a:gd name="connsiteY0" fmla="*/ 0 h 2152765"/>
                <a:gd name="connsiteX1" fmla="*/ 621763 w 1696131"/>
                <a:gd name="connsiteY1" fmla="*/ 0 h 2152765"/>
                <a:gd name="connsiteX2" fmla="*/ 623643 w 1696131"/>
                <a:gd name="connsiteY2" fmla="*/ 0 h 2152765"/>
                <a:gd name="connsiteX3" fmla="*/ 1696131 w 1696131"/>
                <a:gd name="connsiteY3" fmla="*/ 0 h 2152765"/>
                <a:gd name="connsiteX4" fmla="*/ 726459 w 1696131"/>
                <a:gd name="connsiteY4" fmla="*/ 1675786 h 2152765"/>
                <a:gd name="connsiteX5" fmla="*/ 735997 w 1696131"/>
                <a:gd name="connsiteY5" fmla="*/ 2152765 h 2152765"/>
                <a:gd name="connsiteX6" fmla="*/ 52458 w 1696131"/>
                <a:gd name="connsiteY6" fmla="*/ 966677 h 2152765"/>
                <a:gd name="connsiteX7" fmla="*/ 52458 w 1696131"/>
                <a:gd name="connsiteY7" fmla="*/ 527857 h 2152765"/>
                <a:gd name="connsiteX8" fmla="*/ 214600 w 1696131"/>
                <a:gd name="connsiteY8" fmla="*/ 244849 h 2152765"/>
                <a:gd name="connsiteX9" fmla="*/ 621544 w 1696131"/>
                <a:gd name="connsiteY9" fmla="*/ 0 h 215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6131" h="2152765">
                  <a:moveTo>
                    <a:pt x="621544" y="0"/>
                  </a:moveTo>
                  <a:lnTo>
                    <a:pt x="621763" y="0"/>
                  </a:lnTo>
                  <a:lnTo>
                    <a:pt x="623643" y="0"/>
                  </a:lnTo>
                  <a:cubicBezTo>
                    <a:pt x="638334" y="0"/>
                    <a:pt x="755867" y="0"/>
                    <a:pt x="1696131" y="0"/>
                  </a:cubicBezTo>
                  <a:cubicBezTo>
                    <a:pt x="1696131" y="0"/>
                    <a:pt x="1696131" y="0"/>
                    <a:pt x="726459" y="1675786"/>
                  </a:cubicBezTo>
                  <a:cubicBezTo>
                    <a:pt x="650157" y="1822060"/>
                    <a:pt x="646978" y="2000132"/>
                    <a:pt x="735997" y="2152765"/>
                  </a:cubicBezTo>
                  <a:cubicBezTo>
                    <a:pt x="735997" y="2152765"/>
                    <a:pt x="735997" y="2152765"/>
                    <a:pt x="52458" y="966677"/>
                  </a:cubicBezTo>
                  <a:cubicBezTo>
                    <a:pt x="-17486" y="845843"/>
                    <a:pt x="-17486" y="648692"/>
                    <a:pt x="52458" y="527857"/>
                  </a:cubicBezTo>
                  <a:cubicBezTo>
                    <a:pt x="52458" y="527857"/>
                    <a:pt x="52458" y="527857"/>
                    <a:pt x="214600" y="244849"/>
                  </a:cubicBezTo>
                  <a:cubicBezTo>
                    <a:pt x="303619" y="92216"/>
                    <a:pt x="459402" y="6360"/>
                    <a:pt x="621544" y="0"/>
                  </a:cubicBezTo>
                  <a:close/>
                </a:path>
              </a:pathLst>
            </a:custGeom>
            <a:solidFill>
              <a:schemeClr val="accent2"/>
            </a:solidFill>
            <a:ln w="9525">
              <a:solidFill>
                <a:srgbClr val="F2F2F2"/>
              </a:solidFill>
              <a:round/>
            </a:ln>
          </p:spPr>
          <p:txBody>
            <a:bodyPr vert="horz" wrap="square" lIns="91440" tIns="45720" rIns="91440" bIns="45720" numCol="1" anchor="t" anchorCtr="0" compatLnSpc="1">
              <a:noAutofit/>
            </a:bodyPr>
            <a:p>
              <a:pPr marL="0" marR="0" lvl="0" indent="0" algn="l"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black"/>
                </a:solidFill>
                <a:effectLst/>
                <a:uLnTx/>
                <a:uFillTx/>
                <a:cs typeface="+mn-ea"/>
                <a:sym typeface="+mn-lt"/>
              </a:endParaRPr>
            </a:p>
          </p:txBody>
        </p:sp>
        <p:sp>
          <p:nvSpPr>
            <p:cNvPr id="1048902" name="任意多边形 105"/>
            <p:cNvSpPr/>
            <p:nvPr/>
          </p:nvSpPr>
          <p:spPr>
            <a:xfrm>
              <a:off x="4472060" y="3625649"/>
              <a:ext cx="269851" cy="231301"/>
            </a:xfrm>
            <a:custGeom>
              <a:avLst/>
              <a:gdLst/>
              <a:ahLst/>
              <a:cxnLst/>
              <a:rect l="l" t="t" r="r" b="b"/>
              <a:pathLst>
                <a:path w="228600" h="195943">
                  <a:moveTo>
                    <a:pt x="97972" y="114300"/>
                  </a:moveTo>
                  <a:lnTo>
                    <a:pt x="130629" y="114300"/>
                  </a:lnTo>
                  <a:lnTo>
                    <a:pt x="130629" y="130628"/>
                  </a:lnTo>
                  <a:lnTo>
                    <a:pt x="97972" y="130628"/>
                  </a:lnTo>
                  <a:close/>
                  <a:moveTo>
                    <a:pt x="0" y="114300"/>
                  </a:moveTo>
                  <a:lnTo>
                    <a:pt x="85725" y="114300"/>
                  </a:lnTo>
                  <a:lnTo>
                    <a:pt x="85725" y="134711"/>
                  </a:lnTo>
                  <a:cubicBezTo>
                    <a:pt x="85725" y="136922"/>
                    <a:pt x="86533" y="138835"/>
                    <a:pt x="88149" y="140451"/>
                  </a:cubicBezTo>
                  <a:cubicBezTo>
                    <a:pt x="89765" y="142067"/>
                    <a:pt x="91678" y="142875"/>
                    <a:pt x="93889" y="142875"/>
                  </a:cubicBezTo>
                  <a:lnTo>
                    <a:pt x="134711" y="142875"/>
                  </a:lnTo>
                  <a:cubicBezTo>
                    <a:pt x="136922" y="142875"/>
                    <a:pt x="138836" y="142067"/>
                    <a:pt x="140451" y="140451"/>
                  </a:cubicBezTo>
                  <a:cubicBezTo>
                    <a:pt x="142067" y="138835"/>
                    <a:pt x="142875" y="136922"/>
                    <a:pt x="142875" y="134711"/>
                  </a:cubicBezTo>
                  <a:lnTo>
                    <a:pt x="142875" y="114300"/>
                  </a:lnTo>
                  <a:lnTo>
                    <a:pt x="228600" y="114300"/>
                  </a:lnTo>
                  <a:lnTo>
                    <a:pt x="228600" y="175532"/>
                  </a:lnTo>
                  <a:cubicBezTo>
                    <a:pt x="228600" y="181145"/>
                    <a:pt x="226602" y="185950"/>
                    <a:pt x="222605" y="189947"/>
                  </a:cubicBezTo>
                  <a:cubicBezTo>
                    <a:pt x="218607" y="193944"/>
                    <a:pt x="213802" y="195943"/>
                    <a:pt x="208189" y="195943"/>
                  </a:cubicBezTo>
                  <a:lnTo>
                    <a:pt x="20411" y="195943"/>
                  </a:lnTo>
                  <a:cubicBezTo>
                    <a:pt x="14798" y="195943"/>
                    <a:pt x="9993" y="193944"/>
                    <a:pt x="5996" y="189947"/>
                  </a:cubicBezTo>
                  <a:cubicBezTo>
                    <a:pt x="1999" y="185950"/>
                    <a:pt x="0" y="181145"/>
                    <a:pt x="0" y="175532"/>
                  </a:cubicBezTo>
                  <a:close/>
                  <a:moveTo>
                    <a:pt x="81643" y="16328"/>
                  </a:moveTo>
                  <a:lnTo>
                    <a:pt x="81643" y="32657"/>
                  </a:lnTo>
                  <a:lnTo>
                    <a:pt x="146957" y="32657"/>
                  </a:lnTo>
                  <a:lnTo>
                    <a:pt x="146957" y="16328"/>
                  </a:lnTo>
                  <a:close/>
                  <a:moveTo>
                    <a:pt x="77561" y="0"/>
                  </a:moveTo>
                  <a:lnTo>
                    <a:pt x="151039" y="0"/>
                  </a:lnTo>
                  <a:cubicBezTo>
                    <a:pt x="154441" y="0"/>
                    <a:pt x="157333" y="1190"/>
                    <a:pt x="159714" y="3572"/>
                  </a:cubicBezTo>
                  <a:cubicBezTo>
                    <a:pt x="162095" y="5953"/>
                    <a:pt x="163286" y="8844"/>
                    <a:pt x="163286" y="12246"/>
                  </a:cubicBezTo>
                  <a:lnTo>
                    <a:pt x="163286" y="32657"/>
                  </a:lnTo>
                  <a:lnTo>
                    <a:pt x="208189" y="32657"/>
                  </a:lnTo>
                  <a:cubicBezTo>
                    <a:pt x="213802" y="32657"/>
                    <a:pt x="218607" y="34656"/>
                    <a:pt x="222605" y="38653"/>
                  </a:cubicBezTo>
                  <a:cubicBezTo>
                    <a:pt x="226602" y="42650"/>
                    <a:pt x="228600" y="47455"/>
                    <a:pt x="228600" y="53068"/>
                  </a:cubicBezTo>
                  <a:lnTo>
                    <a:pt x="228600" y="102053"/>
                  </a:lnTo>
                  <a:lnTo>
                    <a:pt x="0" y="102053"/>
                  </a:lnTo>
                  <a:lnTo>
                    <a:pt x="0" y="53068"/>
                  </a:lnTo>
                  <a:cubicBezTo>
                    <a:pt x="0" y="47455"/>
                    <a:pt x="1999" y="42650"/>
                    <a:pt x="5996" y="38653"/>
                  </a:cubicBezTo>
                  <a:cubicBezTo>
                    <a:pt x="9993" y="34656"/>
                    <a:pt x="14798" y="32657"/>
                    <a:pt x="20411" y="32657"/>
                  </a:cubicBezTo>
                  <a:lnTo>
                    <a:pt x="65314" y="32657"/>
                  </a:lnTo>
                  <a:lnTo>
                    <a:pt x="65314" y="12246"/>
                  </a:lnTo>
                  <a:cubicBezTo>
                    <a:pt x="65314" y="8844"/>
                    <a:pt x="66505" y="5953"/>
                    <a:pt x="68886" y="3572"/>
                  </a:cubicBezTo>
                  <a:cubicBezTo>
                    <a:pt x="71268" y="1190"/>
                    <a:pt x="74159" y="0"/>
                    <a:pt x="7756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en-AU" altLang="zh-CN" sz="1800" b="0" i="0" u="none" strike="noStrike" kern="1200" cap="none" spc="0" normalizeH="0" baseline="0" noProof="0" dirty="0">
                <a:ln>
                  <a:noFill/>
                </a:ln>
                <a:solidFill>
                  <a:prstClr val="black">
                    <a:lumMod val="85000"/>
                    <a:lumOff val="15000"/>
                  </a:prstClr>
                </a:solidFill>
                <a:effectLst/>
                <a:uLnTx/>
                <a:uFillTx/>
                <a:cs typeface="+mn-ea"/>
                <a:sym typeface="+mn-lt"/>
              </a:endParaRPr>
            </a:p>
          </p:txBody>
        </p:sp>
        <p:sp>
          <p:nvSpPr>
            <p:cNvPr id="1048903" name="任意多边形 108"/>
            <p:cNvSpPr/>
            <p:nvPr/>
          </p:nvSpPr>
          <p:spPr>
            <a:xfrm>
              <a:off x="5093737" y="4920790"/>
              <a:ext cx="302563" cy="289325"/>
            </a:xfrm>
            <a:custGeom>
              <a:avLst/>
              <a:gdLst/>
              <a:ahLst/>
              <a:cxnLst/>
              <a:rect l="l" t="t" r="r" b="b"/>
              <a:pathLst>
                <a:path w="228600" h="195982">
                  <a:moveTo>
                    <a:pt x="114300" y="0"/>
                  </a:moveTo>
                  <a:cubicBezTo>
                    <a:pt x="135051" y="0"/>
                    <a:pt x="154186" y="3636"/>
                    <a:pt x="171705" y="10907"/>
                  </a:cubicBezTo>
                  <a:cubicBezTo>
                    <a:pt x="189224" y="18179"/>
                    <a:pt x="203087" y="28086"/>
                    <a:pt x="213292" y="40630"/>
                  </a:cubicBezTo>
                  <a:cubicBezTo>
                    <a:pt x="223497" y="53175"/>
                    <a:pt x="228600" y="66846"/>
                    <a:pt x="228600" y="81643"/>
                  </a:cubicBezTo>
                  <a:cubicBezTo>
                    <a:pt x="228600" y="96441"/>
                    <a:pt x="223497" y="110112"/>
                    <a:pt x="213292" y="122656"/>
                  </a:cubicBezTo>
                  <a:cubicBezTo>
                    <a:pt x="203087" y="135200"/>
                    <a:pt x="189224" y="145108"/>
                    <a:pt x="171705" y="152379"/>
                  </a:cubicBezTo>
                  <a:cubicBezTo>
                    <a:pt x="154186" y="159650"/>
                    <a:pt x="135051" y="163286"/>
                    <a:pt x="114300" y="163286"/>
                  </a:cubicBezTo>
                  <a:cubicBezTo>
                    <a:pt x="108347" y="163286"/>
                    <a:pt x="102181" y="162946"/>
                    <a:pt x="95803" y="162266"/>
                  </a:cubicBezTo>
                  <a:cubicBezTo>
                    <a:pt x="78964" y="177148"/>
                    <a:pt x="59404" y="187439"/>
                    <a:pt x="37122" y="193137"/>
                  </a:cubicBezTo>
                  <a:cubicBezTo>
                    <a:pt x="32955" y="194327"/>
                    <a:pt x="28107" y="195263"/>
                    <a:pt x="22579" y="195943"/>
                  </a:cubicBezTo>
                  <a:cubicBezTo>
                    <a:pt x="21134" y="196113"/>
                    <a:pt x="19837" y="195731"/>
                    <a:pt x="18689" y="194795"/>
                  </a:cubicBezTo>
                  <a:cubicBezTo>
                    <a:pt x="17541" y="193860"/>
                    <a:pt x="16796" y="192627"/>
                    <a:pt x="16456" y="191096"/>
                  </a:cubicBezTo>
                  <a:lnTo>
                    <a:pt x="16456" y="190968"/>
                  </a:lnTo>
                  <a:cubicBezTo>
                    <a:pt x="16201" y="190628"/>
                    <a:pt x="16180" y="190118"/>
                    <a:pt x="16392" y="189437"/>
                  </a:cubicBezTo>
                  <a:cubicBezTo>
                    <a:pt x="16605" y="188757"/>
                    <a:pt x="16690" y="188332"/>
                    <a:pt x="16648" y="188162"/>
                  </a:cubicBezTo>
                  <a:cubicBezTo>
                    <a:pt x="16605" y="187992"/>
                    <a:pt x="16796" y="187588"/>
                    <a:pt x="17222" y="186950"/>
                  </a:cubicBezTo>
                  <a:cubicBezTo>
                    <a:pt x="17647" y="186312"/>
                    <a:pt x="17902" y="185929"/>
                    <a:pt x="17987" y="185802"/>
                  </a:cubicBezTo>
                  <a:cubicBezTo>
                    <a:pt x="18072" y="185674"/>
                    <a:pt x="18370" y="185313"/>
                    <a:pt x="18880" y="184717"/>
                  </a:cubicBezTo>
                  <a:cubicBezTo>
                    <a:pt x="19390" y="184122"/>
                    <a:pt x="19730" y="183739"/>
                    <a:pt x="19901" y="183569"/>
                  </a:cubicBezTo>
                  <a:cubicBezTo>
                    <a:pt x="20496" y="182889"/>
                    <a:pt x="21814" y="181422"/>
                    <a:pt x="23855" y="179168"/>
                  </a:cubicBezTo>
                  <a:cubicBezTo>
                    <a:pt x="25896" y="176915"/>
                    <a:pt x="27363" y="175299"/>
                    <a:pt x="28256" y="174321"/>
                  </a:cubicBezTo>
                  <a:cubicBezTo>
                    <a:pt x="29149" y="173343"/>
                    <a:pt x="30467" y="171663"/>
                    <a:pt x="32211" y="169282"/>
                  </a:cubicBezTo>
                  <a:cubicBezTo>
                    <a:pt x="33954" y="166901"/>
                    <a:pt x="35336" y="164732"/>
                    <a:pt x="36357" y="162776"/>
                  </a:cubicBezTo>
                  <a:cubicBezTo>
                    <a:pt x="37377" y="160820"/>
                    <a:pt x="38525" y="158311"/>
                    <a:pt x="39801" y="155249"/>
                  </a:cubicBezTo>
                  <a:cubicBezTo>
                    <a:pt x="41077" y="152188"/>
                    <a:pt x="42182" y="148956"/>
                    <a:pt x="43118" y="145554"/>
                  </a:cubicBezTo>
                  <a:cubicBezTo>
                    <a:pt x="29766" y="137985"/>
                    <a:pt x="19241" y="128630"/>
                    <a:pt x="11545" y="117490"/>
                  </a:cubicBezTo>
                  <a:cubicBezTo>
                    <a:pt x="3848" y="106349"/>
                    <a:pt x="0" y="94400"/>
                    <a:pt x="0" y="81643"/>
                  </a:cubicBezTo>
                  <a:cubicBezTo>
                    <a:pt x="0" y="70587"/>
                    <a:pt x="3019" y="60021"/>
                    <a:pt x="9057" y="49943"/>
                  </a:cubicBezTo>
                  <a:cubicBezTo>
                    <a:pt x="15096" y="39865"/>
                    <a:pt x="23217" y="31169"/>
                    <a:pt x="33423" y="23855"/>
                  </a:cubicBezTo>
                  <a:cubicBezTo>
                    <a:pt x="43628" y="16542"/>
                    <a:pt x="55789" y="10737"/>
                    <a:pt x="69907" y="6443"/>
                  </a:cubicBezTo>
                  <a:cubicBezTo>
                    <a:pt x="84024" y="2148"/>
                    <a:pt x="98822" y="0"/>
                    <a:pt x="11430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en-US" altLang="zh-CN" sz="1800" b="0" i="0" u="none" strike="noStrike" kern="1200" cap="none" spc="0" normalizeH="0" baseline="0" noProof="0" dirty="0">
                <a:ln>
                  <a:noFill/>
                </a:ln>
                <a:solidFill>
                  <a:prstClr val="black">
                    <a:lumMod val="85000"/>
                    <a:lumOff val="15000"/>
                  </a:prstClr>
                </a:solidFill>
                <a:effectLst/>
                <a:uLnTx/>
                <a:uFillTx/>
                <a:cs typeface="+mn-ea"/>
                <a:sym typeface="+mn-lt"/>
              </a:endParaRPr>
            </a:p>
          </p:txBody>
        </p:sp>
        <p:sp>
          <p:nvSpPr>
            <p:cNvPr id="1048904" name="任意多边形 109"/>
            <p:cNvSpPr/>
            <p:nvPr/>
          </p:nvSpPr>
          <p:spPr>
            <a:xfrm>
              <a:off x="5216228" y="2495780"/>
              <a:ext cx="282952" cy="212025"/>
            </a:xfrm>
            <a:custGeom>
              <a:avLst/>
              <a:gdLst/>
              <a:ahLst/>
              <a:cxnLst/>
              <a:rect l="l" t="t" r="r" b="b"/>
              <a:pathLst>
                <a:path w="239698" h="179614">
                  <a:moveTo>
                    <a:pt x="89807" y="97971"/>
                  </a:moveTo>
                  <a:lnTo>
                    <a:pt x="228600" y="97971"/>
                  </a:lnTo>
                  <a:cubicBezTo>
                    <a:pt x="231491" y="97971"/>
                    <a:pt x="234064" y="98524"/>
                    <a:pt x="236317" y="99630"/>
                  </a:cubicBezTo>
                  <a:cubicBezTo>
                    <a:pt x="238571" y="100735"/>
                    <a:pt x="239698" y="102564"/>
                    <a:pt x="239698" y="105115"/>
                  </a:cubicBezTo>
                  <a:cubicBezTo>
                    <a:pt x="239698" y="107752"/>
                    <a:pt x="238380" y="110558"/>
                    <a:pt x="235743" y="113535"/>
                  </a:cubicBezTo>
                  <a:lnTo>
                    <a:pt x="192881" y="164051"/>
                  </a:lnTo>
                  <a:cubicBezTo>
                    <a:pt x="189224" y="168388"/>
                    <a:pt x="184100" y="172067"/>
                    <a:pt x="177509" y="175086"/>
                  </a:cubicBezTo>
                  <a:cubicBezTo>
                    <a:pt x="170918" y="178105"/>
                    <a:pt x="164816" y="179614"/>
                    <a:pt x="159203" y="179614"/>
                  </a:cubicBezTo>
                  <a:lnTo>
                    <a:pt x="20410" y="179614"/>
                  </a:lnTo>
                  <a:cubicBezTo>
                    <a:pt x="17519" y="179614"/>
                    <a:pt x="14946" y="179061"/>
                    <a:pt x="12693" y="177956"/>
                  </a:cubicBezTo>
                  <a:cubicBezTo>
                    <a:pt x="10439" y="176850"/>
                    <a:pt x="9312" y="175022"/>
                    <a:pt x="9312" y="172470"/>
                  </a:cubicBezTo>
                  <a:cubicBezTo>
                    <a:pt x="9312" y="169834"/>
                    <a:pt x="10630" y="167028"/>
                    <a:pt x="13267" y="164051"/>
                  </a:cubicBezTo>
                  <a:lnTo>
                    <a:pt x="56129" y="113535"/>
                  </a:lnTo>
                  <a:cubicBezTo>
                    <a:pt x="59786" y="109197"/>
                    <a:pt x="64910" y="105519"/>
                    <a:pt x="71501" y="102500"/>
                  </a:cubicBezTo>
                  <a:cubicBezTo>
                    <a:pt x="78092" y="99481"/>
                    <a:pt x="84194" y="97971"/>
                    <a:pt x="89807" y="97971"/>
                  </a:cubicBezTo>
                  <a:close/>
                  <a:moveTo>
                    <a:pt x="28575" y="0"/>
                  </a:moveTo>
                  <a:lnTo>
                    <a:pt x="69396" y="0"/>
                  </a:lnTo>
                  <a:cubicBezTo>
                    <a:pt x="77220" y="0"/>
                    <a:pt x="83939" y="2806"/>
                    <a:pt x="89552" y="8419"/>
                  </a:cubicBezTo>
                  <a:cubicBezTo>
                    <a:pt x="95165" y="14032"/>
                    <a:pt x="97971" y="20751"/>
                    <a:pt x="97971" y="28575"/>
                  </a:cubicBezTo>
                  <a:lnTo>
                    <a:pt x="97971" y="32657"/>
                  </a:lnTo>
                  <a:lnTo>
                    <a:pt x="167367" y="32657"/>
                  </a:lnTo>
                  <a:cubicBezTo>
                    <a:pt x="175192" y="32657"/>
                    <a:pt x="181910" y="35464"/>
                    <a:pt x="187523" y="41077"/>
                  </a:cubicBezTo>
                  <a:cubicBezTo>
                    <a:pt x="193136" y="46689"/>
                    <a:pt x="195942" y="53408"/>
                    <a:pt x="195942" y="61232"/>
                  </a:cubicBezTo>
                  <a:lnTo>
                    <a:pt x="195942" y="81643"/>
                  </a:lnTo>
                  <a:lnTo>
                    <a:pt x="89807" y="81643"/>
                  </a:lnTo>
                  <a:cubicBezTo>
                    <a:pt x="81813" y="81643"/>
                    <a:pt x="73436" y="83663"/>
                    <a:pt x="64676" y="87702"/>
                  </a:cubicBezTo>
                  <a:cubicBezTo>
                    <a:pt x="55916" y="91742"/>
                    <a:pt x="48943" y="96823"/>
                    <a:pt x="43755" y="102946"/>
                  </a:cubicBezTo>
                  <a:lnTo>
                    <a:pt x="765" y="153463"/>
                  </a:lnTo>
                  <a:lnTo>
                    <a:pt x="127" y="154228"/>
                  </a:lnTo>
                  <a:cubicBezTo>
                    <a:pt x="127" y="153888"/>
                    <a:pt x="106" y="153357"/>
                    <a:pt x="63" y="152634"/>
                  </a:cubicBezTo>
                  <a:cubicBezTo>
                    <a:pt x="21" y="151911"/>
                    <a:pt x="0" y="151379"/>
                    <a:pt x="0" y="151039"/>
                  </a:cubicBezTo>
                  <a:lnTo>
                    <a:pt x="0" y="28575"/>
                  </a:lnTo>
                  <a:cubicBezTo>
                    <a:pt x="0" y="20751"/>
                    <a:pt x="2806" y="14032"/>
                    <a:pt x="8419" y="8419"/>
                  </a:cubicBezTo>
                  <a:cubicBezTo>
                    <a:pt x="14032" y="2806"/>
                    <a:pt x="20751" y="0"/>
                    <a:pt x="28575"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en-AU" altLang="zh-CN" sz="1800" b="0" i="0" u="none" strike="noStrike" kern="1200" cap="none" spc="0" normalizeH="0" baseline="0" noProof="0" dirty="0">
                <a:ln>
                  <a:noFill/>
                </a:ln>
                <a:solidFill>
                  <a:prstClr val="black">
                    <a:lumMod val="85000"/>
                    <a:lumOff val="15000"/>
                  </a:prstClr>
                </a:solidFill>
                <a:effectLst/>
                <a:uLnTx/>
                <a:uFillTx/>
                <a:cs typeface="+mn-ea"/>
                <a:sym typeface="+mn-lt"/>
              </a:endParaRPr>
            </a:p>
          </p:txBody>
        </p:sp>
        <p:sp>
          <p:nvSpPr>
            <p:cNvPr id="1048905" name="任意多边形 110"/>
            <p:cNvSpPr/>
            <p:nvPr/>
          </p:nvSpPr>
          <p:spPr>
            <a:xfrm>
              <a:off x="6725723" y="2525980"/>
              <a:ext cx="278084" cy="278084"/>
            </a:xfrm>
            <a:custGeom>
              <a:avLst/>
              <a:gdLst/>
              <a:ahLst/>
              <a:cxnLst/>
              <a:rect l="l" t="t" r="r" b="b"/>
              <a:pathLst>
                <a:path w="228600" h="228600">
                  <a:moveTo>
                    <a:pt x="163286" y="76158"/>
                  </a:moveTo>
                  <a:lnTo>
                    <a:pt x="163286" y="114300"/>
                  </a:lnTo>
                  <a:lnTo>
                    <a:pt x="201428" y="114300"/>
                  </a:lnTo>
                  <a:close/>
                  <a:moveTo>
                    <a:pt x="97971" y="65315"/>
                  </a:moveTo>
                  <a:lnTo>
                    <a:pt x="97971" y="212272"/>
                  </a:lnTo>
                  <a:lnTo>
                    <a:pt x="212271" y="212272"/>
                  </a:lnTo>
                  <a:lnTo>
                    <a:pt x="212271" y="130629"/>
                  </a:lnTo>
                  <a:lnTo>
                    <a:pt x="159204" y="130629"/>
                  </a:lnTo>
                  <a:cubicBezTo>
                    <a:pt x="155802" y="130629"/>
                    <a:pt x="152910" y="129438"/>
                    <a:pt x="150529" y="127057"/>
                  </a:cubicBezTo>
                  <a:cubicBezTo>
                    <a:pt x="148148" y="124676"/>
                    <a:pt x="146957" y="121784"/>
                    <a:pt x="146957" y="118383"/>
                  </a:cubicBezTo>
                  <a:lnTo>
                    <a:pt x="146957" y="65315"/>
                  </a:lnTo>
                  <a:close/>
                  <a:moveTo>
                    <a:pt x="36739" y="16329"/>
                  </a:moveTo>
                  <a:cubicBezTo>
                    <a:pt x="35634" y="16329"/>
                    <a:pt x="34677" y="16733"/>
                    <a:pt x="33869" y="17541"/>
                  </a:cubicBezTo>
                  <a:cubicBezTo>
                    <a:pt x="33061" y="18349"/>
                    <a:pt x="32657" y="19306"/>
                    <a:pt x="32657" y="20411"/>
                  </a:cubicBezTo>
                  <a:lnTo>
                    <a:pt x="32657" y="28575"/>
                  </a:lnTo>
                  <a:cubicBezTo>
                    <a:pt x="32657" y="29681"/>
                    <a:pt x="33061" y="30638"/>
                    <a:pt x="33869" y="31446"/>
                  </a:cubicBezTo>
                  <a:cubicBezTo>
                    <a:pt x="34677" y="32254"/>
                    <a:pt x="35634" y="32658"/>
                    <a:pt x="36739" y="32658"/>
                  </a:cubicBezTo>
                  <a:lnTo>
                    <a:pt x="126546" y="32658"/>
                  </a:lnTo>
                  <a:cubicBezTo>
                    <a:pt x="127652" y="32658"/>
                    <a:pt x="128609" y="32254"/>
                    <a:pt x="129417" y="31446"/>
                  </a:cubicBezTo>
                  <a:cubicBezTo>
                    <a:pt x="130225" y="30638"/>
                    <a:pt x="130629" y="29681"/>
                    <a:pt x="130629" y="28575"/>
                  </a:cubicBezTo>
                  <a:lnTo>
                    <a:pt x="130629" y="20411"/>
                  </a:lnTo>
                  <a:cubicBezTo>
                    <a:pt x="130629" y="19306"/>
                    <a:pt x="130225" y="18349"/>
                    <a:pt x="129417" y="17541"/>
                  </a:cubicBezTo>
                  <a:cubicBezTo>
                    <a:pt x="128609" y="16733"/>
                    <a:pt x="127652" y="16329"/>
                    <a:pt x="126546" y="16329"/>
                  </a:cubicBezTo>
                  <a:close/>
                  <a:moveTo>
                    <a:pt x="12246" y="0"/>
                  </a:moveTo>
                  <a:lnTo>
                    <a:pt x="151039" y="0"/>
                  </a:lnTo>
                  <a:cubicBezTo>
                    <a:pt x="154441" y="0"/>
                    <a:pt x="157333" y="1191"/>
                    <a:pt x="159714" y="3572"/>
                  </a:cubicBezTo>
                  <a:cubicBezTo>
                    <a:pt x="162095" y="5954"/>
                    <a:pt x="163286" y="8845"/>
                    <a:pt x="163286" y="12247"/>
                  </a:cubicBezTo>
                  <a:lnTo>
                    <a:pt x="163286" y="54089"/>
                  </a:lnTo>
                  <a:cubicBezTo>
                    <a:pt x="165072" y="55194"/>
                    <a:pt x="166602" y="56385"/>
                    <a:pt x="167878" y="57661"/>
                  </a:cubicBezTo>
                  <a:lnTo>
                    <a:pt x="219925" y="109708"/>
                  </a:lnTo>
                  <a:cubicBezTo>
                    <a:pt x="222307" y="112089"/>
                    <a:pt x="224348" y="115321"/>
                    <a:pt x="226049" y="119403"/>
                  </a:cubicBezTo>
                  <a:cubicBezTo>
                    <a:pt x="227750" y="123485"/>
                    <a:pt x="228600" y="127227"/>
                    <a:pt x="228600" y="130629"/>
                  </a:cubicBezTo>
                  <a:lnTo>
                    <a:pt x="228600" y="216354"/>
                  </a:lnTo>
                  <a:cubicBezTo>
                    <a:pt x="228600" y="219756"/>
                    <a:pt x="227409" y="222647"/>
                    <a:pt x="225028" y="225028"/>
                  </a:cubicBezTo>
                  <a:cubicBezTo>
                    <a:pt x="222647" y="227410"/>
                    <a:pt x="219755" y="228600"/>
                    <a:pt x="216354" y="228600"/>
                  </a:cubicBezTo>
                  <a:lnTo>
                    <a:pt x="93889" y="228600"/>
                  </a:lnTo>
                  <a:cubicBezTo>
                    <a:pt x="90487" y="228600"/>
                    <a:pt x="87596" y="227410"/>
                    <a:pt x="85215" y="225028"/>
                  </a:cubicBezTo>
                  <a:cubicBezTo>
                    <a:pt x="82833" y="222647"/>
                    <a:pt x="81643" y="219756"/>
                    <a:pt x="81643" y="216354"/>
                  </a:cubicBezTo>
                  <a:lnTo>
                    <a:pt x="81643" y="195943"/>
                  </a:lnTo>
                  <a:lnTo>
                    <a:pt x="12246" y="195943"/>
                  </a:lnTo>
                  <a:cubicBezTo>
                    <a:pt x="8845" y="195943"/>
                    <a:pt x="5953" y="194753"/>
                    <a:pt x="3572" y="192371"/>
                  </a:cubicBezTo>
                  <a:cubicBezTo>
                    <a:pt x="1191" y="189990"/>
                    <a:pt x="0" y="187099"/>
                    <a:pt x="0" y="183697"/>
                  </a:cubicBezTo>
                  <a:lnTo>
                    <a:pt x="0" y="12247"/>
                  </a:lnTo>
                  <a:cubicBezTo>
                    <a:pt x="0" y="8845"/>
                    <a:pt x="1191" y="5954"/>
                    <a:pt x="3572" y="3572"/>
                  </a:cubicBezTo>
                  <a:cubicBezTo>
                    <a:pt x="5953" y="1191"/>
                    <a:pt x="8845" y="0"/>
                    <a:pt x="1224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en-AU" altLang="zh-CN" sz="1800" b="0" i="0" u="none" strike="noStrike" kern="1200" cap="none" spc="0" normalizeH="0" baseline="0" noProof="0" dirty="0">
                <a:ln>
                  <a:noFill/>
                </a:ln>
                <a:solidFill>
                  <a:prstClr val="black">
                    <a:lumMod val="85000"/>
                    <a:lumOff val="15000"/>
                  </a:prstClr>
                </a:solidFill>
                <a:effectLst/>
                <a:uLnTx/>
                <a:uFillTx/>
                <a:cs typeface="+mn-ea"/>
                <a:sym typeface="+mn-lt"/>
              </a:endParaRPr>
            </a:p>
          </p:txBody>
        </p:sp>
        <p:grpSp>
          <p:nvGrpSpPr>
            <p:cNvPr id="174" name="Group 8"/>
            <p:cNvGrpSpPr/>
            <p:nvPr/>
          </p:nvGrpSpPr>
          <p:grpSpPr>
            <a:xfrm>
              <a:off x="6554236" y="5039577"/>
              <a:ext cx="249820" cy="340150"/>
              <a:chOff x="2767013" y="609600"/>
              <a:chExt cx="561975" cy="765176"/>
            </a:xfrm>
            <a:solidFill>
              <a:schemeClr val="bg1"/>
            </a:solidFill>
          </p:grpSpPr>
          <p:sp>
            <p:nvSpPr>
              <p:cNvPr id="1048906" name="Freeform 5"/>
              <p:cNvSpPr>
                <a:spLocks noEditPoints="1"/>
              </p:cNvSpPr>
              <p:nvPr/>
            </p:nvSpPr>
            <p:spPr bwMode="auto">
              <a:xfrm>
                <a:off x="2767013" y="609600"/>
                <a:ext cx="561975" cy="609600"/>
              </a:xfrm>
              <a:custGeom>
                <a:avLst/>
                <a:gdLst>
                  <a:gd name="T0" fmla="*/ 100 w 147"/>
                  <a:gd name="T1" fmla="*/ 160 h 160"/>
                  <a:gd name="T2" fmla="*/ 143 w 147"/>
                  <a:gd name="T3" fmla="*/ 59 h 160"/>
                  <a:gd name="T4" fmla="*/ 73 w 147"/>
                  <a:gd name="T5" fmla="*/ 0 h 160"/>
                  <a:gd name="T6" fmla="*/ 3 w 147"/>
                  <a:gd name="T7" fmla="*/ 59 h 160"/>
                  <a:gd name="T8" fmla="*/ 46 w 147"/>
                  <a:gd name="T9" fmla="*/ 160 h 160"/>
                  <a:gd name="T10" fmla="*/ 100 w 147"/>
                  <a:gd name="T11" fmla="*/ 160 h 160"/>
                  <a:gd name="T12" fmla="*/ 19 w 147"/>
                  <a:gd name="T13" fmla="*/ 60 h 160"/>
                  <a:gd name="T14" fmla="*/ 73 w 147"/>
                  <a:gd name="T15" fmla="*/ 16 h 160"/>
                  <a:gd name="T16" fmla="*/ 127 w 147"/>
                  <a:gd name="T17" fmla="*/ 60 h 160"/>
                  <a:gd name="T18" fmla="*/ 110 w 147"/>
                  <a:gd name="T19" fmla="*/ 100 h 160"/>
                  <a:gd name="T20" fmla="*/ 86 w 147"/>
                  <a:gd name="T21" fmla="*/ 144 h 160"/>
                  <a:gd name="T22" fmla="*/ 79 w 147"/>
                  <a:gd name="T23" fmla="*/ 144 h 160"/>
                  <a:gd name="T24" fmla="*/ 79 w 147"/>
                  <a:gd name="T25" fmla="*/ 87 h 160"/>
                  <a:gd name="T26" fmla="*/ 88 w 147"/>
                  <a:gd name="T27" fmla="*/ 87 h 160"/>
                  <a:gd name="T28" fmla="*/ 100 w 147"/>
                  <a:gd name="T29" fmla="*/ 75 h 160"/>
                  <a:gd name="T30" fmla="*/ 88 w 147"/>
                  <a:gd name="T31" fmla="*/ 63 h 160"/>
                  <a:gd name="T32" fmla="*/ 76 w 147"/>
                  <a:gd name="T33" fmla="*/ 75 h 160"/>
                  <a:gd name="T34" fmla="*/ 76 w 147"/>
                  <a:gd name="T35" fmla="*/ 75 h 160"/>
                  <a:gd name="T36" fmla="*/ 71 w 147"/>
                  <a:gd name="T37" fmla="*/ 75 h 160"/>
                  <a:gd name="T38" fmla="*/ 71 w 147"/>
                  <a:gd name="T39" fmla="*/ 75 h 160"/>
                  <a:gd name="T40" fmla="*/ 59 w 147"/>
                  <a:gd name="T41" fmla="*/ 63 h 160"/>
                  <a:gd name="T42" fmla="*/ 47 w 147"/>
                  <a:gd name="T43" fmla="*/ 75 h 160"/>
                  <a:gd name="T44" fmla="*/ 59 w 147"/>
                  <a:gd name="T45" fmla="*/ 87 h 160"/>
                  <a:gd name="T46" fmla="*/ 67 w 147"/>
                  <a:gd name="T47" fmla="*/ 87 h 160"/>
                  <a:gd name="T48" fmla="*/ 67 w 147"/>
                  <a:gd name="T49" fmla="*/ 144 h 160"/>
                  <a:gd name="T50" fmla="*/ 60 w 147"/>
                  <a:gd name="T51" fmla="*/ 144 h 160"/>
                  <a:gd name="T52" fmla="*/ 37 w 147"/>
                  <a:gd name="T53" fmla="*/ 100 h 160"/>
                  <a:gd name="T54" fmla="*/ 19 w 147"/>
                  <a:gd name="T55" fmla="*/ 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7" h="160">
                    <a:moveTo>
                      <a:pt x="100" y="160"/>
                    </a:moveTo>
                    <a:cubicBezTo>
                      <a:pt x="100" y="116"/>
                      <a:pt x="147" y="102"/>
                      <a:pt x="143" y="59"/>
                    </a:cubicBezTo>
                    <a:cubicBezTo>
                      <a:pt x="141" y="31"/>
                      <a:pt x="122" y="0"/>
                      <a:pt x="73" y="0"/>
                    </a:cubicBezTo>
                    <a:cubicBezTo>
                      <a:pt x="24" y="0"/>
                      <a:pt x="5" y="31"/>
                      <a:pt x="3" y="59"/>
                    </a:cubicBezTo>
                    <a:cubicBezTo>
                      <a:pt x="0" y="102"/>
                      <a:pt x="46" y="116"/>
                      <a:pt x="46" y="160"/>
                    </a:cubicBezTo>
                    <a:lnTo>
                      <a:pt x="100" y="160"/>
                    </a:lnTo>
                    <a:close/>
                    <a:moveTo>
                      <a:pt x="19" y="60"/>
                    </a:moveTo>
                    <a:cubicBezTo>
                      <a:pt x="20" y="47"/>
                      <a:pt x="28" y="16"/>
                      <a:pt x="73" y="16"/>
                    </a:cubicBezTo>
                    <a:cubicBezTo>
                      <a:pt x="119" y="16"/>
                      <a:pt x="126" y="47"/>
                      <a:pt x="127" y="60"/>
                    </a:cubicBezTo>
                    <a:cubicBezTo>
                      <a:pt x="128" y="75"/>
                      <a:pt x="121" y="85"/>
                      <a:pt x="110" y="100"/>
                    </a:cubicBezTo>
                    <a:cubicBezTo>
                      <a:pt x="100" y="112"/>
                      <a:pt x="90" y="126"/>
                      <a:pt x="86" y="144"/>
                    </a:cubicBezTo>
                    <a:cubicBezTo>
                      <a:pt x="79" y="144"/>
                      <a:pt x="79" y="144"/>
                      <a:pt x="79" y="144"/>
                    </a:cubicBezTo>
                    <a:cubicBezTo>
                      <a:pt x="79" y="87"/>
                      <a:pt x="79" y="87"/>
                      <a:pt x="79" y="87"/>
                    </a:cubicBezTo>
                    <a:cubicBezTo>
                      <a:pt x="88" y="87"/>
                      <a:pt x="88" y="87"/>
                      <a:pt x="88" y="87"/>
                    </a:cubicBezTo>
                    <a:cubicBezTo>
                      <a:pt x="94" y="87"/>
                      <a:pt x="100" y="82"/>
                      <a:pt x="100" y="75"/>
                    </a:cubicBezTo>
                    <a:cubicBezTo>
                      <a:pt x="100" y="68"/>
                      <a:pt x="94" y="63"/>
                      <a:pt x="88" y="63"/>
                    </a:cubicBezTo>
                    <a:cubicBezTo>
                      <a:pt x="81" y="63"/>
                      <a:pt x="76" y="68"/>
                      <a:pt x="76" y="75"/>
                    </a:cubicBezTo>
                    <a:cubicBezTo>
                      <a:pt x="76" y="75"/>
                      <a:pt x="76" y="75"/>
                      <a:pt x="76" y="75"/>
                    </a:cubicBezTo>
                    <a:cubicBezTo>
                      <a:pt x="71" y="75"/>
                      <a:pt x="71" y="75"/>
                      <a:pt x="71" y="75"/>
                    </a:cubicBezTo>
                    <a:cubicBezTo>
                      <a:pt x="71" y="75"/>
                      <a:pt x="71" y="75"/>
                      <a:pt x="71" y="75"/>
                    </a:cubicBezTo>
                    <a:cubicBezTo>
                      <a:pt x="71" y="68"/>
                      <a:pt x="65" y="63"/>
                      <a:pt x="59" y="63"/>
                    </a:cubicBezTo>
                    <a:cubicBezTo>
                      <a:pt x="52" y="63"/>
                      <a:pt x="47" y="68"/>
                      <a:pt x="47" y="75"/>
                    </a:cubicBezTo>
                    <a:cubicBezTo>
                      <a:pt x="47" y="82"/>
                      <a:pt x="52" y="87"/>
                      <a:pt x="59" y="87"/>
                    </a:cubicBezTo>
                    <a:cubicBezTo>
                      <a:pt x="67" y="87"/>
                      <a:pt x="67" y="87"/>
                      <a:pt x="67" y="87"/>
                    </a:cubicBezTo>
                    <a:cubicBezTo>
                      <a:pt x="67" y="144"/>
                      <a:pt x="67" y="144"/>
                      <a:pt x="67" y="144"/>
                    </a:cubicBezTo>
                    <a:cubicBezTo>
                      <a:pt x="60" y="144"/>
                      <a:pt x="60" y="144"/>
                      <a:pt x="60" y="144"/>
                    </a:cubicBezTo>
                    <a:cubicBezTo>
                      <a:pt x="56" y="126"/>
                      <a:pt x="46" y="112"/>
                      <a:pt x="37" y="100"/>
                    </a:cubicBezTo>
                    <a:cubicBezTo>
                      <a:pt x="25" y="85"/>
                      <a:pt x="18" y="75"/>
                      <a:pt x="19" y="60"/>
                    </a:cubicBezTo>
                    <a:close/>
                  </a:path>
                </a:pathLst>
              </a:cu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black"/>
                  </a:solidFill>
                  <a:effectLst/>
                  <a:uLnTx/>
                  <a:uFillTx/>
                  <a:cs typeface="+mn-ea"/>
                  <a:sym typeface="+mn-lt"/>
                </a:endParaRPr>
              </a:p>
            </p:txBody>
          </p:sp>
          <p:sp>
            <p:nvSpPr>
              <p:cNvPr id="1048907" name="Freeform 6"/>
              <p:cNvSpPr/>
              <p:nvPr/>
            </p:nvSpPr>
            <p:spPr bwMode="auto">
              <a:xfrm>
                <a:off x="2938463" y="1265238"/>
                <a:ext cx="214313" cy="109538"/>
              </a:xfrm>
              <a:custGeom>
                <a:avLst/>
                <a:gdLst>
                  <a:gd name="T0" fmla="*/ 0 w 56"/>
                  <a:gd name="T1" fmla="*/ 21 h 29"/>
                  <a:gd name="T2" fmla="*/ 28 w 56"/>
                  <a:gd name="T3" fmla="*/ 29 h 29"/>
                  <a:gd name="T4" fmla="*/ 56 w 56"/>
                  <a:gd name="T5" fmla="*/ 21 h 29"/>
                  <a:gd name="T6" fmla="*/ 56 w 56"/>
                  <a:gd name="T7" fmla="*/ 0 h 29"/>
                  <a:gd name="T8" fmla="*/ 0 w 56"/>
                  <a:gd name="T9" fmla="*/ 0 h 29"/>
                  <a:gd name="T10" fmla="*/ 0 w 56"/>
                  <a:gd name="T11" fmla="*/ 21 h 29"/>
                </a:gdLst>
                <a:ahLst/>
                <a:cxnLst>
                  <a:cxn ang="0">
                    <a:pos x="T0" y="T1"/>
                  </a:cxn>
                  <a:cxn ang="0">
                    <a:pos x="T2" y="T3"/>
                  </a:cxn>
                  <a:cxn ang="0">
                    <a:pos x="T4" y="T5"/>
                  </a:cxn>
                  <a:cxn ang="0">
                    <a:pos x="T6" y="T7"/>
                  </a:cxn>
                  <a:cxn ang="0">
                    <a:pos x="T8" y="T9"/>
                  </a:cxn>
                  <a:cxn ang="0">
                    <a:pos x="T10" y="T11"/>
                  </a:cxn>
                </a:cxnLst>
                <a:rect l="0" t="0" r="r" b="b"/>
                <a:pathLst>
                  <a:path w="56" h="29">
                    <a:moveTo>
                      <a:pt x="0" y="21"/>
                    </a:moveTo>
                    <a:cubicBezTo>
                      <a:pt x="8" y="26"/>
                      <a:pt x="17" y="29"/>
                      <a:pt x="28" y="29"/>
                    </a:cubicBezTo>
                    <a:cubicBezTo>
                      <a:pt x="39" y="29"/>
                      <a:pt x="48" y="26"/>
                      <a:pt x="56" y="21"/>
                    </a:cubicBezTo>
                    <a:cubicBezTo>
                      <a:pt x="56" y="0"/>
                      <a:pt x="56" y="0"/>
                      <a:pt x="56" y="0"/>
                    </a:cubicBezTo>
                    <a:cubicBezTo>
                      <a:pt x="0" y="0"/>
                      <a:pt x="0" y="0"/>
                      <a:pt x="0" y="0"/>
                    </a:cubicBezTo>
                    <a:lnTo>
                      <a:pt x="0" y="21"/>
                    </a:lnTo>
                    <a:close/>
                  </a:path>
                </a:pathLst>
              </a:cu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black"/>
                  </a:solidFill>
                  <a:effectLst/>
                  <a:uLnTx/>
                  <a:uFillTx/>
                  <a:cs typeface="+mn-ea"/>
                  <a:sym typeface="+mn-lt"/>
                </a:endParaRPr>
              </a:p>
            </p:txBody>
          </p:sp>
        </p:grpSp>
        <p:sp>
          <p:nvSpPr>
            <p:cNvPr id="1048908" name="任意多边形 121"/>
            <p:cNvSpPr/>
            <p:nvPr/>
          </p:nvSpPr>
          <p:spPr>
            <a:xfrm>
              <a:off x="7383069" y="3767612"/>
              <a:ext cx="321231" cy="321231"/>
            </a:xfrm>
            <a:custGeom>
              <a:avLst/>
              <a:gdLst/>
              <a:ahLst/>
              <a:cxnLst/>
              <a:rect l="l" t="t" r="r" b="b"/>
              <a:pathLst>
                <a:path w="195943" h="195943">
                  <a:moveTo>
                    <a:pt x="127822" y="145618"/>
                  </a:moveTo>
                  <a:cubicBezTo>
                    <a:pt x="126632" y="146170"/>
                    <a:pt x="125739" y="146830"/>
                    <a:pt x="125143" y="147595"/>
                  </a:cubicBezTo>
                  <a:cubicBezTo>
                    <a:pt x="125058" y="147680"/>
                    <a:pt x="124654" y="147914"/>
                    <a:pt x="123931" y="148297"/>
                  </a:cubicBezTo>
                  <a:cubicBezTo>
                    <a:pt x="123209" y="148679"/>
                    <a:pt x="122720" y="148998"/>
                    <a:pt x="122464" y="149253"/>
                  </a:cubicBezTo>
                  <a:cubicBezTo>
                    <a:pt x="122124" y="149764"/>
                    <a:pt x="121742" y="150508"/>
                    <a:pt x="121316" y="151486"/>
                  </a:cubicBezTo>
                  <a:cubicBezTo>
                    <a:pt x="120891" y="152464"/>
                    <a:pt x="120636" y="153038"/>
                    <a:pt x="120551" y="153208"/>
                  </a:cubicBezTo>
                  <a:cubicBezTo>
                    <a:pt x="120551" y="153038"/>
                    <a:pt x="120445" y="152761"/>
                    <a:pt x="120232" y="152379"/>
                  </a:cubicBezTo>
                  <a:cubicBezTo>
                    <a:pt x="120019" y="151996"/>
                    <a:pt x="119913" y="151720"/>
                    <a:pt x="119913" y="151550"/>
                  </a:cubicBezTo>
                  <a:cubicBezTo>
                    <a:pt x="118893" y="151720"/>
                    <a:pt x="118212" y="151592"/>
                    <a:pt x="117872" y="151167"/>
                  </a:cubicBezTo>
                  <a:cubicBezTo>
                    <a:pt x="118297" y="152528"/>
                    <a:pt x="118637" y="153250"/>
                    <a:pt x="118893" y="153335"/>
                  </a:cubicBezTo>
                  <a:lnTo>
                    <a:pt x="118382" y="153080"/>
                  </a:lnTo>
                  <a:cubicBezTo>
                    <a:pt x="118297" y="153591"/>
                    <a:pt x="118425" y="154228"/>
                    <a:pt x="118765" y="154994"/>
                  </a:cubicBezTo>
                  <a:cubicBezTo>
                    <a:pt x="119105" y="155759"/>
                    <a:pt x="119275" y="156227"/>
                    <a:pt x="119275" y="156397"/>
                  </a:cubicBezTo>
                  <a:cubicBezTo>
                    <a:pt x="119360" y="156822"/>
                    <a:pt x="119297" y="157375"/>
                    <a:pt x="119084" y="158055"/>
                  </a:cubicBezTo>
                  <a:cubicBezTo>
                    <a:pt x="118871" y="158736"/>
                    <a:pt x="118765" y="159204"/>
                    <a:pt x="118765" y="159459"/>
                  </a:cubicBezTo>
                  <a:cubicBezTo>
                    <a:pt x="118765" y="159629"/>
                    <a:pt x="118978" y="160096"/>
                    <a:pt x="119403" y="160862"/>
                  </a:cubicBezTo>
                  <a:cubicBezTo>
                    <a:pt x="119743" y="162478"/>
                    <a:pt x="119658" y="163838"/>
                    <a:pt x="119148" y="164944"/>
                  </a:cubicBezTo>
                  <a:cubicBezTo>
                    <a:pt x="119148" y="165029"/>
                    <a:pt x="118999" y="165327"/>
                    <a:pt x="118701" y="165837"/>
                  </a:cubicBezTo>
                  <a:cubicBezTo>
                    <a:pt x="118404" y="166347"/>
                    <a:pt x="118127" y="166815"/>
                    <a:pt x="117872" y="167240"/>
                  </a:cubicBezTo>
                  <a:lnTo>
                    <a:pt x="117617" y="167878"/>
                  </a:lnTo>
                  <a:lnTo>
                    <a:pt x="117362" y="167751"/>
                  </a:lnTo>
                  <a:cubicBezTo>
                    <a:pt x="117277" y="167665"/>
                    <a:pt x="117192" y="167665"/>
                    <a:pt x="117107" y="167751"/>
                  </a:cubicBezTo>
                  <a:cubicBezTo>
                    <a:pt x="117022" y="168261"/>
                    <a:pt x="116639" y="168814"/>
                    <a:pt x="115959" y="169409"/>
                  </a:cubicBezTo>
                  <a:cubicBezTo>
                    <a:pt x="115278" y="170004"/>
                    <a:pt x="114853" y="170472"/>
                    <a:pt x="114683" y="170812"/>
                  </a:cubicBezTo>
                  <a:cubicBezTo>
                    <a:pt x="113407" y="172768"/>
                    <a:pt x="113024" y="174384"/>
                    <a:pt x="113535" y="175660"/>
                  </a:cubicBezTo>
                  <a:cubicBezTo>
                    <a:pt x="113790" y="176340"/>
                    <a:pt x="114215" y="176765"/>
                    <a:pt x="114810" y="176935"/>
                  </a:cubicBezTo>
                  <a:cubicBezTo>
                    <a:pt x="115066" y="177020"/>
                    <a:pt x="115193" y="176935"/>
                    <a:pt x="115193" y="176680"/>
                  </a:cubicBezTo>
                  <a:cubicBezTo>
                    <a:pt x="115278" y="177446"/>
                    <a:pt x="114810" y="178594"/>
                    <a:pt x="113790" y="180124"/>
                  </a:cubicBezTo>
                  <a:cubicBezTo>
                    <a:pt x="113875" y="180210"/>
                    <a:pt x="114045" y="180337"/>
                    <a:pt x="114300" y="180507"/>
                  </a:cubicBezTo>
                  <a:cubicBezTo>
                    <a:pt x="112854" y="180507"/>
                    <a:pt x="112429" y="181103"/>
                    <a:pt x="113024" y="182293"/>
                  </a:cubicBezTo>
                  <a:cubicBezTo>
                    <a:pt x="130203" y="179232"/>
                    <a:pt x="145171" y="171535"/>
                    <a:pt x="157928" y="159204"/>
                  </a:cubicBezTo>
                  <a:lnTo>
                    <a:pt x="157545" y="159204"/>
                  </a:lnTo>
                  <a:lnTo>
                    <a:pt x="158183" y="158948"/>
                  </a:lnTo>
                  <a:lnTo>
                    <a:pt x="158821" y="158311"/>
                  </a:lnTo>
                  <a:cubicBezTo>
                    <a:pt x="158226" y="157460"/>
                    <a:pt x="156993" y="156950"/>
                    <a:pt x="155122" y="156780"/>
                  </a:cubicBezTo>
                  <a:cubicBezTo>
                    <a:pt x="155207" y="155759"/>
                    <a:pt x="154611" y="154632"/>
                    <a:pt x="153336" y="153399"/>
                  </a:cubicBezTo>
                  <a:cubicBezTo>
                    <a:pt x="152060" y="152166"/>
                    <a:pt x="150912" y="151507"/>
                    <a:pt x="149891" y="151422"/>
                  </a:cubicBezTo>
                  <a:cubicBezTo>
                    <a:pt x="149891" y="151082"/>
                    <a:pt x="149445" y="150614"/>
                    <a:pt x="148552" y="150019"/>
                  </a:cubicBezTo>
                  <a:cubicBezTo>
                    <a:pt x="147659" y="149423"/>
                    <a:pt x="146915" y="149083"/>
                    <a:pt x="146319" y="148998"/>
                  </a:cubicBezTo>
                  <a:cubicBezTo>
                    <a:pt x="145554" y="148828"/>
                    <a:pt x="144406" y="149211"/>
                    <a:pt x="142875" y="150146"/>
                  </a:cubicBezTo>
                  <a:cubicBezTo>
                    <a:pt x="142280" y="150401"/>
                    <a:pt x="142110" y="150614"/>
                    <a:pt x="142365" y="150784"/>
                  </a:cubicBezTo>
                  <a:cubicBezTo>
                    <a:pt x="142110" y="150529"/>
                    <a:pt x="141599" y="150061"/>
                    <a:pt x="140834" y="149381"/>
                  </a:cubicBezTo>
                  <a:cubicBezTo>
                    <a:pt x="140069" y="148701"/>
                    <a:pt x="139388" y="148233"/>
                    <a:pt x="138793" y="147978"/>
                  </a:cubicBezTo>
                  <a:cubicBezTo>
                    <a:pt x="138623" y="147893"/>
                    <a:pt x="138304" y="147850"/>
                    <a:pt x="137836" y="147850"/>
                  </a:cubicBezTo>
                  <a:cubicBezTo>
                    <a:pt x="137369" y="147850"/>
                    <a:pt x="137007" y="147765"/>
                    <a:pt x="136752" y="147595"/>
                  </a:cubicBezTo>
                  <a:cubicBezTo>
                    <a:pt x="136667" y="147510"/>
                    <a:pt x="136412" y="147319"/>
                    <a:pt x="135987" y="147021"/>
                  </a:cubicBezTo>
                  <a:cubicBezTo>
                    <a:pt x="135561" y="146723"/>
                    <a:pt x="135264" y="146532"/>
                    <a:pt x="135094" y="146447"/>
                  </a:cubicBezTo>
                  <a:cubicBezTo>
                    <a:pt x="134923" y="146362"/>
                    <a:pt x="134647" y="146234"/>
                    <a:pt x="134264" y="146064"/>
                  </a:cubicBezTo>
                  <a:cubicBezTo>
                    <a:pt x="133882" y="145894"/>
                    <a:pt x="133563" y="145830"/>
                    <a:pt x="133308" y="145873"/>
                  </a:cubicBezTo>
                  <a:cubicBezTo>
                    <a:pt x="133052" y="145915"/>
                    <a:pt x="132734" y="146022"/>
                    <a:pt x="132351" y="146192"/>
                  </a:cubicBezTo>
                  <a:cubicBezTo>
                    <a:pt x="131968" y="146362"/>
                    <a:pt x="131607" y="146617"/>
                    <a:pt x="131267" y="146957"/>
                  </a:cubicBezTo>
                  <a:cubicBezTo>
                    <a:pt x="130926" y="147297"/>
                    <a:pt x="130735" y="147956"/>
                    <a:pt x="130693" y="148934"/>
                  </a:cubicBezTo>
                  <a:cubicBezTo>
                    <a:pt x="130650" y="149912"/>
                    <a:pt x="130544" y="150529"/>
                    <a:pt x="130374" y="150784"/>
                  </a:cubicBezTo>
                  <a:cubicBezTo>
                    <a:pt x="129693" y="150274"/>
                    <a:pt x="129672" y="149423"/>
                    <a:pt x="130310" y="148233"/>
                  </a:cubicBezTo>
                  <a:cubicBezTo>
                    <a:pt x="130948" y="147042"/>
                    <a:pt x="131011" y="146192"/>
                    <a:pt x="130501" y="145681"/>
                  </a:cubicBezTo>
                  <a:cubicBezTo>
                    <a:pt x="129906" y="145086"/>
                    <a:pt x="129013" y="145065"/>
                    <a:pt x="127822" y="145618"/>
                  </a:cubicBezTo>
                  <a:close/>
                  <a:moveTo>
                    <a:pt x="34480" y="64961"/>
                  </a:moveTo>
                  <a:lnTo>
                    <a:pt x="35336" y="65187"/>
                  </a:lnTo>
                  <a:cubicBezTo>
                    <a:pt x="35251" y="65357"/>
                    <a:pt x="35209" y="65633"/>
                    <a:pt x="35209" y="66016"/>
                  </a:cubicBezTo>
                  <a:cubicBezTo>
                    <a:pt x="35209" y="66399"/>
                    <a:pt x="35209" y="66632"/>
                    <a:pt x="35209" y="66717"/>
                  </a:cubicBezTo>
                  <a:close/>
                  <a:moveTo>
                    <a:pt x="150912" y="52302"/>
                  </a:moveTo>
                  <a:cubicBezTo>
                    <a:pt x="151167" y="52473"/>
                    <a:pt x="151592" y="52685"/>
                    <a:pt x="152188" y="52940"/>
                  </a:cubicBezTo>
                  <a:cubicBezTo>
                    <a:pt x="151677" y="53280"/>
                    <a:pt x="151422" y="53323"/>
                    <a:pt x="151422" y="53068"/>
                  </a:cubicBezTo>
                  <a:cubicBezTo>
                    <a:pt x="151337" y="52983"/>
                    <a:pt x="151231" y="52855"/>
                    <a:pt x="151103" y="52685"/>
                  </a:cubicBezTo>
                  <a:cubicBezTo>
                    <a:pt x="150976" y="52515"/>
                    <a:pt x="150912" y="52387"/>
                    <a:pt x="150912" y="52302"/>
                  </a:cubicBezTo>
                  <a:close/>
                  <a:moveTo>
                    <a:pt x="155377" y="50134"/>
                  </a:moveTo>
                  <a:lnTo>
                    <a:pt x="155377" y="50261"/>
                  </a:lnTo>
                  <a:cubicBezTo>
                    <a:pt x="155377" y="50431"/>
                    <a:pt x="154973" y="50857"/>
                    <a:pt x="154165" y="51537"/>
                  </a:cubicBezTo>
                  <a:cubicBezTo>
                    <a:pt x="153357" y="52217"/>
                    <a:pt x="152868" y="52728"/>
                    <a:pt x="152698" y="53068"/>
                  </a:cubicBezTo>
                  <a:cubicBezTo>
                    <a:pt x="152613" y="52983"/>
                    <a:pt x="152443" y="52940"/>
                    <a:pt x="152188" y="52940"/>
                  </a:cubicBezTo>
                  <a:cubicBezTo>
                    <a:pt x="153123" y="52345"/>
                    <a:pt x="154186" y="51409"/>
                    <a:pt x="155377" y="50134"/>
                  </a:cubicBezTo>
                  <a:close/>
                  <a:moveTo>
                    <a:pt x="89552" y="29085"/>
                  </a:moveTo>
                  <a:cubicBezTo>
                    <a:pt x="89637" y="29085"/>
                    <a:pt x="89914" y="29128"/>
                    <a:pt x="90381" y="29213"/>
                  </a:cubicBezTo>
                  <a:cubicBezTo>
                    <a:pt x="90849" y="29298"/>
                    <a:pt x="91296" y="29383"/>
                    <a:pt x="91721" y="29468"/>
                  </a:cubicBezTo>
                  <a:cubicBezTo>
                    <a:pt x="92146" y="29553"/>
                    <a:pt x="92529" y="29638"/>
                    <a:pt x="92869" y="29723"/>
                  </a:cubicBezTo>
                  <a:cubicBezTo>
                    <a:pt x="91508" y="29553"/>
                    <a:pt x="90403" y="29340"/>
                    <a:pt x="89552" y="29085"/>
                  </a:cubicBezTo>
                  <a:close/>
                  <a:moveTo>
                    <a:pt x="100332" y="24684"/>
                  </a:moveTo>
                  <a:cubicBezTo>
                    <a:pt x="100884" y="24812"/>
                    <a:pt x="101203" y="25131"/>
                    <a:pt x="101288" y="25641"/>
                  </a:cubicBezTo>
                  <a:cubicBezTo>
                    <a:pt x="100863" y="25386"/>
                    <a:pt x="99970" y="25173"/>
                    <a:pt x="98609" y="25003"/>
                  </a:cubicBezTo>
                  <a:cubicBezTo>
                    <a:pt x="99205" y="24663"/>
                    <a:pt x="99779" y="24557"/>
                    <a:pt x="100332" y="24684"/>
                  </a:cubicBezTo>
                  <a:close/>
                  <a:moveTo>
                    <a:pt x="95930" y="24620"/>
                  </a:moveTo>
                  <a:cubicBezTo>
                    <a:pt x="96101" y="24705"/>
                    <a:pt x="96994" y="24833"/>
                    <a:pt x="98609" y="25003"/>
                  </a:cubicBezTo>
                  <a:cubicBezTo>
                    <a:pt x="98099" y="25343"/>
                    <a:pt x="97759" y="25598"/>
                    <a:pt x="97589" y="25768"/>
                  </a:cubicBezTo>
                  <a:lnTo>
                    <a:pt x="97206" y="25513"/>
                  </a:lnTo>
                  <a:cubicBezTo>
                    <a:pt x="97036" y="25258"/>
                    <a:pt x="96802" y="25046"/>
                    <a:pt x="96505" y="24876"/>
                  </a:cubicBezTo>
                  <a:cubicBezTo>
                    <a:pt x="96207" y="24705"/>
                    <a:pt x="96016" y="24620"/>
                    <a:pt x="95930" y="24620"/>
                  </a:cubicBezTo>
                  <a:close/>
                  <a:moveTo>
                    <a:pt x="70927" y="20156"/>
                  </a:moveTo>
                  <a:lnTo>
                    <a:pt x="71183" y="20156"/>
                  </a:lnTo>
                  <a:cubicBezTo>
                    <a:pt x="71183" y="20326"/>
                    <a:pt x="71140" y="20411"/>
                    <a:pt x="71055" y="20411"/>
                  </a:cubicBezTo>
                  <a:close/>
                  <a:moveTo>
                    <a:pt x="89935" y="12629"/>
                  </a:moveTo>
                  <a:cubicBezTo>
                    <a:pt x="87384" y="12969"/>
                    <a:pt x="85470" y="13267"/>
                    <a:pt x="84194" y="13522"/>
                  </a:cubicBezTo>
                  <a:cubicBezTo>
                    <a:pt x="84024" y="14032"/>
                    <a:pt x="84152" y="14543"/>
                    <a:pt x="84577" y="15053"/>
                  </a:cubicBezTo>
                  <a:lnTo>
                    <a:pt x="84577" y="14798"/>
                  </a:lnTo>
                  <a:cubicBezTo>
                    <a:pt x="84662" y="14968"/>
                    <a:pt x="84790" y="15202"/>
                    <a:pt x="84960" y="15499"/>
                  </a:cubicBezTo>
                  <a:cubicBezTo>
                    <a:pt x="85130" y="15797"/>
                    <a:pt x="85257" y="16031"/>
                    <a:pt x="85342" y="16201"/>
                  </a:cubicBezTo>
                  <a:cubicBezTo>
                    <a:pt x="85598" y="16286"/>
                    <a:pt x="86044" y="16350"/>
                    <a:pt x="86682" y="16392"/>
                  </a:cubicBezTo>
                  <a:cubicBezTo>
                    <a:pt x="87320" y="16435"/>
                    <a:pt x="87724" y="16499"/>
                    <a:pt x="87894" y="16584"/>
                  </a:cubicBezTo>
                  <a:cubicBezTo>
                    <a:pt x="88149" y="16669"/>
                    <a:pt x="88340" y="16754"/>
                    <a:pt x="88468" y="16839"/>
                  </a:cubicBezTo>
                  <a:cubicBezTo>
                    <a:pt x="88595" y="16924"/>
                    <a:pt x="88914" y="17136"/>
                    <a:pt x="89425" y="17477"/>
                  </a:cubicBezTo>
                  <a:cubicBezTo>
                    <a:pt x="89935" y="17817"/>
                    <a:pt x="90169" y="18072"/>
                    <a:pt x="90126" y="18242"/>
                  </a:cubicBezTo>
                  <a:cubicBezTo>
                    <a:pt x="90084" y="18412"/>
                    <a:pt x="89977" y="18625"/>
                    <a:pt x="89807" y="18880"/>
                  </a:cubicBezTo>
                  <a:cubicBezTo>
                    <a:pt x="89637" y="18965"/>
                    <a:pt x="89254" y="19135"/>
                    <a:pt x="88659" y="19390"/>
                  </a:cubicBezTo>
                  <a:cubicBezTo>
                    <a:pt x="88064" y="19645"/>
                    <a:pt x="87532" y="19879"/>
                    <a:pt x="87065" y="20092"/>
                  </a:cubicBezTo>
                  <a:cubicBezTo>
                    <a:pt x="86597" y="20304"/>
                    <a:pt x="86320" y="20453"/>
                    <a:pt x="86235" y="20538"/>
                  </a:cubicBezTo>
                  <a:cubicBezTo>
                    <a:pt x="85980" y="20963"/>
                    <a:pt x="85980" y="21644"/>
                    <a:pt x="86235" y="22579"/>
                  </a:cubicBezTo>
                  <a:cubicBezTo>
                    <a:pt x="86491" y="23515"/>
                    <a:pt x="86405" y="24153"/>
                    <a:pt x="85980" y="24493"/>
                  </a:cubicBezTo>
                  <a:cubicBezTo>
                    <a:pt x="85555" y="24068"/>
                    <a:pt x="85130" y="23281"/>
                    <a:pt x="84705" y="22133"/>
                  </a:cubicBezTo>
                  <a:cubicBezTo>
                    <a:pt x="84279" y="20985"/>
                    <a:pt x="83939" y="20241"/>
                    <a:pt x="83684" y="19900"/>
                  </a:cubicBezTo>
                  <a:cubicBezTo>
                    <a:pt x="84364" y="20666"/>
                    <a:pt x="83089" y="20921"/>
                    <a:pt x="79857" y="20666"/>
                  </a:cubicBezTo>
                  <a:lnTo>
                    <a:pt x="78837" y="20538"/>
                  </a:lnTo>
                  <a:cubicBezTo>
                    <a:pt x="78496" y="20538"/>
                    <a:pt x="77858" y="20623"/>
                    <a:pt x="76923" y="20793"/>
                  </a:cubicBezTo>
                  <a:cubicBezTo>
                    <a:pt x="75988" y="20963"/>
                    <a:pt x="75307" y="21006"/>
                    <a:pt x="74882" y="20921"/>
                  </a:cubicBezTo>
                  <a:cubicBezTo>
                    <a:pt x="74287" y="20921"/>
                    <a:pt x="73053" y="20666"/>
                    <a:pt x="71183" y="20156"/>
                  </a:cubicBezTo>
                  <a:cubicBezTo>
                    <a:pt x="71778" y="18710"/>
                    <a:pt x="71990" y="17647"/>
                    <a:pt x="71820" y="16966"/>
                  </a:cubicBezTo>
                  <a:cubicBezTo>
                    <a:pt x="72246" y="16966"/>
                    <a:pt x="72543" y="16881"/>
                    <a:pt x="72713" y="16711"/>
                  </a:cubicBezTo>
                  <a:lnTo>
                    <a:pt x="71948" y="16329"/>
                  </a:lnTo>
                  <a:cubicBezTo>
                    <a:pt x="71693" y="16414"/>
                    <a:pt x="70630" y="16796"/>
                    <a:pt x="68759" y="17477"/>
                  </a:cubicBezTo>
                  <a:cubicBezTo>
                    <a:pt x="68929" y="17732"/>
                    <a:pt x="69269" y="18136"/>
                    <a:pt x="69779" y="18689"/>
                  </a:cubicBezTo>
                  <a:cubicBezTo>
                    <a:pt x="70290" y="19241"/>
                    <a:pt x="70672" y="19730"/>
                    <a:pt x="70927" y="20156"/>
                  </a:cubicBezTo>
                  <a:cubicBezTo>
                    <a:pt x="69056" y="19645"/>
                    <a:pt x="67908" y="19730"/>
                    <a:pt x="67483" y="20411"/>
                  </a:cubicBezTo>
                  <a:cubicBezTo>
                    <a:pt x="67483" y="20496"/>
                    <a:pt x="67100" y="20496"/>
                    <a:pt x="66335" y="20411"/>
                  </a:cubicBezTo>
                  <a:cubicBezTo>
                    <a:pt x="64209" y="20326"/>
                    <a:pt x="63188" y="20623"/>
                    <a:pt x="63273" y="21304"/>
                  </a:cubicBezTo>
                  <a:cubicBezTo>
                    <a:pt x="63358" y="21644"/>
                    <a:pt x="63741" y="22154"/>
                    <a:pt x="64421" y="22834"/>
                  </a:cubicBezTo>
                  <a:cubicBezTo>
                    <a:pt x="64421" y="23600"/>
                    <a:pt x="64379" y="23983"/>
                    <a:pt x="64294" y="23983"/>
                  </a:cubicBezTo>
                  <a:cubicBezTo>
                    <a:pt x="61998" y="22112"/>
                    <a:pt x="60722" y="21134"/>
                    <a:pt x="60467" y="21049"/>
                  </a:cubicBezTo>
                  <a:cubicBezTo>
                    <a:pt x="45839" y="28107"/>
                    <a:pt x="34103" y="38653"/>
                    <a:pt x="25258" y="52685"/>
                  </a:cubicBezTo>
                  <a:cubicBezTo>
                    <a:pt x="25343" y="52855"/>
                    <a:pt x="25450" y="53323"/>
                    <a:pt x="25577" y="54088"/>
                  </a:cubicBezTo>
                  <a:cubicBezTo>
                    <a:pt x="25705" y="54854"/>
                    <a:pt x="25854" y="55215"/>
                    <a:pt x="26024" y="55173"/>
                  </a:cubicBezTo>
                  <a:cubicBezTo>
                    <a:pt x="26194" y="55130"/>
                    <a:pt x="26662" y="54939"/>
                    <a:pt x="27427" y="54599"/>
                  </a:cubicBezTo>
                  <a:cubicBezTo>
                    <a:pt x="28192" y="55364"/>
                    <a:pt x="28320" y="56257"/>
                    <a:pt x="27810" y="57278"/>
                  </a:cubicBezTo>
                  <a:cubicBezTo>
                    <a:pt x="27980" y="57107"/>
                    <a:pt x="29511" y="58000"/>
                    <a:pt x="32402" y="59956"/>
                  </a:cubicBezTo>
                  <a:lnTo>
                    <a:pt x="34480" y="64961"/>
                  </a:lnTo>
                  <a:lnTo>
                    <a:pt x="32912" y="64549"/>
                  </a:lnTo>
                  <a:cubicBezTo>
                    <a:pt x="32657" y="65059"/>
                    <a:pt x="32679" y="65910"/>
                    <a:pt x="32976" y="67100"/>
                  </a:cubicBezTo>
                  <a:cubicBezTo>
                    <a:pt x="33274" y="68291"/>
                    <a:pt x="33763" y="68886"/>
                    <a:pt x="34443" y="68886"/>
                  </a:cubicBezTo>
                  <a:cubicBezTo>
                    <a:pt x="33763" y="68886"/>
                    <a:pt x="33316" y="69609"/>
                    <a:pt x="33104" y="71055"/>
                  </a:cubicBezTo>
                  <a:cubicBezTo>
                    <a:pt x="32891" y="72501"/>
                    <a:pt x="32785" y="74138"/>
                    <a:pt x="32785" y="75966"/>
                  </a:cubicBezTo>
                  <a:cubicBezTo>
                    <a:pt x="32785" y="77795"/>
                    <a:pt x="32742" y="78879"/>
                    <a:pt x="32657" y="79219"/>
                  </a:cubicBezTo>
                  <a:lnTo>
                    <a:pt x="32912" y="79347"/>
                  </a:lnTo>
                  <a:cubicBezTo>
                    <a:pt x="32657" y="80452"/>
                    <a:pt x="32912" y="82047"/>
                    <a:pt x="33678" y="84130"/>
                  </a:cubicBezTo>
                  <a:cubicBezTo>
                    <a:pt x="34443" y="86214"/>
                    <a:pt x="35464" y="87086"/>
                    <a:pt x="36739" y="86745"/>
                  </a:cubicBezTo>
                  <a:cubicBezTo>
                    <a:pt x="36399" y="88276"/>
                    <a:pt x="36612" y="89169"/>
                    <a:pt x="37377" y="89424"/>
                  </a:cubicBezTo>
                  <a:cubicBezTo>
                    <a:pt x="37292" y="89765"/>
                    <a:pt x="37292" y="90105"/>
                    <a:pt x="37377" y="90445"/>
                  </a:cubicBezTo>
                  <a:cubicBezTo>
                    <a:pt x="37462" y="90785"/>
                    <a:pt x="37654" y="91147"/>
                    <a:pt x="37951" y="91529"/>
                  </a:cubicBezTo>
                  <a:cubicBezTo>
                    <a:pt x="38249" y="91912"/>
                    <a:pt x="38504" y="92210"/>
                    <a:pt x="38717" y="92422"/>
                  </a:cubicBezTo>
                  <a:cubicBezTo>
                    <a:pt x="38929" y="92635"/>
                    <a:pt x="39248" y="92954"/>
                    <a:pt x="39673" y="93379"/>
                  </a:cubicBezTo>
                  <a:cubicBezTo>
                    <a:pt x="40099" y="93804"/>
                    <a:pt x="40354" y="94059"/>
                    <a:pt x="40439" y="94144"/>
                  </a:cubicBezTo>
                  <a:cubicBezTo>
                    <a:pt x="42820" y="95080"/>
                    <a:pt x="44564" y="96313"/>
                    <a:pt x="45669" y="97844"/>
                  </a:cubicBezTo>
                  <a:cubicBezTo>
                    <a:pt x="46009" y="98354"/>
                    <a:pt x="46456" y="99396"/>
                    <a:pt x="47009" y="100969"/>
                  </a:cubicBezTo>
                  <a:cubicBezTo>
                    <a:pt x="47561" y="102543"/>
                    <a:pt x="48220" y="103627"/>
                    <a:pt x="48986" y="104222"/>
                  </a:cubicBezTo>
                  <a:cubicBezTo>
                    <a:pt x="48816" y="104732"/>
                    <a:pt x="49241" y="105647"/>
                    <a:pt x="50262" y="106965"/>
                  </a:cubicBezTo>
                  <a:cubicBezTo>
                    <a:pt x="51282" y="108283"/>
                    <a:pt x="51750" y="109367"/>
                    <a:pt x="51665" y="110218"/>
                  </a:cubicBezTo>
                  <a:cubicBezTo>
                    <a:pt x="51580" y="110218"/>
                    <a:pt x="51473" y="110239"/>
                    <a:pt x="51346" y="110282"/>
                  </a:cubicBezTo>
                  <a:cubicBezTo>
                    <a:pt x="51218" y="110324"/>
                    <a:pt x="51112" y="110345"/>
                    <a:pt x="51027" y="110345"/>
                  </a:cubicBezTo>
                  <a:cubicBezTo>
                    <a:pt x="51282" y="111026"/>
                    <a:pt x="51984" y="111706"/>
                    <a:pt x="53132" y="112386"/>
                  </a:cubicBezTo>
                  <a:cubicBezTo>
                    <a:pt x="54280" y="113067"/>
                    <a:pt x="54981" y="113662"/>
                    <a:pt x="55237" y="114172"/>
                  </a:cubicBezTo>
                  <a:cubicBezTo>
                    <a:pt x="55407" y="114428"/>
                    <a:pt x="55513" y="114874"/>
                    <a:pt x="55556" y="115512"/>
                  </a:cubicBezTo>
                  <a:cubicBezTo>
                    <a:pt x="55598" y="116150"/>
                    <a:pt x="55726" y="116660"/>
                    <a:pt x="55938" y="117043"/>
                  </a:cubicBezTo>
                  <a:cubicBezTo>
                    <a:pt x="56151" y="117425"/>
                    <a:pt x="56512" y="117532"/>
                    <a:pt x="57023" y="117362"/>
                  </a:cubicBezTo>
                  <a:cubicBezTo>
                    <a:pt x="57278" y="115320"/>
                    <a:pt x="56172" y="112429"/>
                    <a:pt x="53706" y="108687"/>
                  </a:cubicBezTo>
                  <a:cubicBezTo>
                    <a:pt x="52345" y="106391"/>
                    <a:pt x="51580" y="105073"/>
                    <a:pt x="51410" y="104732"/>
                  </a:cubicBezTo>
                  <a:cubicBezTo>
                    <a:pt x="51154" y="104307"/>
                    <a:pt x="50921" y="103606"/>
                    <a:pt x="50708" y="102628"/>
                  </a:cubicBezTo>
                  <a:cubicBezTo>
                    <a:pt x="50495" y="101650"/>
                    <a:pt x="50304" y="100990"/>
                    <a:pt x="50134" y="100650"/>
                  </a:cubicBezTo>
                  <a:cubicBezTo>
                    <a:pt x="52430" y="101416"/>
                    <a:pt x="53536" y="101968"/>
                    <a:pt x="53451" y="102309"/>
                  </a:cubicBezTo>
                  <a:cubicBezTo>
                    <a:pt x="53025" y="103159"/>
                    <a:pt x="54131" y="105370"/>
                    <a:pt x="56767" y="108942"/>
                  </a:cubicBezTo>
                  <a:cubicBezTo>
                    <a:pt x="56938" y="109197"/>
                    <a:pt x="57363" y="109623"/>
                    <a:pt x="58043" y="110218"/>
                  </a:cubicBezTo>
                  <a:cubicBezTo>
                    <a:pt x="58723" y="110813"/>
                    <a:pt x="59191" y="111323"/>
                    <a:pt x="59446" y="111749"/>
                  </a:cubicBezTo>
                  <a:cubicBezTo>
                    <a:pt x="59701" y="112089"/>
                    <a:pt x="60105" y="112705"/>
                    <a:pt x="60658" y="113598"/>
                  </a:cubicBezTo>
                  <a:cubicBezTo>
                    <a:pt x="61211" y="114491"/>
                    <a:pt x="61658" y="115150"/>
                    <a:pt x="61998" y="115576"/>
                  </a:cubicBezTo>
                  <a:cubicBezTo>
                    <a:pt x="61913" y="115576"/>
                    <a:pt x="61785" y="115661"/>
                    <a:pt x="61615" y="115831"/>
                  </a:cubicBezTo>
                  <a:cubicBezTo>
                    <a:pt x="61445" y="116001"/>
                    <a:pt x="61317" y="116128"/>
                    <a:pt x="61232" y="116213"/>
                  </a:cubicBezTo>
                  <a:cubicBezTo>
                    <a:pt x="61572" y="116384"/>
                    <a:pt x="61955" y="116596"/>
                    <a:pt x="62380" y="116851"/>
                  </a:cubicBezTo>
                  <a:cubicBezTo>
                    <a:pt x="62806" y="117106"/>
                    <a:pt x="63146" y="117298"/>
                    <a:pt x="63401" y="117425"/>
                  </a:cubicBezTo>
                  <a:cubicBezTo>
                    <a:pt x="63656" y="117553"/>
                    <a:pt x="63975" y="117766"/>
                    <a:pt x="64358" y="118063"/>
                  </a:cubicBezTo>
                  <a:cubicBezTo>
                    <a:pt x="64740" y="118361"/>
                    <a:pt x="65059" y="118680"/>
                    <a:pt x="65314" y="119020"/>
                  </a:cubicBezTo>
                  <a:cubicBezTo>
                    <a:pt x="66675" y="120551"/>
                    <a:pt x="67526" y="121954"/>
                    <a:pt x="67866" y="123230"/>
                  </a:cubicBezTo>
                  <a:cubicBezTo>
                    <a:pt x="67951" y="123570"/>
                    <a:pt x="67972" y="124229"/>
                    <a:pt x="67930" y="125207"/>
                  </a:cubicBezTo>
                  <a:cubicBezTo>
                    <a:pt x="67887" y="126185"/>
                    <a:pt x="67951" y="126887"/>
                    <a:pt x="68121" y="127312"/>
                  </a:cubicBezTo>
                  <a:cubicBezTo>
                    <a:pt x="68291" y="127822"/>
                    <a:pt x="68546" y="128290"/>
                    <a:pt x="68886" y="128715"/>
                  </a:cubicBezTo>
                  <a:cubicBezTo>
                    <a:pt x="69226" y="129140"/>
                    <a:pt x="69715" y="129565"/>
                    <a:pt x="70353" y="129991"/>
                  </a:cubicBezTo>
                  <a:cubicBezTo>
                    <a:pt x="70991" y="130416"/>
                    <a:pt x="71480" y="130714"/>
                    <a:pt x="71820" y="130884"/>
                  </a:cubicBezTo>
                  <a:cubicBezTo>
                    <a:pt x="72161" y="131054"/>
                    <a:pt x="72777" y="131330"/>
                    <a:pt x="73670" y="131713"/>
                  </a:cubicBezTo>
                  <a:cubicBezTo>
                    <a:pt x="74563" y="132096"/>
                    <a:pt x="75052" y="132329"/>
                    <a:pt x="75137" y="132414"/>
                  </a:cubicBezTo>
                  <a:cubicBezTo>
                    <a:pt x="75307" y="132500"/>
                    <a:pt x="76073" y="132967"/>
                    <a:pt x="77433" y="133818"/>
                  </a:cubicBezTo>
                  <a:cubicBezTo>
                    <a:pt x="78794" y="134668"/>
                    <a:pt x="79857" y="135263"/>
                    <a:pt x="80622" y="135604"/>
                  </a:cubicBezTo>
                  <a:cubicBezTo>
                    <a:pt x="81473" y="135944"/>
                    <a:pt x="82175" y="136135"/>
                    <a:pt x="82727" y="136178"/>
                  </a:cubicBezTo>
                  <a:cubicBezTo>
                    <a:pt x="83280" y="136220"/>
                    <a:pt x="83960" y="136114"/>
                    <a:pt x="84768" y="135859"/>
                  </a:cubicBezTo>
                  <a:cubicBezTo>
                    <a:pt x="85576" y="135604"/>
                    <a:pt x="86235" y="135434"/>
                    <a:pt x="86746" y="135349"/>
                  </a:cubicBezTo>
                  <a:cubicBezTo>
                    <a:pt x="88106" y="135093"/>
                    <a:pt x="89403" y="135774"/>
                    <a:pt x="90636" y="137390"/>
                  </a:cubicBezTo>
                  <a:cubicBezTo>
                    <a:pt x="91870" y="139005"/>
                    <a:pt x="92826" y="139983"/>
                    <a:pt x="93507" y="140324"/>
                  </a:cubicBezTo>
                  <a:cubicBezTo>
                    <a:pt x="96994" y="142025"/>
                    <a:pt x="99502" y="142492"/>
                    <a:pt x="101033" y="141727"/>
                  </a:cubicBezTo>
                  <a:cubicBezTo>
                    <a:pt x="101033" y="142492"/>
                    <a:pt x="101628" y="143683"/>
                    <a:pt x="102819" y="145299"/>
                  </a:cubicBezTo>
                  <a:cubicBezTo>
                    <a:pt x="103074" y="145639"/>
                    <a:pt x="103351" y="146128"/>
                    <a:pt x="103648" y="146766"/>
                  </a:cubicBezTo>
                  <a:cubicBezTo>
                    <a:pt x="103946" y="147404"/>
                    <a:pt x="104180" y="147850"/>
                    <a:pt x="104350" y="148105"/>
                  </a:cubicBezTo>
                  <a:cubicBezTo>
                    <a:pt x="104775" y="148701"/>
                    <a:pt x="105583" y="149381"/>
                    <a:pt x="106774" y="150146"/>
                  </a:cubicBezTo>
                  <a:cubicBezTo>
                    <a:pt x="107964" y="150912"/>
                    <a:pt x="108772" y="151592"/>
                    <a:pt x="109197" y="152187"/>
                  </a:cubicBezTo>
                  <a:cubicBezTo>
                    <a:pt x="109708" y="151932"/>
                    <a:pt x="110090" y="151550"/>
                    <a:pt x="110346" y="151039"/>
                  </a:cubicBezTo>
                  <a:cubicBezTo>
                    <a:pt x="111451" y="154016"/>
                    <a:pt x="112472" y="155462"/>
                    <a:pt x="113407" y="155377"/>
                  </a:cubicBezTo>
                  <a:lnTo>
                    <a:pt x="114294" y="154490"/>
                  </a:lnTo>
                  <a:lnTo>
                    <a:pt x="114810" y="151805"/>
                  </a:lnTo>
                  <a:lnTo>
                    <a:pt x="115576" y="151294"/>
                  </a:lnTo>
                  <a:cubicBezTo>
                    <a:pt x="116001" y="150954"/>
                    <a:pt x="116214" y="150742"/>
                    <a:pt x="116214" y="150657"/>
                  </a:cubicBezTo>
                  <a:cubicBezTo>
                    <a:pt x="115703" y="150146"/>
                    <a:pt x="115321" y="150274"/>
                    <a:pt x="115066" y="151039"/>
                  </a:cubicBezTo>
                  <a:cubicBezTo>
                    <a:pt x="112514" y="152230"/>
                    <a:pt x="110473" y="151294"/>
                    <a:pt x="108942" y="148233"/>
                  </a:cubicBezTo>
                  <a:cubicBezTo>
                    <a:pt x="108772" y="147978"/>
                    <a:pt x="108581" y="147637"/>
                    <a:pt x="108368" y="147212"/>
                  </a:cubicBezTo>
                  <a:cubicBezTo>
                    <a:pt x="108156" y="146787"/>
                    <a:pt x="107943" y="146277"/>
                    <a:pt x="107730" y="145681"/>
                  </a:cubicBezTo>
                  <a:cubicBezTo>
                    <a:pt x="107518" y="145086"/>
                    <a:pt x="107454" y="144597"/>
                    <a:pt x="107539" y="144214"/>
                  </a:cubicBezTo>
                  <a:cubicBezTo>
                    <a:pt x="107624" y="143832"/>
                    <a:pt x="107879" y="143640"/>
                    <a:pt x="108304" y="143640"/>
                  </a:cubicBezTo>
                  <a:cubicBezTo>
                    <a:pt x="109240" y="143640"/>
                    <a:pt x="109772" y="143577"/>
                    <a:pt x="109899" y="143449"/>
                  </a:cubicBezTo>
                  <a:cubicBezTo>
                    <a:pt x="110027" y="143321"/>
                    <a:pt x="109920" y="143066"/>
                    <a:pt x="109580" y="142684"/>
                  </a:cubicBezTo>
                  <a:cubicBezTo>
                    <a:pt x="109240" y="142301"/>
                    <a:pt x="109070" y="141982"/>
                    <a:pt x="109070" y="141727"/>
                  </a:cubicBezTo>
                  <a:cubicBezTo>
                    <a:pt x="108985" y="141387"/>
                    <a:pt x="108921" y="140855"/>
                    <a:pt x="108879" y="140132"/>
                  </a:cubicBezTo>
                  <a:cubicBezTo>
                    <a:pt x="108836" y="139409"/>
                    <a:pt x="108772" y="138878"/>
                    <a:pt x="108687" y="138538"/>
                  </a:cubicBezTo>
                  <a:lnTo>
                    <a:pt x="108049" y="137772"/>
                  </a:lnTo>
                  <a:cubicBezTo>
                    <a:pt x="107624" y="137262"/>
                    <a:pt x="107135" y="136688"/>
                    <a:pt x="106582" y="136050"/>
                  </a:cubicBezTo>
                  <a:cubicBezTo>
                    <a:pt x="106030" y="135412"/>
                    <a:pt x="105711" y="135008"/>
                    <a:pt x="105626" y="134838"/>
                  </a:cubicBezTo>
                  <a:cubicBezTo>
                    <a:pt x="105285" y="135689"/>
                    <a:pt x="104584" y="136050"/>
                    <a:pt x="103521" y="135923"/>
                  </a:cubicBezTo>
                  <a:cubicBezTo>
                    <a:pt x="102458" y="135795"/>
                    <a:pt x="101671" y="135391"/>
                    <a:pt x="101161" y="134711"/>
                  </a:cubicBezTo>
                  <a:cubicBezTo>
                    <a:pt x="101246" y="134881"/>
                    <a:pt x="101225" y="135157"/>
                    <a:pt x="101097" y="135540"/>
                  </a:cubicBezTo>
                  <a:cubicBezTo>
                    <a:pt x="100969" y="135923"/>
                    <a:pt x="100906" y="136199"/>
                    <a:pt x="100906" y="136369"/>
                  </a:cubicBezTo>
                  <a:cubicBezTo>
                    <a:pt x="99715" y="136369"/>
                    <a:pt x="98992" y="136327"/>
                    <a:pt x="98737" y="136241"/>
                  </a:cubicBezTo>
                  <a:cubicBezTo>
                    <a:pt x="98822" y="135731"/>
                    <a:pt x="98950" y="134838"/>
                    <a:pt x="99120" y="133563"/>
                  </a:cubicBezTo>
                  <a:cubicBezTo>
                    <a:pt x="99290" y="132287"/>
                    <a:pt x="99460" y="131351"/>
                    <a:pt x="99630" y="130756"/>
                  </a:cubicBezTo>
                  <a:cubicBezTo>
                    <a:pt x="99715" y="130331"/>
                    <a:pt x="99949" y="129757"/>
                    <a:pt x="100332" y="129034"/>
                  </a:cubicBezTo>
                  <a:cubicBezTo>
                    <a:pt x="100714" y="128311"/>
                    <a:pt x="101054" y="127652"/>
                    <a:pt x="101352" y="127057"/>
                  </a:cubicBezTo>
                  <a:cubicBezTo>
                    <a:pt x="101650" y="126461"/>
                    <a:pt x="101841" y="125866"/>
                    <a:pt x="101926" y="125271"/>
                  </a:cubicBezTo>
                  <a:cubicBezTo>
                    <a:pt x="102011" y="124675"/>
                    <a:pt x="101820" y="124229"/>
                    <a:pt x="101352" y="123931"/>
                  </a:cubicBezTo>
                  <a:cubicBezTo>
                    <a:pt x="100884" y="123634"/>
                    <a:pt x="100098" y="123527"/>
                    <a:pt x="98992" y="123612"/>
                  </a:cubicBezTo>
                  <a:cubicBezTo>
                    <a:pt x="97291" y="123697"/>
                    <a:pt x="96058" y="124633"/>
                    <a:pt x="95293" y="126419"/>
                  </a:cubicBezTo>
                  <a:cubicBezTo>
                    <a:pt x="95208" y="126674"/>
                    <a:pt x="95080" y="127163"/>
                    <a:pt x="94910" y="127886"/>
                  </a:cubicBezTo>
                  <a:cubicBezTo>
                    <a:pt x="94740" y="128609"/>
                    <a:pt x="94527" y="129140"/>
                    <a:pt x="94272" y="129480"/>
                  </a:cubicBezTo>
                  <a:cubicBezTo>
                    <a:pt x="94017" y="129821"/>
                    <a:pt x="93634" y="130118"/>
                    <a:pt x="93124" y="130373"/>
                  </a:cubicBezTo>
                  <a:cubicBezTo>
                    <a:pt x="92444" y="130629"/>
                    <a:pt x="91296" y="130714"/>
                    <a:pt x="89680" y="130629"/>
                  </a:cubicBezTo>
                  <a:cubicBezTo>
                    <a:pt x="88064" y="130543"/>
                    <a:pt x="86958" y="130331"/>
                    <a:pt x="86363" y="129991"/>
                  </a:cubicBezTo>
                  <a:cubicBezTo>
                    <a:pt x="85172" y="129310"/>
                    <a:pt x="84152" y="128013"/>
                    <a:pt x="83301" y="126100"/>
                  </a:cubicBezTo>
                  <a:cubicBezTo>
                    <a:pt x="82451" y="124186"/>
                    <a:pt x="81983" y="122422"/>
                    <a:pt x="81898" y="120806"/>
                  </a:cubicBezTo>
                  <a:cubicBezTo>
                    <a:pt x="81898" y="119955"/>
                    <a:pt x="82026" y="118786"/>
                    <a:pt x="82281" y="117298"/>
                  </a:cubicBezTo>
                  <a:cubicBezTo>
                    <a:pt x="82536" y="115809"/>
                    <a:pt x="82664" y="114661"/>
                    <a:pt x="82664" y="113853"/>
                  </a:cubicBezTo>
                  <a:cubicBezTo>
                    <a:pt x="82664" y="113046"/>
                    <a:pt x="82408" y="111919"/>
                    <a:pt x="81898" y="110473"/>
                  </a:cubicBezTo>
                  <a:cubicBezTo>
                    <a:pt x="82153" y="110303"/>
                    <a:pt x="82578" y="109856"/>
                    <a:pt x="83174" y="109133"/>
                  </a:cubicBezTo>
                  <a:cubicBezTo>
                    <a:pt x="83769" y="108411"/>
                    <a:pt x="84237" y="107922"/>
                    <a:pt x="84577" y="107666"/>
                  </a:cubicBezTo>
                  <a:cubicBezTo>
                    <a:pt x="84747" y="107496"/>
                    <a:pt x="84960" y="107411"/>
                    <a:pt x="85215" y="107411"/>
                  </a:cubicBezTo>
                  <a:cubicBezTo>
                    <a:pt x="85470" y="107411"/>
                    <a:pt x="85683" y="107411"/>
                    <a:pt x="85853" y="107411"/>
                  </a:cubicBezTo>
                  <a:cubicBezTo>
                    <a:pt x="86023" y="107411"/>
                    <a:pt x="86193" y="107326"/>
                    <a:pt x="86363" y="107156"/>
                  </a:cubicBezTo>
                  <a:cubicBezTo>
                    <a:pt x="86533" y="106986"/>
                    <a:pt x="86661" y="106731"/>
                    <a:pt x="86746" y="106391"/>
                  </a:cubicBezTo>
                  <a:cubicBezTo>
                    <a:pt x="86661" y="106306"/>
                    <a:pt x="86491" y="106178"/>
                    <a:pt x="86235" y="106008"/>
                  </a:cubicBezTo>
                  <a:cubicBezTo>
                    <a:pt x="85980" y="105753"/>
                    <a:pt x="85810" y="105625"/>
                    <a:pt x="85725" y="105625"/>
                  </a:cubicBezTo>
                  <a:cubicBezTo>
                    <a:pt x="86065" y="105881"/>
                    <a:pt x="86873" y="105923"/>
                    <a:pt x="88149" y="105753"/>
                  </a:cubicBezTo>
                  <a:cubicBezTo>
                    <a:pt x="89425" y="105583"/>
                    <a:pt x="90233" y="105498"/>
                    <a:pt x="90573" y="105498"/>
                  </a:cubicBezTo>
                  <a:cubicBezTo>
                    <a:pt x="90573" y="105413"/>
                    <a:pt x="91508" y="105413"/>
                    <a:pt x="93379" y="105498"/>
                  </a:cubicBezTo>
                  <a:cubicBezTo>
                    <a:pt x="94825" y="106603"/>
                    <a:pt x="95845" y="106518"/>
                    <a:pt x="96441" y="105243"/>
                  </a:cubicBezTo>
                  <a:cubicBezTo>
                    <a:pt x="96441" y="105158"/>
                    <a:pt x="96334" y="104711"/>
                    <a:pt x="96122" y="103903"/>
                  </a:cubicBezTo>
                  <a:cubicBezTo>
                    <a:pt x="95909" y="103095"/>
                    <a:pt x="95888" y="102479"/>
                    <a:pt x="96058" y="102054"/>
                  </a:cubicBezTo>
                  <a:cubicBezTo>
                    <a:pt x="96483" y="104520"/>
                    <a:pt x="97844" y="104945"/>
                    <a:pt x="100140" y="103329"/>
                  </a:cubicBezTo>
                  <a:cubicBezTo>
                    <a:pt x="100395" y="103669"/>
                    <a:pt x="101097" y="103925"/>
                    <a:pt x="102245" y="104095"/>
                  </a:cubicBezTo>
                  <a:cubicBezTo>
                    <a:pt x="103393" y="104265"/>
                    <a:pt x="104180" y="104477"/>
                    <a:pt x="104605" y="104732"/>
                  </a:cubicBezTo>
                  <a:cubicBezTo>
                    <a:pt x="104860" y="104903"/>
                    <a:pt x="105158" y="105136"/>
                    <a:pt x="105498" y="105434"/>
                  </a:cubicBezTo>
                  <a:cubicBezTo>
                    <a:pt x="105838" y="105732"/>
                    <a:pt x="106093" y="105944"/>
                    <a:pt x="106263" y="106072"/>
                  </a:cubicBezTo>
                  <a:cubicBezTo>
                    <a:pt x="106433" y="106199"/>
                    <a:pt x="106689" y="106221"/>
                    <a:pt x="107029" y="106136"/>
                  </a:cubicBezTo>
                  <a:cubicBezTo>
                    <a:pt x="107369" y="106051"/>
                    <a:pt x="107752" y="105753"/>
                    <a:pt x="108177" y="105243"/>
                  </a:cubicBezTo>
                  <a:cubicBezTo>
                    <a:pt x="109112" y="106688"/>
                    <a:pt x="109665" y="107752"/>
                    <a:pt x="109835" y="108432"/>
                  </a:cubicBezTo>
                  <a:cubicBezTo>
                    <a:pt x="110771" y="112089"/>
                    <a:pt x="111621" y="114130"/>
                    <a:pt x="112387" y="114555"/>
                  </a:cubicBezTo>
                  <a:cubicBezTo>
                    <a:pt x="113067" y="114725"/>
                    <a:pt x="113599" y="114810"/>
                    <a:pt x="113981" y="114810"/>
                  </a:cubicBezTo>
                  <a:cubicBezTo>
                    <a:pt x="114364" y="114810"/>
                    <a:pt x="114577" y="114364"/>
                    <a:pt x="114619" y="113471"/>
                  </a:cubicBezTo>
                  <a:cubicBezTo>
                    <a:pt x="114662" y="112578"/>
                    <a:pt x="114662" y="111919"/>
                    <a:pt x="114619" y="111493"/>
                  </a:cubicBezTo>
                  <a:cubicBezTo>
                    <a:pt x="114577" y="111068"/>
                    <a:pt x="114513" y="110515"/>
                    <a:pt x="114428" y="109835"/>
                  </a:cubicBezTo>
                  <a:lnTo>
                    <a:pt x="114173" y="105115"/>
                  </a:lnTo>
                  <a:cubicBezTo>
                    <a:pt x="112812" y="104860"/>
                    <a:pt x="111961" y="104328"/>
                    <a:pt x="111621" y="103521"/>
                  </a:cubicBezTo>
                  <a:cubicBezTo>
                    <a:pt x="111281" y="102713"/>
                    <a:pt x="111345" y="101862"/>
                    <a:pt x="111813" y="100969"/>
                  </a:cubicBezTo>
                  <a:cubicBezTo>
                    <a:pt x="112280" y="100076"/>
                    <a:pt x="112982" y="99247"/>
                    <a:pt x="113917" y="98482"/>
                  </a:cubicBezTo>
                  <a:cubicBezTo>
                    <a:pt x="114002" y="98397"/>
                    <a:pt x="114704" y="98056"/>
                    <a:pt x="116022" y="97461"/>
                  </a:cubicBezTo>
                  <a:cubicBezTo>
                    <a:pt x="117340" y="96866"/>
                    <a:pt x="118255" y="96356"/>
                    <a:pt x="118765" y="95930"/>
                  </a:cubicBezTo>
                  <a:cubicBezTo>
                    <a:pt x="120806" y="94314"/>
                    <a:pt x="121529" y="92656"/>
                    <a:pt x="120934" y="90955"/>
                  </a:cubicBezTo>
                  <a:cubicBezTo>
                    <a:pt x="121699" y="91125"/>
                    <a:pt x="122167" y="90743"/>
                    <a:pt x="122337" y="89807"/>
                  </a:cubicBezTo>
                  <a:lnTo>
                    <a:pt x="121699" y="89424"/>
                  </a:lnTo>
                  <a:cubicBezTo>
                    <a:pt x="121359" y="89169"/>
                    <a:pt x="121019" y="88935"/>
                    <a:pt x="120678" y="88723"/>
                  </a:cubicBezTo>
                  <a:cubicBezTo>
                    <a:pt x="120338" y="88510"/>
                    <a:pt x="120126" y="88446"/>
                    <a:pt x="120041" y="88531"/>
                  </a:cubicBezTo>
                  <a:cubicBezTo>
                    <a:pt x="120976" y="87936"/>
                    <a:pt x="121061" y="87171"/>
                    <a:pt x="120296" y="86235"/>
                  </a:cubicBezTo>
                  <a:cubicBezTo>
                    <a:pt x="120721" y="85980"/>
                    <a:pt x="121061" y="85491"/>
                    <a:pt x="121316" y="84768"/>
                  </a:cubicBezTo>
                  <a:cubicBezTo>
                    <a:pt x="121571" y="84045"/>
                    <a:pt x="121954" y="83556"/>
                    <a:pt x="122464" y="83301"/>
                  </a:cubicBezTo>
                  <a:cubicBezTo>
                    <a:pt x="123230" y="84492"/>
                    <a:pt x="124165" y="84619"/>
                    <a:pt x="125271" y="83684"/>
                  </a:cubicBezTo>
                  <a:cubicBezTo>
                    <a:pt x="125951" y="82918"/>
                    <a:pt x="126036" y="82153"/>
                    <a:pt x="125526" y="81388"/>
                  </a:cubicBezTo>
                  <a:cubicBezTo>
                    <a:pt x="125951" y="80707"/>
                    <a:pt x="126887" y="80218"/>
                    <a:pt x="128333" y="79921"/>
                  </a:cubicBezTo>
                  <a:cubicBezTo>
                    <a:pt x="129778" y="79623"/>
                    <a:pt x="130629" y="79219"/>
                    <a:pt x="130884" y="78709"/>
                  </a:cubicBezTo>
                  <a:cubicBezTo>
                    <a:pt x="131309" y="78794"/>
                    <a:pt x="131607" y="78794"/>
                    <a:pt x="131777" y="78709"/>
                  </a:cubicBezTo>
                  <a:cubicBezTo>
                    <a:pt x="131947" y="78624"/>
                    <a:pt x="132032" y="78432"/>
                    <a:pt x="132032" y="78135"/>
                  </a:cubicBezTo>
                  <a:cubicBezTo>
                    <a:pt x="132032" y="77837"/>
                    <a:pt x="132032" y="77518"/>
                    <a:pt x="132032" y="77178"/>
                  </a:cubicBezTo>
                  <a:cubicBezTo>
                    <a:pt x="132032" y="76838"/>
                    <a:pt x="132074" y="76476"/>
                    <a:pt x="132160" y="76094"/>
                  </a:cubicBezTo>
                  <a:cubicBezTo>
                    <a:pt x="132245" y="75711"/>
                    <a:pt x="132372" y="75392"/>
                    <a:pt x="132542" y="75137"/>
                  </a:cubicBezTo>
                  <a:cubicBezTo>
                    <a:pt x="132882" y="74627"/>
                    <a:pt x="133563" y="74180"/>
                    <a:pt x="134583" y="73797"/>
                  </a:cubicBezTo>
                  <a:cubicBezTo>
                    <a:pt x="135604" y="73415"/>
                    <a:pt x="136199" y="73181"/>
                    <a:pt x="136369" y="73096"/>
                  </a:cubicBezTo>
                  <a:lnTo>
                    <a:pt x="138793" y="71565"/>
                  </a:lnTo>
                  <a:cubicBezTo>
                    <a:pt x="139133" y="71225"/>
                    <a:pt x="139133" y="71055"/>
                    <a:pt x="138793" y="71055"/>
                  </a:cubicBezTo>
                  <a:cubicBezTo>
                    <a:pt x="140324" y="71225"/>
                    <a:pt x="141685" y="70757"/>
                    <a:pt x="142875" y="69652"/>
                  </a:cubicBezTo>
                  <a:cubicBezTo>
                    <a:pt x="143981" y="68631"/>
                    <a:pt x="143768" y="67653"/>
                    <a:pt x="142237" y="66717"/>
                  </a:cubicBezTo>
                  <a:cubicBezTo>
                    <a:pt x="142407" y="66122"/>
                    <a:pt x="142237" y="65676"/>
                    <a:pt x="141727" y="65378"/>
                  </a:cubicBezTo>
                  <a:cubicBezTo>
                    <a:pt x="141217" y="65080"/>
                    <a:pt x="140536" y="64846"/>
                    <a:pt x="139686" y="64676"/>
                  </a:cubicBezTo>
                  <a:cubicBezTo>
                    <a:pt x="139941" y="64591"/>
                    <a:pt x="140451" y="64570"/>
                    <a:pt x="141217" y="64613"/>
                  </a:cubicBezTo>
                  <a:cubicBezTo>
                    <a:pt x="141982" y="64655"/>
                    <a:pt x="142492" y="64591"/>
                    <a:pt x="142748" y="64421"/>
                  </a:cubicBezTo>
                  <a:cubicBezTo>
                    <a:pt x="144023" y="63486"/>
                    <a:pt x="143726" y="62763"/>
                    <a:pt x="141855" y="62253"/>
                  </a:cubicBezTo>
                  <a:cubicBezTo>
                    <a:pt x="140154" y="61827"/>
                    <a:pt x="138155" y="62380"/>
                    <a:pt x="135859" y="63911"/>
                  </a:cubicBezTo>
                  <a:cubicBezTo>
                    <a:pt x="135604" y="64081"/>
                    <a:pt x="135051" y="64591"/>
                    <a:pt x="134201" y="65442"/>
                  </a:cubicBezTo>
                  <a:cubicBezTo>
                    <a:pt x="133350" y="66292"/>
                    <a:pt x="132627" y="66760"/>
                    <a:pt x="132032" y="66845"/>
                  </a:cubicBezTo>
                  <a:cubicBezTo>
                    <a:pt x="133308" y="65314"/>
                    <a:pt x="133520" y="64379"/>
                    <a:pt x="132670" y="64039"/>
                  </a:cubicBezTo>
                  <a:cubicBezTo>
                    <a:pt x="133350" y="64124"/>
                    <a:pt x="134307" y="63741"/>
                    <a:pt x="135540" y="62890"/>
                  </a:cubicBezTo>
                  <a:cubicBezTo>
                    <a:pt x="136773" y="62040"/>
                    <a:pt x="137432" y="61572"/>
                    <a:pt x="137517" y="61487"/>
                  </a:cubicBezTo>
                  <a:cubicBezTo>
                    <a:pt x="137858" y="61317"/>
                    <a:pt x="138304" y="61211"/>
                    <a:pt x="138857" y="61168"/>
                  </a:cubicBezTo>
                  <a:cubicBezTo>
                    <a:pt x="139410" y="61126"/>
                    <a:pt x="139771" y="61062"/>
                    <a:pt x="139941" y="60977"/>
                  </a:cubicBezTo>
                  <a:cubicBezTo>
                    <a:pt x="145979" y="58851"/>
                    <a:pt x="149891" y="58893"/>
                    <a:pt x="151677" y="61105"/>
                  </a:cubicBezTo>
                  <a:cubicBezTo>
                    <a:pt x="152358" y="60169"/>
                    <a:pt x="152825" y="59531"/>
                    <a:pt x="153080" y="59191"/>
                  </a:cubicBezTo>
                  <a:cubicBezTo>
                    <a:pt x="153336" y="58851"/>
                    <a:pt x="153740" y="58468"/>
                    <a:pt x="154292" y="58043"/>
                  </a:cubicBezTo>
                  <a:cubicBezTo>
                    <a:pt x="154845" y="57618"/>
                    <a:pt x="155504" y="57278"/>
                    <a:pt x="156270" y="57022"/>
                  </a:cubicBezTo>
                  <a:cubicBezTo>
                    <a:pt x="158056" y="56427"/>
                    <a:pt x="159034" y="56044"/>
                    <a:pt x="159204" y="55874"/>
                  </a:cubicBezTo>
                  <a:lnTo>
                    <a:pt x="159331" y="52940"/>
                  </a:lnTo>
                  <a:cubicBezTo>
                    <a:pt x="158311" y="53025"/>
                    <a:pt x="157545" y="52685"/>
                    <a:pt x="157035" y="51920"/>
                  </a:cubicBezTo>
                  <a:cubicBezTo>
                    <a:pt x="156525" y="51154"/>
                    <a:pt x="156227" y="50219"/>
                    <a:pt x="156142" y="49113"/>
                  </a:cubicBezTo>
                  <a:lnTo>
                    <a:pt x="155377" y="50134"/>
                  </a:lnTo>
                  <a:cubicBezTo>
                    <a:pt x="155377" y="49624"/>
                    <a:pt x="155228" y="49305"/>
                    <a:pt x="154930" y="49177"/>
                  </a:cubicBezTo>
                  <a:cubicBezTo>
                    <a:pt x="154633" y="49049"/>
                    <a:pt x="154314" y="49028"/>
                    <a:pt x="153973" y="49113"/>
                  </a:cubicBezTo>
                  <a:cubicBezTo>
                    <a:pt x="153633" y="49198"/>
                    <a:pt x="153229" y="49283"/>
                    <a:pt x="152762" y="49368"/>
                  </a:cubicBezTo>
                  <a:cubicBezTo>
                    <a:pt x="152294" y="49453"/>
                    <a:pt x="151975" y="49453"/>
                    <a:pt x="151805" y="49368"/>
                  </a:cubicBezTo>
                  <a:cubicBezTo>
                    <a:pt x="151039" y="49198"/>
                    <a:pt x="150210" y="48539"/>
                    <a:pt x="149317" y="47391"/>
                  </a:cubicBezTo>
                  <a:cubicBezTo>
                    <a:pt x="148424" y="46243"/>
                    <a:pt x="147808" y="45541"/>
                    <a:pt x="147468" y="45286"/>
                  </a:cubicBezTo>
                  <a:cubicBezTo>
                    <a:pt x="148233" y="45286"/>
                    <a:pt x="148616" y="45074"/>
                    <a:pt x="148616" y="44648"/>
                  </a:cubicBezTo>
                  <a:cubicBezTo>
                    <a:pt x="148446" y="44223"/>
                    <a:pt x="148020" y="43883"/>
                    <a:pt x="147340" y="43628"/>
                  </a:cubicBezTo>
                  <a:cubicBezTo>
                    <a:pt x="147425" y="43118"/>
                    <a:pt x="147340" y="42777"/>
                    <a:pt x="147085" y="42607"/>
                  </a:cubicBezTo>
                  <a:cubicBezTo>
                    <a:pt x="146830" y="42437"/>
                    <a:pt x="146447" y="42437"/>
                    <a:pt x="145937" y="42607"/>
                  </a:cubicBezTo>
                  <a:cubicBezTo>
                    <a:pt x="145767" y="41587"/>
                    <a:pt x="145724" y="41034"/>
                    <a:pt x="145809" y="40949"/>
                  </a:cubicBezTo>
                  <a:cubicBezTo>
                    <a:pt x="145299" y="40864"/>
                    <a:pt x="144831" y="40396"/>
                    <a:pt x="144406" y="39546"/>
                  </a:cubicBezTo>
                  <a:cubicBezTo>
                    <a:pt x="143981" y="38695"/>
                    <a:pt x="143641" y="38270"/>
                    <a:pt x="143385" y="38270"/>
                  </a:cubicBezTo>
                  <a:cubicBezTo>
                    <a:pt x="143215" y="38270"/>
                    <a:pt x="143024" y="38355"/>
                    <a:pt x="142811" y="38525"/>
                  </a:cubicBezTo>
                  <a:cubicBezTo>
                    <a:pt x="142599" y="38695"/>
                    <a:pt x="142386" y="38929"/>
                    <a:pt x="142174" y="39227"/>
                  </a:cubicBezTo>
                  <a:cubicBezTo>
                    <a:pt x="141961" y="39524"/>
                    <a:pt x="141748" y="39822"/>
                    <a:pt x="141536" y="40120"/>
                  </a:cubicBezTo>
                  <a:cubicBezTo>
                    <a:pt x="141323" y="40417"/>
                    <a:pt x="141174" y="40651"/>
                    <a:pt x="141089" y="40821"/>
                  </a:cubicBezTo>
                  <a:lnTo>
                    <a:pt x="140834" y="41077"/>
                  </a:lnTo>
                  <a:cubicBezTo>
                    <a:pt x="139814" y="40566"/>
                    <a:pt x="138793" y="40991"/>
                    <a:pt x="137772" y="42352"/>
                  </a:cubicBezTo>
                  <a:cubicBezTo>
                    <a:pt x="137007" y="42267"/>
                    <a:pt x="136284" y="42352"/>
                    <a:pt x="135604" y="42607"/>
                  </a:cubicBezTo>
                  <a:cubicBezTo>
                    <a:pt x="136879" y="42097"/>
                    <a:pt x="136965" y="41544"/>
                    <a:pt x="135859" y="40949"/>
                  </a:cubicBezTo>
                  <a:cubicBezTo>
                    <a:pt x="134923" y="40524"/>
                    <a:pt x="134030" y="40439"/>
                    <a:pt x="133180" y="40694"/>
                  </a:cubicBezTo>
                  <a:cubicBezTo>
                    <a:pt x="134201" y="40269"/>
                    <a:pt x="134626" y="39673"/>
                    <a:pt x="134456" y="38908"/>
                  </a:cubicBezTo>
                  <a:cubicBezTo>
                    <a:pt x="134286" y="38142"/>
                    <a:pt x="133775" y="37462"/>
                    <a:pt x="132925" y="36867"/>
                  </a:cubicBezTo>
                  <a:cubicBezTo>
                    <a:pt x="133010" y="36867"/>
                    <a:pt x="133180" y="36909"/>
                    <a:pt x="133435" y="36994"/>
                  </a:cubicBezTo>
                  <a:cubicBezTo>
                    <a:pt x="133690" y="37079"/>
                    <a:pt x="133860" y="37122"/>
                    <a:pt x="133945" y="37122"/>
                  </a:cubicBezTo>
                  <a:cubicBezTo>
                    <a:pt x="133860" y="36697"/>
                    <a:pt x="133456" y="36293"/>
                    <a:pt x="132734" y="35910"/>
                  </a:cubicBezTo>
                  <a:cubicBezTo>
                    <a:pt x="132011" y="35527"/>
                    <a:pt x="131181" y="35145"/>
                    <a:pt x="130246" y="34762"/>
                  </a:cubicBezTo>
                  <a:cubicBezTo>
                    <a:pt x="129311" y="34379"/>
                    <a:pt x="128715" y="34103"/>
                    <a:pt x="128460" y="33933"/>
                  </a:cubicBezTo>
                  <a:cubicBezTo>
                    <a:pt x="127865" y="33508"/>
                    <a:pt x="126334" y="33061"/>
                    <a:pt x="123868" y="32593"/>
                  </a:cubicBezTo>
                  <a:cubicBezTo>
                    <a:pt x="121401" y="32126"/>
                    <a:pt x="119871" y="32062"/>
                    <a:pt x="119275" y="32402"/>
                  </a:cubicBezTo>
                  <a:cubicBezTo>
                    <a:pt x="118850" y="32657"/>
                    <a:pt x="118595" y="32912"/>
                    <a:pt x="118510" y="33167"/>
                  </a:cubicBezTo>
                  <a:cubicBezTo>
                    <a:pt x="118425" y="33423"/>
                    <a:pt x="118489" y="33784"/>
                    <a:pt x="118701" y="34252"/>
                  </a:cubicBezTo>
                  <a:cubicBezTo>
                    <a:pt x="118914" y="34719"/>
                    <a:pt x="119063" y="35081"/>
                    <a:pt x="119148" y="35336"/>
                  </a:cubicBezTo>
                  <a:cubicBezTo>
                    <a:pt x="119658" y="37292"/>
                    <a:pt x="119871" y="38440"/>
                    <a:pt x="119786" y="38780"/>
                  </a:cubicBezTo>
                  <a:cubicBezTo>
                    <a:pt x="119700" y="39035"/>
                    <a:pt x="119339" y="39376"/>
                    <a:pt x="118701" y="39801"/>
                  </a:cubicBezTo>
                  <a:cubicBezTo>
                    <a:pt x="118063" y="40226"/>
                    <a:pt x="117829" y="40736"/>
                    <a:pt x="118000" y="41332"/>
                  </a:cubicBezTo>
                  <a:cubicBezTo>
                    <a:pt x="118085" y="41672"/>
                    <a:pt x="118574" y="42097"/>
                    <a:pt x="119467" y="42607"/>
                  </a:cubicBezTo>
                  <a:cubicBezTo>
                    <a:pt x="120360" y="43118"/>
                    <a:pt x="120891" y="43628"/>
                    <a:pt x="121061" y="44138"/>
                  </a:cubicBezTo>
                  <a:cubicBezTo>
                    <a:pt x="121486" y="45244"/>
                    <a:pt x="121316" y="46307"/>
                    <a:pt x="120551" y="47327"/>
                  </a:cubicBezTo>
                  <a:cubicBezTo>
                    <a:pt x="120211" y="47753"/>
                    <a:pt x="119573" y="48220"/>
                    <a:pt x="118637" y="48731"/>
                  </a:cubicBezTo>
                  <a:cubicBezTo>
                    <a:pt x="117702" y="49241"/>
                    <a:pt x="117107" y="49666"/>
                    <a:pt x="116851" y="50006"/>
                  </a:cubicBezTo>
                  <a:cubicBezTo>
                    <a:pt x="116426" y="50431"/>
                    <a:pt x="116277" y="50920"/>
                    <a:pt x="116405" y="51473"/>
                  </a:cubicBezTo>
                  <a:cubicBezTo>
                    <a:pt x="116533" y="52026"/>
                    <a:pt x="116554" y="52430"/>
                    <a:pt x="116469" y="52685"/>
                  </a:cubicBezTo>
                  <a:cubicBezTo>
                    <a:pt x="116554" y="52600"/>
                    <a:pt x="116596" y="52494"/>
                    <a:pt x="116596" y="52366"/>
                  </a:cubicBezTo>
                  <a:cubicBezTo>
                    <a:pt x="116596" y="52239"/>
                    <a:pt x="116639" y="52132"/>
                    <a:pt x="116724" y="52047"/>
                  </a:cubicBezTo>
                  <a:cubicBezTo>
                    <a:pt x="116724" y="53153"/>
                    <a:pt x="117192" y="54088"/>
                    <a:pt x="118127" y="54854"/>
                  </a:cubicBezTo>
                  <a:cubicBezTo>
                    <a:pt x="118808" y="55364"/>
                    <a:pt x="118127" y="56129"/>
                    <a:pt x="116086" y="57150"/>
                  </a:cubicBezTo>
                  <a:cubicBezTo>
                    <a:pt x="114385" y="58085"/>
                    <a:pt x="113535" y="58256"/>
                    <a:pt x="113535" y="57660"/>
                  </a:cubicBezTo>
                  <a:cubicBezTo>
                    <a:pt x="113620" y="56980"/>
                    <a:pt x="113301" y="56300"/>
                    <a:pt x="112578" y="55619"/>
                  </a:cubicBezTo>
                  <a:cubicBezTo>
                    <a:pt x="111855" y="54939"/>
                    <a:pt x="111409" y="54429"/>
                    <a:pt x="111239" y="54088"/>
                  </a:cubicBezTo>
                  <a:cubicBezTo>
                    <a:pt x="111068" y="53748"/>
                    <a:pt x="110920" y="52940"/>
                    <a:pt x="110792" y="51665"/>
                  </a:cubicBezTo>
                  <a:cubicBezTo>
                    <a:pt x="110664" y="50389"/>
                    <a:pt x="110261" y="49496"/>
                    <a:pt x="109580" y="48986"/>
                  </a:cubicBezTo>
                  <a:cubicBezTo>
                    <a:pt x="109070" y="48646"/>
                    <a:pt x="108262" y="48475"/>
                    <a:pt x="107156" y="48475"/>
                  </a:cubicBezTo>
                  <a:cubicBezTo>
                    <a:pt x="106051" y="48475"/>
                    <a:pt x="105285" y="48688"/>
                    <a:pt x="104860" y="49113"/>
                  </a:cubicBezTo>
                  <a:cubicBezTo>
                    <a:pt x="104860" y="48263"/>
                    <a:pt x="102777" y="46987"/>
                    <a:pt x="98609" y="45286"/>
                  </a:cubicBezTo>
                  <a:cubicBezTo>
                    <a:pt x="97164" y="44606"/>
                    <a:pt x="94697" y="44436"/>
                    <a:pt x="91211" y="44776"/>
                  </a:cubicBezTo>
                  <a:cubicBezTo>
                    <a:pt x="91806" y="44691"/>
                    <a:pt x="91806" y="43968"/>
                    <a:pt x="91211" y="42607"/>
                  </a:cubicBezTo>
                  <a:cubicBezTo>
                    <a:pt x="90530" y="41247"/>
                    <a:pt x="89637" y="40736"/>
                    <a:pt x="88532" y="41077"/>
                  </a:cubicBezTo>
                  <a:cubicBezTo>
                    <a:pt x="87851" y="38950"/>
                    <a:pt x="87681" y="37462"/>
                    <a:pt x="88021" y="36612"/>
                  </a:cubicBezTo>
                  <a:cubicBezTo>
                    <a:pt x="88191" y="36186"/>
                    <a:pt x="88574" y="35591"/>
                    <a:pt x="89169" y="34826"/>
                  </a:cubicBezTo>
                  <a:cubicBezTo>
                    <a:pt x="89765" y="34060"/>
                    <a:pt x="90147" y="33423"/>
                    <a:pt x="90318" y="32912"/>
                  </a:cubicBezTo>
                  <a:cubicBezTo>
                    <a:pt x="90403" y="32657"/>
                    <a:pt x="91062" y="32402"/>
                    <a:pt x="92295" y="32147"/>
                  </a:cubicBezTo>
                  <a:cubicBezTo>
                    <a:pt x="93528" y="31892"/>
                    <a:pt x="94230" y="31552"/>
                    <a:pt x="94400" y="31126"/>
                  </a:cubicBezTo>
                  <a:cubicBezTo>
                    <a:pt x="94485" y="30786"/>
                    <a:pt x="94378" y="30510"/>
                    <a:pt x="94081" y="30297"/>
                  </a:cubicBezTo>
                  <a:cubicBezTo>
                    <a:pt x="93783" y="30085"/>
                    <a:pt x="93379" y="29893"/>
                    <a:pt x="92869" y="29723"/>
                  </a:cubicBezTo>
                  <a:cubicBezTo>
                    <a:pt x="97376" y="30233"/>
                    <a:pt x="100055" y="29468"/>
                    <a:pt x="100906" y="27427"/>
                  </a:cubicBezTo>
                  <a:cubicBezTo>
                    <a:pt x="101331" y="26661"/>
                    <a:pt x="101458" y="26066"/>
                    <a:pt x="101288" y="25641"/>
                  </a:cubicBezTo>
                  <a:cubicBezTo>
                    <a:pt x="101288" y="25726"/>
                    <a:pt x="101373" y="25768"/>
                    <a:pt x="101543" y="25768"/>
                  </a:cubicBezTo>
                  <a:cubicBezTo>
                    <a:pt x="101714" y="25768"/>
                    <a:pt x="101799" y="25811"/>
                    <a:pt x="101799" y="25896"/>
                  </a:cubicBezTo>
                  <a:cubicBezTo>
                    <a:pt x="102819" y="25641"/>
                    <a:pt x="103117" y="24918"/>
                    <a:pt x="102692" y="23727"/>
                  </a:cubicBezTo>
                  <a:cubicBezTo>
                    <a:pt x="104307" y="23047"/>
                    <a:pt x="105413" y="22707"/>
                    <a:pt x="106008" y="22707"/>
                  </a:cubicBezTo>
                  <a:cubicBezTo>
                    <a:pt x="106433" y="22792"/>
                    <a:pt x="106901" y="23047"/>
                    <a:pt x="107412" y="23472"/>
                  </a:cubicBezTo>
                  <a:cubicBezTo>
                    <a:pt x="107922" y="23898"/>
                    <a:pt x="108347" y="24110"/>
                    <a:pt x="108687" y="24110"/>
                  </a:cubicBezTo>
                  <a:cubicBezTo>
                    <a:pt x="110133" y="24365"/>
                    <a:pt x="111047" y="23940"/>
                    <a:pt x="111430" y="22834"/>
                  </a:cubicBezTo>
                  <a:cubicBezTo>
                    <a:pt x="111813" y="21729"/>
                    <a:pt x="111409" y="20751"/>
                    <a:pt x="110218" y="19900"/>
                  </a:cubicBezTo>
                  <a:cubicBezTo>
                    <a:pt x="110813" y="20241"/>
                    <a:pt x="111111" y="19985"/>
                    <a:pt x="111111" y="19135"/>
                  </a:cubicBezTo>
                  <a:cubicBezTo>
                    <a:pt x="111026" y="18029"/>
                    <a:pt x="110728" y="17222"/>
                    <a:pt x="110218" y="16711"/>
                  </a:cubicBezTo>
                  <a:cubicBezTo>
                    <a:pt x="109963" y="16541"/>
                    <a:pt x="109686" y="16435"/>
                    <a:pt x="109389" y="16392"/>
                  </a:cubicBezTo>
                  <a:cubicBezTo>
                    <a:pt x="109091" y="16350"/>
                    <a:pt x="108815" y="16350"/>
                    <a:pt x="108560" y="16392"/>
                  </a:cubicBezTo>
                  <a:cubicBezTo>
                    <a:pt x="108304" y="16435"/>
                    <a:pt x="108007" y="16414"/>
                    <a:pt x="107667" y="16329"/>
                  </a:cubicBezTo>
                  <a:cubicBezTo>
                    <a:pt x="107582" y="16329"/>
                    <a:pt x="107241" y="16243"/>
                    <a:pt x="106646" y="16073"/>
                  </a:cubicBezTo>
                  <a:cubicBezTo>
                    <a:pt x="106561" y="16158"/>
                    <a:pt x="106476" y="16201"/>
                    <a:pt x="106391" y="16201"/>
                  </a:cubicBezTo>
                  <a:lnTo>
                    <a:pt x="105370" y="16201"/>
                  </a:lnTo>
                  <a:cubicBezTo>
                    <a:pt x="105030" y="16371"/>
                    <a:pt x="104860" y="16584"/>
                    <a:pt x="104860" y="16839"/>
                  </a:cubicBezTo>
                  <a:lnTo>
                    <a:pt x="104860" y="16966"/>
                  </a:lnTo>
                  <a:cubicBezTo>
                    <a:pt x="104775" y="17222"/>
                    <a:pt x="104945" y="17477"/>
                    <a:pt x="105370" y="17732"/>
                  </a:cubicBezTo>
                  <a:lnTo>
                    <a:pt x="106008" y="17859"/>
                  </a:lnTo>
                  <a:lnTo>
                    <a:pt x="106391" y="18114"/>
                  </a:lnTo>
                  <a:cubicBezTo>
                    <a:pt x="106306" y="18114"/>
                    <a:pt x="106200" y="18221"/>
                    <a:pt x="106072" y="18433"/>
                  </a:cubicBezTo>
                  <a:cubicBezTo>
                    <a:pt x="105945" y="18646"/>
                    <a:pt x="105838" y="18752"/>
                    <a:pt x="105753" y="18752"/>
                  </a:cubicBezTo>
                  <a:cubicBezTo>
                    <a:pt x="105753" y="19007"/>
                    <a:pt x="105881" y="19220"/>
                    <a:pt x="106136" y="19390"/>
                  </a:cubicBezTo>
                  <a:cubicBezTo>
                    <a:pt x="105966" y="19475"/>
                    <a:pt x="105370" y="19794"/>
                    <a:pt x="104350" y="20347"/>
                  </a:cubicBezTo>
                  <a:cubicBezTo>
                    <a:pt x="103329" y="20900"/>
                    <a:pt x="102606" y="21346"/>
                    <a:pt x="102181" y="21686"/>
                  </a:cubicBezTo>
                  <a:cubicBezTo>
                    <a:pt x="102096" y="21771"/>
                    <a:pt x="101926" y="21878"/>
                    <a:pt x="101671" y="22005"/>
                  </a:cubicBezTo>
                  <a:cubicBezTo>
                    <a:pt x="101416" y="22133"/>
                    <a:pt x="101246" y="22239"/>
                    <a:pt x="101161" y="22324"/>
                  </a:cubicBezTo>
                  <a:cubicBezTo>
                    <a:pt x="100991" y="22409"/>
                    <a:pt x="100821" y="22324"/>
                    <a:pt x="100650" y="22069"/>
                  </a:cubicBezTo>
                  <a:cubicBezTo>
                    <a:pt x="100480" y="21814"/>
                    <a:pt x="100310" y="21431"/>
                    <a:pt x="100140" y="20921"/>
                  </a:cubicBezTo>
                  <a:cubicBezTo>
                    <a:pt x="99970" y="20411"/>
                    <a:pt x="99800" y="19922"/>
                    <a:pt x="99630" y="19454"/>
                  </a:cubicBezTo>
                  <a:cubicBezTo>
                    <a:pt x="99460" y="18986"/>
                    <a:pt x="99268" y="18561"/>
                    <a:pt x="99056" y="18178"/>
                  </a:cubicBezTo>
                  <a:cubicBezTo>
                    <a:pt x="98843" y="17796"/>
                    <a:pt x="98609" y="17604"/>
                    <a:pt x="98354" y="17604"/>
                  </a:cubicBezTo>
                  <a:cubicBezTo>
                    <a:pt x="97334" y="17604"/>
                    <a:pt x="96568" y="18327"/>
                    <a:pt x="96058" y="19773"/>
                  </a:cubicBezTo>
                  <a:cubicBezTo>
                    <a:pt x="96313" y="18922"/>
                    <a:pt x="95760" y="18178"/>
                    <a:pt x="94400" y="17540"/>
                  </a:cubicBezTo>
                  <a:cubicBezTo>
                    <a:pt x="93039" y="16903"/>
                    <a:pt x="91976" y="16584"/>
                    <a:pt x="91211" y="16584"/>
                  </a:cubicBezTo>
                  <a:cubicBezTo>
                    <a:pt x="92911" y="15308"/>
                    <a:pt x="92529" y="14032"/>
                    <a:pt x="90062" y="12757"/>
                  </a:cubicBezTo>
                  <a:close/>
                  <a:moveTo>
                    <a:pt x="97972" y="0"/>
                  </a:moveTo>
                  <a:cubicBezTo>
                    <a:pt x="115746" y="0"/>
                    <a:pt x="132138" y="4380"/>
                    <a:pt x="147149" y="13139"/>
                  </a:cubicBezTo>
                  <a:cubicBezTo>
                    <a:pt x="162159" y="21899"/>
                    <a:pt x="174044" y="33784"/>
                    <a:pt x="182804" y="48794"/>
                  </a:cubicBezTo>
                  <a:cubicBezTo>
                    <a:pt x="191563" y="63805"/>
                    <a:pt x="195943" y="80197"/>
                    <a:pt x="195943" y="97971"/>
                  </a:cubicBezTo>
                  <a:cubicBezTo>
                    <a:pt x="195943" y="115746"/>
                    <a:pt x="191563" y="132138"/>
                    <a:pt x="182804" y="147148"/>
                  </a:cubicBezTo>
                  <a:cubicBezTo>
                    <a:pt x="174044" y="162159"/>
                    <a:pt x="162159" y="174044"/>
                    <a:pt x="147149" y="182803"/>
                  </a:cubicBezTo>
                  <a:cubicBezTo>
                    <a:pt x="132138" y="191563"/>
                    <a:pt x="115746" y="195943"/>
                    <a:pt x="97972" y="195943"/>
                  </a:cubicBezTo>
                  <a:cubicBezTo>
                    <a:pt x="80197" y="195943"/>
                    <a:pt x="63805" y="191563"/>
                    <a:pt x="48795" y="182803"/>
                  </a:cubicBezTo>
                  <a:cubicBezTo>
                    <a:pt x="33784" y="174044"/>
                    <a:pt x="21899" y="162159"/>
                    <a:pt x="13140" y="147148"/>
                  </a:cubicBezTo>
                  <a:cubicBezTo>
                    <a:pt x="4380" y="132138"/>
                    <a:pt x="0" y="115746"/>
                    <a:pt x="0" y="97971"/>
                  </a:cubicBezTo>
                  <a:cubicBezTo>
                    <a:pt x="0" y="80197"/>
                    <a:pt x="4380" y="63805"/>
                    <a:pt x="13140" y="48794"/>
                  </a:cubicBezTo>
                  <a:cubicBezTo>
                    <a:pt x="21899" y="33784"/>
                    <a:pt x="33784" y="21899"/>
                    <a:pt x="48795" y="13139"/>
                  </a:cubicBezTo>
                  <a:cubicBezTo>
                    <a:pt x="63805" y="4380"/>
                    <a:pt x="80197" y="0"/>
                    <a:pt x="97972"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en-US" altLang="zh-CN" sz="1800" b="0" i="0" u="none" strike="noStrike" kern="1200" cap="none" spc="0" normalizeH="0" baseline="0" noProof="0" dirty="0">
                <a:ln>
                  <a:noFill/>
                </a:ln>
                <a:solidFill>
                  <a:prstClr val="black"/>
                </a:solidFill>
                <a:effectLst/>
                <a:uLnTx/>
                <a:uFillTx/>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wheel(1)">
                                      <p:cBhvr>
                                        <p:cTn id="7" dur="20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48872"/>
                                        </p:tgtEl>
                                        <p:attrNameLst>
                                          <p:attrName>style.visibility</p:attrName>
                                        </p:attrNameLst>
                                      </p:cBhvr>
                                      <p:to>
                                        <p:strVal val="visible"/>
                                      </p:to>
                                    </p:set>
                                    <p:animEffect transition="in" filter="randombar(horizontal)">
                                      <p:cBhvr>
                                        <p:cTn id="12" dur="1000"/>
                                        <p:tgtEl>
                                          <p:spTgt spid="104887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48874"/>
                                        </p:tgtEl>
                                        <p:attrNameLst>
                                          <p:attrName>style.visibility</p:attrName>
                                        </p:attrNameLst>
                                      </p:cBhvr>
                                      <p:to>
                                        <p:strVal val="visible"/>
                                      </p:to>
                                    </p:set>
                                    <p:animEffect transition="in" filter="randombar(horizontal)">
                                      <p:cBhvr>
                                        <p:cTn id="15" dur="1000"/>
                                        <p:tgtEl>
                                          <p:spTgt spid="10488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48875"/>
                                        </p:tgtEl>
                                        <p:attrNameLst>
                                          <p:attrName>style.visibility</p:attrName>
                                        </p:attrNameLst>
                                      </p:cBhvr>
                                      <p:to>
                                        <p:strVal val="visible"/>
                                      </p:to>
                                    </p:set>
                                    <p:animEffect transition="in" filter="randombar(horizontal)">
                                      <p:cBhvr>
                                        <p:cTn id="18" dur="1000"/>
                                        <p:tgtEl>
                                          <p:spTgt spid="104887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48873"/>
                                        </p:tgtEl>
                                        <p:attrNameLst>
                                          <p:attrName>style.visibility</p:attrName>
                                        </p:attrNameLst>
                                      </p:cBhvr>
                                      <p:to>
                                        <p:strVal val="visible"/>
                                      </p:to>
                                    </p:set>
                                    <p:animEffect transition="in" filter="randombar(horizontal)">
                                      <p:cBhvr>
                                        <p:cTn id="21" dur="1000"/>
                                        <p:tgtEl>
                                          <p:spTgt spid="104887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48876"/>
                                        </p:tgtEl>
                                        <p:attrNameLst>
                                          <p:attrName>style.visibility</p:attrName>
                                        </p:attrNameLst>
                                      </p:cBhvr>
                                      <p:to>
                                        <p:strVal val="visible"/>
                                      </p:to>
                                    </p:set>
                                    <p:animEffect transition="in" filter="randombar(horizontal)">
                                      <p:cBhvr>
                                        <p:cTn id="24" dur="1000"/>
                                        <p:tgtEl>
                                          <p:spTgt spid="1048876"/>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48877"/>
                                        </p:tgtEl>
                                        <p:attrNameLst>
                                          <p:attrName>style.visibility</p:attrName>
                                        </p:attrNameLst>
                                      </p:cBhvr>
                                      <p:to>
                                        <p:strVal val="visible"/>
                                      </p:to>
                                    </p:set>
                                    <p:animEffect transition="in" filter="randombar(horizontal)">
                                      <p:cBhvr>
                                        <p:cTn id="27" dur="1000"/>
                                        <p:tgtEl>
                                          <p:spTgt spid="104887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48879"/>
                                        </p:tgtEl>
                                        <p:attrNameLst>
                                          <p:attrName>style.visibility</p:attrName>
                                        </p:attrNameLst>
                                      </p:cBhvr>
                                      <p:to>
                                        <p:strVal val="visible"/>
                                      </p:to>
                                    </p:set>
                                    <p:animEffect transition="in" filter="randombar(horizontal)">
                                      <p:cBhvr>
                                        <p:cTn id="30" dur="1000"/>
                                        <p:tgtEl>
                                          <p:spTgt spid="1048879"/>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048878"/>
                                        </p:tgtEl>
                                        <p:attrNameLst>
                                          <p:attrName>style.visibility</p:attrName>
                                        </p:attrNameLst>
                                      </p:cBhvr>
                                      <p:to>
                                        <p:strVal val="visible"/>
                                      </p:to>
                                    </p:set>
                                    <p:animEffect transition="in" filter="randombar(horizontal)">
                                      <p:cBhvr>
                                        <p:cTn id="33" dur="1000"/>
                                        <p:tgtEl>
                                          <p:spTgt spid="1048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72" grpId="0"/>
      <p:bldP spid="1048873" grpId="0"/>
      <p:bldP spid="1048874" grpId="0"/>
      <p:bldP spid="1048875" grpId="0"/>
      <p:bldP spid="1048876" grpId="0"/>
      <p:bldP spid="1048877" grpId="0"/>
      <p:bldP spid="1048878" grpId="0"/>
      <p:bldP spid="104887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75" name=""/>
        <p:cNvGrpSpPr/>
        <p:nvPr/>
      </p:nvGrpSpPr>
      <p:grpSpPr>
        <a:xfrm>
          <a:off x="0" y="0"/>
          <a:ext cx="0" cy="0"/>
          <a:chOff x="0" y="0"/>
          <a:chExt cx="0" cy="0"/>
        </a:xfrm>
      </p:grpSpPr>
      <p:sp>
        <p:nvSpPr>
          <p:cNvPr id="1048909" name="任意多边形: 形状 3"/>
          <p:cNvSpPr/>
          <p:nvPr/>
        </p:nvSpPr>
        <p:spPr>
          <a:xfrm flipH="1">
            <a:off x="1" y="2627722"/>
            <a:ext cx="4387777" cy="1602556"/>
          </a:xfrm>
          <a:custGeom>
            <a:avLst/>
            <a:gdLst>
              <a:gd name="connsiteX0" fmla="*/ 4387777 w 4387777"/>
              <a:gd name="connsiteY0" fmla="*/ 0 h 1602556"/>
              <a:gd name="connsiteX1" fmla="*/ 0 w 4387777"/>
              <a:gd name="connsiteY1" fmla="*/ 0 h 1602556"/>
              <a:gd name="connsiteX2" fmla="*/ 400223 w 4387777"/>
              <a:gd name="connsiteY2" fmla="*/ 1602556 h 1602556"/>
              <a:gd name="connsiteX3" fmla="*/ 4387777 w 4387777"/>
              <a:gd name="connsiteY3" fmla="*/ 1602556 h 1602556"/>
            </a:gdLst>
            <a:ahLst/>
            <a:cxnLst>
              <a:cxn ang="0">
                <a:pos x="connsiteX0" y="connsiteY0"/>
              </a:cxn>
              <a:cxn ang="0">
                <a:pos x="connsiteX1" y="connsiteY1"/>
              </a:cxn>
              <a:cxn ang="0">
                <a:pos x="connsiteX2" y="connsiteY2"/>
              </a:cxn>
              <a:cxn ang="0">
                <a:pos x="connsiteX3" y="connsiteY3"/>
              </a:cxn>
            </a:cxnLst>
            <a:rect l="l" t="t" r="r" b="b"/>
            <a:pathLst>
              <a:path w="4387777" h="1602556">
                <a:moveTo>
                  <a:pt x="4387777" y="0"/>
                </a:moveTo>
                <a:lnTo>
                  <a:pt x="0" y="0"/>
                </a:lnTo>
                <a:lnTo>
                  <a:pt x="400223" y="1602556"/>
                </a:lnTo>
                <a:lnTo>
                  <a:pt x="4387777" y="160255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048910" name="文本框 4"/>
          <p:cNvSpPr txBox="1"/>
          <p:nvPr/>
        </p:nvSpPr>
        <p:spPr>
          <a:xfrm>
            <a:off x="1280818" y="3136612"/>
            <a:ext cx="2037080" cy="574040"/>
          </a:xfrm>
          <a:prstGeom prst="rect">
            <a:avLst/>
          </a:prstGeom>
          <a:noFill/>
        </p:spPr>
        <p:txBody>
          <a:bodyPr wrap="none" rtlCol="0">
            <a:spAutoFit/>
          </a:bodyPr>
          <a:p>
            <a:r>
              <a:rPr lang="en-US" altLang="zh-CN" sz="3200" i="1" dirty="0">
                <a:solidFill>
                  <a:schemeClr val="bg1"/>
                </a:solidFill>
                <a:latin typeface="微软雅黑" panose="020B0503020204020204" pitchFamily="34" charset="-122"/>
                <a:ea typeface="微软雅黑" panose="020B0503020204020204" pitchFamily="34" charset="-122"/>
              </a:rPr>
              <a:t>PART THREE</a:t>
            </a:r>
            <a:endParaRPr lang="zh-CN" altLang="en-US" sz="3200" i="1" dirty="0">
              <a:solidFill>
                <a:schemeClr val="bg1"/>
              </a:solidFill>
              <a:latin typeface="微软雅黑" panose="020B0503020204020204" pitchFamily="34" charset="-122"/>
              <a:ea typeface="微软雅黑" panose="020B0503020204020204" pitchFamily="34" charset="-122"/>
            </a:endParaRPr>
          </a:p>
        </p:txBody>
      </p:sp>
      <p:sp>
        <p:nvSpPr>
          <p:cNvPr id="1048911" name="文本框 5"/>
          <p:cNvSpPr txBox="1"/>
          <p:nvPr/>
        </p:nvSpPr>
        <p:spPr>
          <a:xfrm>
            <a:off x="4705220" y="2830634"/>
            <a:ext cx="3497580" cy="624840"/>
          </a:xfrm>
          <a:prstGeom prst="rect">
            <a:avLst/>
          </a:prstGeom>
          <a:noFill/>
        </p:spPr>
        <p:txBody>
          <a:bodyPr wrap="none" rtlCol="0">
            <a:spAutoFit/>
          </a:bodyPr>
          <a:lstStyle>
            <a:defPPr>
              <a:defRPr lang="zh-CN"/>
            </a:defPPr>
            <a:lvl1pPr>
              <a:defRPr sz="3600" i="1">
                <a:solidFill>
                  <a:schemeClr val="accent1"/>
                </a:solidFill>
                <a:latin typeface="微软雅黑" panose="020B0503020204020204" pitchFamily="34" charset="-122"/>
                <a:ea typeface="微软雅黑" panose="020B0503020204020204" pitchFamily="34" charset="-122"/>
              </a:defRPr>
            </a:lvl1pPr>
          </a:lstStyle>
          <a:p>
            <a:pPr algn="l"/>
            <a:r>
              <a:rPr lang="zh-CN" altLang="en-US" dirty="0">
                <a:sym typeface="+mn-ea"/>
              </a:rPr>
              <a:t>立项的相关问题</a:t>
            </a:r>
            <a:endParaRPr lang="zh-CN" altLang="en-US" dirty="0"/>
          </a:p>
        </p:txBody>
      </p:sp>
      <p:sp>
        <p:nvSpPr>
          <p:cNvPr id="1048912" name="矩形 6"/>
          <p:cNvSpPr/>
          <p:nvPr/>
        </p:nvSpPr>
        <p:spPr>
          <a:xfrm flipH="1">
            <a:off x="4705220" y="3579463"/>
            <a:ext cx="6455329" cy="386080"/>
          </a:xfrm>
          <a:prstGeom prst="rect">
            <a:avLst/>
          </a:prstGeom>
        </p:spPr>
        <p:txBody>
          <a:bodyPr wrap="square">
            <a:spAutoFit/>
          </a:bodyPr>
          <a:p>
            <a:pPr>
              <a:lnSpc>
                <a:spcPct val="120000"/>
              </a:lnSpc>
            </a:pPr>
            <a:r>
              <a:rPr lang="en-US" altLang="zh-CN" sz="1600" i="1" dirty="0">
                <a:solidFill>
                  <a:schemeClr val="tx1">
                    <a:lumMod val="50000"/>
                    <a:lumOff val="50000"/>
                  </a:schemeClr>
                </a:solidFill>
                <a:latin typeface="华文细黑" panose="02010600040101010101" pitchFamily="2" charset="-122"/>
                <a:ea typeface="华文细黑" panose="02010600040101010101" pitchFamily="2" charset="-122"/>
              </a:rPr>
              <a:t>related issues</a:t>
            </a:r>
            <a:endParaRPr lang="en-US" altLang="zh-CN" sz="1600" i="1" dirty="0">
              <a:solidFill>
                <a:schemeClr val="tx1">
                  <a:lumMod val="50000"/>
                  <a:lumOff val="50000"/>
                </a:schemeClr>
              </a:solidFill>
              <a:latin typeface="华文细黑" panose="02010600040101010101" pitchFamily="2" charset="-122"/>
              <a:ea typeface="华文细黑" panose="0201060004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94" name=""/>
        <p:cNvGrpSpPr/>
        <p:nvPr/>
      </p:nvGrpSpPr>
      <p:grpSpPr>
        <a:xfrm>
          <a:off x="0" y="0"/>
          <a:ext cx="0" cy="0"/>
          <a:chOff x="0" y="0"/>
          <a:chExt cx="0" cy="0"/>
        </a:xfrm>
      </p:grpSpPr>
      <p:sp>
        <p:nvSpPr>
          <p:cNvPr id="1048635" name="文本占位符 3"/>
          <p:cNvSpPr>
            <a:spLocks noGrp="1"/>
          </p:cNvSpPr>
          <p:nvPr>
            <p:ph type="body" sz="quarter" idx="13"/>
          </p:nvPr>
        </p:nvSpPr>
        <p:spPr/>
        <p:txBody>
          <a:bodyPr/>
          <a:p>
            <a:r>
              <a:rPr lang="zh-CN" altLang="en-US" dirty="0"/>
              <a:t>第二、三、四课堂深入介绍</a:t>
            </a:r>
            <a:endParaRPr lang="zh-CN" altLang="en-US" dirty="0"/>
          </a:p>
        </p:txBody>
      </p:sp>
      <p:sp>
        <p:nvSpPr>
          <p:cNvPr id="1048636" name="文本占位符 4"/>
          <p:cNvSpPr>
            <a:spLocks noGrp="1"/>
          </p:cNvSpPr>
          <p:nvPr>
            <p:ph type="body" sz="quarter" idx="14"/>
          </p:nvPr>
        </p:nvSpPr>
        <p:spPr/>
        <p:txBody>
          <a:bodyPr/>
          <a:p>
            <a:r>
              <a:rPr lang="en-US" altLang="zh-CN" dirty="0"/>
              <a:t>INTRODUCTION</a:t>
            </a:r>
            <a:endParaRPr lang="zh-CN" altLang="en-US" dirty="0"/>
          </a:p>
        </p:txBody>
      </p:sp>
      <p:grpSp>
        <p:nvGrpSpPr>
          <p:cNvPr id="95" name="组合 1"/>
          <p:cNvGrpSpPr/>
          <p:nvPr/>
        </p:nvGrpSpPr>
        <p:grpSpPr>
          <a:xfrm>
            <a:off x="3013363" y="1571823"/>
            <a:ext cx="5680297" cy="1145977"/>
            <a:chOff x="6400581" y="1915303"/>
            <a:chExt cx="4888327" cy="3723497"/>
          </a:xfrm>
        </p:grpSpPr>
        <p:sp>
          <p:nvSpPr>
            <p:cNvPr id="1048637" name="矩形 15"/>
            <p:cNvSpPr/>
            <p:nvPr/>
          </p:nvSpPr>
          <p:spPr>
            <a:xfrm>
              <a:off x="6400581" y="1915303"/>
              <a:ext cx="4888327" cy="372349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38" name="矩形 16"/>
            <p:cNvSpPr/>
            <p:nvPr/>
          </p:nvSpPr>
          <p:spPr>
            <a:xfrm>
              <a:off x="8058975" y="2425755"/>
              <a:ext cx="1556335" cy="1865166"/>
            </a:xfrm>
            <a:prstGeom prst="rect">
              <a:avLst/>
            </a:prstGeom>
          </p:spPr>
          <p:txBody>
            <a:bodyPr wrap="none">
              <a:spAutoFit/>
            </a:bodyPr>
            <a:p>
              <a:pPr>
                <a:lnSpc>
                  <a:spcPct val="130000"/>
                </a:lnSpc>
              </a:pPr>
              <a:r>
                <a:rPr lang="zh-CN" altLang="en-US" sz="3200" dirty="0">
                  <a:solidFill>
                    <a:schemeClr val="accent1"/>
                  </a:solidFill>
                  <a:latin typeface="微软雅黑" panose="020B0503020204020204" pitchFamily="34" charset="-122"/>
                  <a:ea typeface="微软雅黑" panose="020B0503020204020204" pitchFamily="34" charset="-122"/>
                </a:rPr>
                <a:t>第二课堂</a:t>
              </a:r>
              <a:endParaRPr lang="zh-CN" altLang="zh-CN" sz="3200" dirty="0">
                <a:solidFill>
                  <a:schemeClr val="accent1"/>
                </a:solidFill>
                <a:latin typeface="微软雅黑" panose="020B0503020204020204" pitchFamily="34" charset="-122"/>
                <a:ea typeface="微软雅黑" panose="020B0503020204020204" pitchFamily="34" charset="-122"/>
              </a:endParaRPr>
            </a:p>
          </p:txBody>
        </p:sp>
        <p:sp>
          <p:nvSpPr>
            <p:cNvPr id="1048639" name="任意多边形 30"/>
            <p:cNvSpPr/>
            <p:nvPr/>
          </p:nvSpPr>
          <p:spPr>
            <a:xfrm>
              <a:off x="10728381" y="1915303"/>
              <a:ext cx="560527" cy="433974"/>
            </a:xfrm>
            <a:custGeom>
              <a:avLst/>
              <a:gdLst>
                <a:gd name="connsiteX0" fmla="*/ 0 w 560527"/>
                <a:gd name="connsiteY0" fmla="*/ 0 h 433974"/>
                <a:gd name="connsiteX1" fmla="*/ 560527 w 560527"/>
                <a:gd name="connsiteY1" fmla="*/ 0 h 433974"/>
                <a:gd name="connsiteX2" fmla="*/ 560527 w 560527"/>
                <a:gd name="connsiteY2" fmla="*/ 433974 h 433974"/>
                <a:gd name="connsiteX3" fmla="*/ 506120 w 560527"/>
                <a:gd name="connsiteY3" fmla="*/ 428489 h 433974"/>
                <a:gd name="connsiteX4" fmla="*/ 5569 w 560527"/>
                <a:gd name="connsiteY4" fmla="*/ 17943 h 433974"/>
                <a:gd name="connsiteX5" fmla="*/ 0 w 560527"/>
                <a:gd name="connsiteY5" fmla="*/ 0 h 43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527" h="433974">
                  <a:moveTo>
                    <a:pt x="0" y="0"/>
                  </a:moveTo>
                  <a:lnTo>
                    <a:pt x="560527" y="0"/>
                  </a:lnTo>
                  <a:lnTo>
                    <a:pt x="560527" y="433974"/>
                  </a:lnTo>
                  <a:lnTo>
                    <a:pt x="506120" y="428489"/>
                  </a:lnTo>
                  <a:cubicBezTo>
                    <a:pt x="279800" y="382178"/>
                    <a:pt x="93533" y="225912"/>
                    <a:pt x="5569" y="1794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solidFill>
              </a:endParaRPr>
            </a:p>
          </p:txBody>
        </p:sp>
      </p:grpSp>
      <p:grpSp>
        <p:nvGrpSpPr>
          <p:cNvPr id="96" name="组合 8"/>
          <p:cNvGrpSpPr/>
          <p:nvPr/>
        </p:nvGrpSpPr>
        <p:grpSpPr>
          <a:xfrm>
            <a:off x="1550858" y="3803942"/>
            <a:ext cx="1445175" cy="2712676"/>
            <a:chOff x="1550858" y="3803942"/>
            <a:chExt cx="1445175" cy="2712676"/>
          </a:xfrm>
        </p:grpSpPr>
        <p:sp>
          <p:nvSpPr>
            <p:cNvPr id="1048640" name="Oval 25"/>
            <p:cNvSpPr>
              <a:spLocks noChangeArrowheads="1"/>
            </p:cNvSpPr>
            <p:nvPr/>
          </p:nvSpPr>
          <p:spPr bwMode="auto">
            <a:xfrm>
              <a:off x="1550858" y="3803942"/>
              <a:ext cx="1445175" cy="1532791"/>
            </a:xfrm>
            <a:prstGeom prst="ellipse">
              <a:avLst/>
            </a:prstGeom>
            <a:noFill/>
            <a:ln w="12700">
              <a:solidFill>
                <a:schemeClr val="bg1">
                  <a:lumMod val="85000"/>
                </a:schemeClr>
              </a:solidFill>
              <a:round/>
            </a:ln>
          </p:spPr>
          <p:txBody>
            <a:bodyPr anchor="ctr"/>
            <a:lstStyle>
              <a:lvl1pPr defTabSz="1372870">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37287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37287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37287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37287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en-US" altLang="zh-CN" sz="3500">
                <a:solidFill>
                  <a:srgbClr val="FFFFFF"/>
                </a:solidFill>
                <a:latin typeface="Arial" panose="020B0604020202090204" pitchFamily="34" charset="0"/>
                <a:ea typeface="微软雅黑" panose="020B0503020204020204" pitchFamily="34" charset="-122"/>
                <a:sym typeface="Arial" panose="020B0604020202090204" pitchFamily="34" charset="0"/>
              </a:endParaRPr>
            </a:p>
          </p:txBody>
        </p:sp>
        <p:sp>
          <p:nvSpPr>
            <p:cNvPr id="1048641" name="任意多边形 12"/>
            <p:cNvSpPr/>
            <p:nvPr/>
          </p:nvSpPr>
          <p:spPr bwMode="auto">
            <a:xfrm>
              <a:off x="1990067" y="5147340"/>
              <a:ext cx="566757" cy="1369278"/>
            </a:xfrm>
            <a:custGeom>
              <a:avLst/>
              <a:gdLst>
                <a:gd name="T0" fmla="*/ 393222 w 811214"/>
                <a:gd name="T1" fmla="*/ 1579241 h 1848522"/>
                <a:gd name="T2" fmla="*/ 527288 w 811214"/>
                <a:gd name="T3" fmla="*/ 1713210 h 1848522"/>
                <a:gd name="T4" fmla="*/ 393222 w 811214"/>
                <a:gd name="T5" fmla="*/ 1847178 h 1848522"/>
                <a:gd name="T6" fmla="*/ 259156 w 811214"/>
                <a:gd name="T7" fmla="*/ 1713210 h 1848522"/>
                <a:gd name="T8" fmla="*/ 393222 w 811214"/>
                <a:gd name="T9" fmla="*/ 1579241 h 1848522"/>
                <a:gd name="T10" fmla="*/ 405605 w 811214"/>
                <a:gd name="T11" fmla="*/ 0 h 1848522"/>
                <a:gd name="T12" fmla="*/ 811210 w 811214"/>
                <a:gd name="T13" fmla="*/ 405312 h 1848522"/>
                <a:gd name="T14" fmla="*/ 487349 w 811214"/>
                <a:gd name="T15" fmla="*/ 802388 h 1848522"/>
                <a:gd name="T16" fmla="*/ 445588 w 811214"/>
                <a:gd name="T17" fmla="*/ 806596 h 1848522"/>
                <a:gd name="T18" fmla="*/ 405605 w 811214"/>
                <a:gd name="T19" fmla="*/ 1573698 h 1848522"/>
                <a:gd name="T20" fmla="*/ 365623 w 811214"/>
                <a:gd name="T21" fmla="*/ 806596 h 1848522"/>
                <a:gd name="T22" fmla="*/ 323861 w 811214"/>
                <a:gd name="T23" fmla="*/ 802388 h 1848522"/>
                <a:gd name="T24" fmla="*/ 0 w 811214"/>
                <a:gd name="T25" fmla="*/ 405312 h 1848522"/>
                <a:gd name="T26" fmla="*/ 405605 w 811214"/>
                <a:gd name="T27" fmla="*/ 0 h 18485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1214" h="1848522">
                  <a:moveTo>
                    <a:pt x="393224" y="1580390"/>
                  </a:moveTo>
                  <a:cubicBezTo>
                    <a:pt x="467267" y="1580390"/>
                    <a:pt x="527290" y="1640413"/>
                    <a:pt x="527290" y="1714456"/>
                  </a:cubicBezTo>
                  <a:cubicBezTo>
                    <a:pt x="527290" y="1788499"/>
                    <a:pt x="467267" y="1848522"/>
                    <a:pt x="393224" y="1848522"/>
                  </a:cubicBezTo>
                  <a:cubicBezTo>
                    <a:pt x="319181" y="1848522"/>
                    <a:pt x="259158" y="1788499"/>
                    <a:pt x="259158" y="1714456"/>
                  </a:cubicBezTo>
                  <a:cubicBezTo>
                    <a:pt x="259158" y="1640413"/>
                    <a:pt x="319181" y="1580390"/>
                    <a:pt x="393224" y="1580390"/>
                  </a:cubicBezTo>
                  <a:close/>
                  <a:moveTo>
                    <a:pt x="405607" y="0"/>
                  </a:moveTo>
                  <a:cubicBezTo>
                    <a:pt x="629618" y="0"/>
                    <a:pt x="811214" y="181596"/>
                    <a:pt x="811214" y="405606"/>
                  </a:cubicBezTo>
                  <a:cubicBezTo>
                    <a:pt x="811214" y="601615"/>
                    <a:pt x="672180" y="765151"/>
                    <a:pt x="487351" y="802972"/>
                  </a:cubicBezTo>
                  <a:lnTo>
                    <a:pt x="445590" y="807182"/>
                  </a:lnTo>
                  <a:lnTo>
                    <a:pt x="405607" y="1574843"/>
                  </a:lnTo>
                  <a:lnTo>
                    <a:pt x="365625" y="807182"/>
                  </a:lnTo>
                  <a:lnTo>
                    <a:pt x="323863" y="802972"/>
                  </a:lnTo>
                  <a:cubicBezTo>
                    <a:pt x="139035" y="765151"/>
                    <a:pt x="0" y="601615"/>
                    <a:pt x="0" y="405606"/>
                  </a:cubicBezTo>
                  <a:cubicBezTo>
                    <a:pt x="0" y="181596"/>
                    <a:pt x="181596" y="0"/>
                    <a:pt x="405607" y="0"/>
                  </a:cubicBezTo>
                  <a:close/>
                </a:path>
              </a:pathLst>
            </a:custGeom>
            <a:solidFill>
              <a:schemeClr val="accent1"/>
            </a:solidFill>
            <a:ln>
              <a:noFill/>
            </a:ln>
          </p:spPr>
          <p:txBody>
            <a:bodyPr anchor="ctr"/>
            <a:p>
              <a:endParaRPr lang="zh-CN" altLang="en-US">
                <a:latin typeface="华文细黑" panose="02010600040101010101" pitchFamily="2" charset="-122"/>
                <a:ea typeface="华文细黑" panose="02010600040101010101" pitchFamily="2" charset="-122"/>
              </a:endParaRPr>
            </a:p>
          </p:txBody>
        </p:sp>
        <p:sp>
          <p:nvSpPr>
            <p:cNvPr id="1048642" name="TextBox 13"/>
            <p:cNvSpPr txBox="1">
              <a:spLocks noChangeArrowheads="1"/>
            </p:cNvSpPr>
            <p:nvPr/>
          </p:nvSpPr>
          <p:spPr bwMode="auto">
            <a:xfrm>
              <a:off x="1936830" y="5334380"/>
              <a:ext cx="673232" cy="355599"/>
            </a:xfrm>
            <a:prstGeom prst="rect">
              <a:avLst/>
            </a:prstGeom>
            <a:noFill/>
            <a:ln>
              <a:noFill/>
            </a:ln>
          </p:spPr>
          <p:txBody>
            <a:bodyPr lIns="0" tIns="0" rIns="0" bIns="0">
              <a:spAutoFit/>
            </a:bodyPr>
            <a:lstStyle>
              <a:lvl1pPr defTabSz="121602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90204" pitchFamily="34" charset="0"/>
                <a:buNone/>
              </a:pPr>
              <a:r>
                <a:rPr lang="en-US" altLang="zh-CN" sz="2400" b="1">
                  <a:solidFill>
                    <a:srgbClr val="FFFFFF"/>
                  </a:solidFill>
                  <a:latin typeface="华文细黑" panose="02010600040101010101" pitchFamily="2" charset="-122"/>
                  <a:ea typeface="华文细黑" panose="02010600040101010101" pitchFamily="2" charset="-122"/>
                  <a:sym typeface="Arial" panose="020B0604020202090204" pitchFamily="34" charset="0"/>
                </a:rPr>
                <a:t>01</a:t>
              </a:r>
              <a:endParaRPr lang="en-US" altLang="zh-CN" sz="2400" b="1">
                <a:solidFill>
                  <a:srgbClr val="FFFFFF"/>
                </a:solidFill>
                <a:latin typeface="华文细黑" panose="02010600040101010101" pitchFamily="2" charset="-122"/>
                <a:ea typeface="华文细黑" panose="02010600040101010101" pitchFamily="2" charset="-122"/>
                <a:sym typeface="Arial" panose="020B0604020202090204" pitchFamily="34" charset="0"/>
              </a:endParaRPr>
            </a:p>
          </p:txBody>
        </p:sp>
        <p:sp>
          <p:nvSpPr>
            <p:cNvPr id="1048643" name="Rectangle 24"/>
            <p:cNvSpPr>
              <a:spLocks noChangeArrowheads="1"/>
            </p:cNvSpPr>
            <p:nvPr/>
          </p:nvSpPr>
          <p:spPr bwMode="auto">
            <a:xfrm>
              <a:off x="1696501" y="4447470"/>
              <a:ext cx="1153888" cy="236603"/>
            </a:xfrm>
            <a:prstGeom prst="rect">
              <a:avLst/>
            </a:prstGeom>
            <a:noFill/>
            <a:ln>
              <a:noFill/>
            </a:ln>
          </p:spPr>
          <p:txBody>
            <a:bodyPr wrap="square" lIns="0" tIns="0" rIns="0" bIns="0">
              <a:spAutoFit/>
            </a:bodyPr>
            <a:p>
              <a:pPr algn="ctr">
                <a:lnSpc>
                  <a:spcPct val="120000"/>
                </a:lnSpc>
                <a:spcBef>
                  <a:spcPts val="30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学科竞赛类</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97" name="组合 13"/>
          <p:cNvGrpSpPr/>
          <p:nvPr/>
        </p:nvGrpSpPr>
        <p:grpSpPr>
          <a:xfrm>
            <a:off x="2861831" y="3027547"/>
            <a:ext cx="1445175" cy="3489071"/>
            <a:chOff x="2861831" y="3027547"/>
            <a:chExt cx="1445175" cy="3489071"/>
          </a:xfrm>
        </p:grpSpPr>
        <p:sp>
          <p:nvSpPr>
            <p:cNvPr id="1048644" name="Oval 20"/>
            <p:cNvSpPr>
              <a:spLocks noChangeArrowheads="1"/>
            </p:cNvSpPr>
            <p:nvPr/>
          </p:nvSpPr>
          <p:spPr bwMode="auto">
            <a:xfrm>
              <a:off x="2861831" y="3027547"/>
              <a:ext cx="1445175" cy="1532791"/>
            </a:xfrm>
            <a:prstGeom prst="ellipse">
              <a:avLst/>
            </a:prstGeom>
            <a:noFill/>
            <a:ln w="12700">
              <a:solidFill>
                <a:schemeClr val="bg1">
                  <a:lumMod val="85000"/>
                </a:schemeClr>
              </a:solidFill>
              <a:round/>
            </a:ln>
          </p:spPr>
          <p:txBody>
            <a:bodyPr anchor="ctr"/>
            <a:lstStyle>
              <a:lvl1pPr defTabSz="1372870">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37287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37287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37287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37287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en-US" altLang="zh-CN" sz="3500">
                <a:solidFill>
                  <a:srgbClr val="FFFFFF"/>
                </a:solidFill>
                <a:latin typeface="Arial" panose="020B0604020202090204" pitchFamily="34" charset="0"/>
                <a:ea typeface="微软雅黑" panose="020B0503020204020204" pitchFamily="34" charset="-122"/>
                <a:sym typeface="Arial" panose="020B0604020202090204" pitchFamily="34" charset="0"/>
              </a:endParaRPr>
            </a:p>
          </p:txBody>
        </p:sp>
        <p:sp>
          <p:nvSpPr>
            <p:cNvPr id="1048645" name="任意多边形 11"/>
            <p:cNvSpPr/>
            <p:nvPr/>
          </p:nvSpPr>
          <p:spPr bwMode="auto">
            <a:xfrm>
              <a:off x="3301040" y="4355652"/>
              <a:ext cx="566757" cy="2160966"/>
            </a:xfrm>
            <a:custGeom>
              <a:avLst/>
              <a:gdLst>
                <a:gd name="T0" fmla="*/ 405896 w 811214"/>
                <a:gd name="T1" fmla="*/ 2648045 h 2916313"/>
                <a:gd name="T2" fmla="*/ 539962 w 811214"/>
                <a:gd name="T3" fmla="*/ 2782103 h 2916313"/>
                <a:gd name="T4" fmla="*/ 405896 w 811214"/>
                <a:gd name="T5" fmla="*/ 2916163 h 2916313"/>
                <a:gd name="T6" fmla="*/ 271830 w 811214"/>
                <a:gd name="T7" fmla="*/ 2782103 h 2916313"/>
                <a:gd name="T8" fmla="*/ 405896 w 811214"/>
                <a:gd name="T9" fmla="*/ 2648045 h 2916313"/>
                <a:gd name="T10" fmla="*/ 405605 w 811214"/>
                <a:gd name="T11" fmla="*/ 0 h 2916313"/>
                <a:gd name="T12" fmla="*/ 811210 w 811214"/>
                <a:gd name="T13" fmla="*/ 405587 h 2916313"/>
                <a:gd name="T14" fmla="*/ 563486 w 811214"/>
                <a:gd name="T15" fmla="*/ 779300 h 2916313"/>
                <a:gd name="T16" fmla="*/ 456197 w 811214"/>
                <a:gd name="T17" fmla="*/ 800958 h 2916313"/>
                <a:gd name="T18" fmla="*/ 405605 w 811214"/>
                <a:gd name="T19" fmla="*/ 2622180 h 2916313"/>
                <a:gd name="T20" fmla="*/ 355013 w 811214"/>
                <a:gd name="T21" fmla="*/ 800958 h 2916313"/>
                <a:gd name="T22" fmla="*/ 247724 w 811214"/>
                <a:gd name="T23" fmla="*/ 779300 h 2916313"/>
                <a:gd name="T24" fmla="*/ 0 w 811214"/>
                <a:gd name="T25" fmla="*/ 405587 h 2916313"/>
                <a:gd name="T26" fmla="*/ 405605 w 811214"/>
                <a:gd name="T27" fmla="*/ 0 h 29163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1214" h="2916313">
                  <a:moveTo>
                    <a:pt x="405898" y="2648181"/>
                  </a:moveTo>
                  <a:cubicBezTo>
                    <a:pt x="479941" y="2648181"/>
                    <a:pt x="539964" y="2708204"/>
                    <a:pt x="539964" y="2782247"/>
                  </a:cubicBezTo>
                  <a:cubicBezTo>
                    <a:pt x="539964" y="2856290"/>
                    <a:pt x="479941" y="2916313"/>
                    <a:pt x="405898" y="2916313"/>
                  </a:cubicBezTo>
                  <a:cubicBezTo>
                    <a:pt x="331855" y="2916313"/>
                    <a:pt x="271832" y="2856290"/>
                    <a:pt x="271832" y="2782247"/>
                  </a:cubicBezTo>
                  <a:cubicBezTo>
                    <a:pt x="271832" y="2708204"/>
                    <a:pt x="331855" y="2648181"/>
                    <a:pt x="405898" y="2648181"/>
                  </a:cubicBezTo>
                  <a:close/>
                  <a:moveTo>
                    <a:pt x="405607" y="0"/>
                  </a:moveTo>
                  <a:cubicBezTo>
                    <a:pt x="629618" y="0"/>
                    <a:pt x="811214" y="181596"/>
                    <a:pt x="811214" y="405607"/>
                  </a:cubicBezTo>
                  <a:cubicBezTo>
                    <a:pt x="811214" y="573615"/>
                    <a:pt x="709067" y="717765"/>
                    <a:pt x="563488" y="779340"/>
                  </a:cubicBezTo>
                  <a:lnTo>
                    <a:pt x="456199" y="801000"/>
                  </a:lnTo>
                  <a:lnTo>
                    <a:pt x="405607" y="2622314"/>
                  </a:lnTo>
                  <a:lnTo>
                    <a:pt x="355015" y="801000"/>
                  </a:lnTo>
                  <a:lnTo>
                    <a:pt x="247726" y="779340"/>
                  </a:lnTo>
                  <a:cubicBezTo>
                    <a:pt x="102148" y="717765"/>
                    <a:pt x="0" y="573615"/>
                    <a:pt x="0" y="405607"/>
                  </a:cubicBezTo>
                  <a:cubicBezTo>
                    <a:pt x="0" y="181596"/>
                    <a:pt x="181596" y="0"/>
                    <a:pt x="405607" y="0"/>
                  </a:cubicBezTo>
                  <a:close/>
                </a:path>
              </a:pathLst>
            </a:custGeom>
          </p:spPr>
          <p:style>
            <a:lnRef idx="2">
              <a:schemeClr val="accent2">
                <a:shade val="50000"/>
              </a:schemeClr>
            </a:lnRef>
            <a:fillRef idx="1">
              <a:schemeClr val="accent2"/>
            </a:fillRef>
            <a:effectRef idx="0">
              <a:schemeClr val="accent2"/>
            </a:effectRef>
            <a:fontRef idx="minor">
              <a:schemeClr val="lt1"/>
            </a:fontRef>
          </p:style>
          <p:txBody>
            <a:bodyPr anchor="ctr"/>
            <a:p>
              <a:endParaRPr lang="zh-CN" altLang="en-US">
                <a:solidFill>
                  <a:srgbClr val="FFC000"/>
                </a:solidFill>
                <a:latin typeface="华文细黑" panose="02010600040101010101" pitchFamily="2" charset="-122"/>
                <a:ea typeface="华文细黑" panose="02010600040101010101" pitchFamily="2" charset="-122"/>
              </a:endParaRPr>
            </a:p>
          </p:txBody>
        </p:sp>
        <p:sp>
          <p:nvSpPr>
            <p:cNvPr id="1048646" name="TextBox 13"/>
            <p:cNvSpPr txBox="1">
              <a:spLocks noChangeArrowheads="1"/>
            </p:cNvSpPr>
            <p:nvPr/>
          </p:nvSpPr>
          <p:spPr bwMode="auto">
            <a:xfrm>
              <a:off x="3243366" y="4516813"/>
              <a:ext cx="673232" cy="355599"/>
            </a:xfrm>
            <a:prstGeom prst="rect">
              <a:avLst/>
            </a:prstGeom>
            <a:noFill/>
            <a:ln>
              <a:noFill/>
            </a:ln>
          </p:spPr>
          <p:txBody>
            <a:bodyPr lIns="0" tIns="0" rIns="0" bIns="0">
              <a:spAutoFit/>
            </a:bodyPr>
            <a:lstStyle>
              <a:lvl1pPr defTabSz="121602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90204" pitchFamily="34" charset="0"/>
                <a:buNone/>
              </a:pPr>
              <a:r>
                <a:rPr lang="en-US" altLang="zh-CN" sz="2400" b="1" dirty="0">
                  <a:solidFill>
                    <a:srgbClr val="FFFFFF"/>
                  </a:solidFill>
                  <a:latin typeface="华文细黑" panose="02010600040101010101" pitchFamily="2" charset="-122"/>
                  <a:ea typeface="华文细黑" panose="02010600040101010101" pitchFamily="2" charset="-122"/>
                  <a:sym typeface="Arial" panose="020B0604020202090204" pitchFamily="34" charset="0"/>
                </a:rPr>
                <a:t>02</a:t>
              </a:r>
              <a:endParaRPr lang="en-US" altLang="zh-CN" sz="2400" b="1" dirty="0">
                <a:solidFill>
                  <a:srgbClr val="FFFFFF"/>
                </a:solidFill>
                <a:latin typeface="华文细黑" panose="02010600040101010101" pitchFamily="2" charset="-122"/>
                <a:ea typeface="华文细黑" panose="02010600040101010101" pitchFamily="2" charset="-122"/>
                <a:sym typeface="Arial" panose="020B0604020202090204" pitchFamily="34" charset="0"/>
              </a:endParaRPr>
            </a:p>
          </p:txBody>
        </p:sp>
        <p:sp>
          <p:nvSpPr>
            <p:cNvPr id="1048647" name="Rectangle 24"/>
            <p:cNvSpPr>
              <a:spLocks noChangeArrowheads="1"/>
            </p:cNvSpPr>
            <p:nvPr/>
          </p:nvSpPr>
          <p:spPr bwMode="auto">
            <a:xfrm>
              <a:off x="3024399" y="3514663"/>
              <a:ext cx="1153888" cy="533608"/>
            </a:xfrm>
            <a:prstGeom prst="rect">
              <a:avLst/>
            </a:prstGeom>
            <a:noFill/>
            <a:ln>
              <a:noFill/>
            </a:ln>
          </p:spPr>
          <p:txBody>
            <a:bodyPr wrap="square" lIns="0" tIns="0" rIns="0" bIns="0">
              <a:spAutoFit/>
            </a:bodyPr>
            <a:p>
              <a:pPr algn="ctr">
                <a:lnSpc>
                  <a:spcPct val="120000"/>
                </a:lnSpc>
                <a:spcBef>
                  <a:spcPts val="30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创新创业训练</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lnSpc>
                  <a:spcPct val="120000"/>
                </a:lnSpc>
                <a:spcBef>
                  <a:spcPts val="30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及素质训练类</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98" name="组合 22"/>
          <p:cNvGrpSpPr/>
          <p:nvPr/>
        </p:nvGrpSpPr>
        <p:grpSpPr>
          <a:xfrm>
            <a:off x="4260423" y="3582787"/>
            <a:ext cx="1445176" cy="2933831"/>
            <a:chOff x="4260423" y="3582787"/>
            <a:chExt cx="1445176" cy="2933831"/>
          </a:xfrm>
        </p:grpSpPr>
        <p:sp>
          <p:nvSpPr>
            <p:cNvPr id="1048648" name="Oval 15"/>
            <p:cNvSpPr>
              <a:spLocks noChangeArrowheads="1"/>
            </p:cNvSpPr>
            <p:nvPr/>
          </p:nvSpPr>
          <p:spPr bwMode="auto">
            <a:xfrm>
              <a:off x="4260423" y="3582787"/>
              <a:ext cx="1445176" cy="1532791"/>
            </a:xfrm>
            <a:prstGeom prst="ellipse">
              <a:avLst/>
            </a:prstGeom>
            <a:noFill/>
            <a:ln w="12700">
              <a:solidFill>
                <a:schemeClr val="bg1">
                  <a:lumMod val="85000"/>
                </a:schemeClr>
              </a:solidFill>
              <a:round/>
            </a:ln>
          </p:spPr>
          <p:txBody>
            <a:bodyPr anchor="ctr"/>
            <a:lstStyle>
              <a:lvl1pPr defTabSz="1372870">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37287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37287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37287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37287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en-US" altLang="zh-CN" sz="3500">
                <a:solidFill>
                  <a:srgbClr val="FFFFFF"/>
                </a:solidFill>
                <a:latin typeface="Arial" panose="020B0604020202090204" pitchFamily="34" charset="0"/>
                <a:ea typeface="微软雅黑" panose="020B0503020204020204" pitchFamily="34" charset="-122"/>
                <a:sym typeface="Arial" panose="020B0604020202090204" pitchFamily="34" charset="0"/>
              </a:endParaRPr>
            </a:p>
          </p:txBody>
        </p:sp>
        <p:sp>
          <p:nvSpPr>
            <p:cNvPr id="1048649" name="任意多边形 13"/>
            <p:cNvSpPr/>
            <p:nvPr/>
          </p:nvSpPr>
          <p:spPr bwMode="auto">
            <a:xfrm>
              <a:off x="4699633" y="4967357"/>
              <a:ext cx="566758" cy="1549261"/>
            </a:xfrm>
            <a:custGeom>
              <a:avLst/>
              <a:gdLst>
                <a:gd name="T0" fmla="*/ 405896 w 811214"/>
                <a:gd name="T1" fmla="*/ 1821753 h 2091886"/>
                <a:gd name="T2" fmla="*/ 539962 w 811214"/>
                <a:gd name="T3" fmla="*/ 1955672 h 2091886"/>
                <a:gd name="T4" fmla="*/ 405896 w 811214"/>
                <a:gd name="T5" fmla="*/ 2089591 h 2091886"/>
                <a:gd name="T6" fmla="*/ 271832 w 811214"/>
                <a:gd name="T7" fmla="*/ 1955672 h 2091886"/>
                <a:gd name="T8" fmla="*/ 405896 w 811214"/>
                <a:gd name="T9" fmla="*/ 1821753 h 2091886"/>
                <a:gd name="T10" fmla="*/ 405607 w 811214"/>
                <a:gd name="T11" fmla="*/ 0 h 2091886"/>
                <a:gd name="T12" fmla="*/ 811212 w 811214"/>
                <a:gd name="T13" fmla="*/ 405161 h 2091886"/>
                <a:gd name="T14" fmla="*/ 487349 w 811214"/>
                <a:gd name="T15" fmla="*/ 802091 h 2091886"/>
                <a:gd name="T16" fmla="*/ 455834 w 811214"/>
                <a:gd name="T17" fmla="*/ 805265 h 2091886"/>
                <a:gd name="T18" fmla="*/ 405607 w 811214"/>
                <a:gd name="T19" fmla="*/ 1768597 h 2091886"/>
                <a:gd name="T20" fmla="*/ 355378 w 811214"/>
                <a:gd name="T21" fmla="*/ 805265 h 2091886"/>
                <a:gd name="T22" fmla="*/ 323863 w 811214"/>
                <a:gd name="T23" fmla="*/ 802091 h 2091886"/>
                <a:gd name="T24" fmla="*/ 0 w 811214"/>
                <a:gd name="T25" fmla="*/ 405161 h 2091886"/>
                <a:gd name="T26" fmla="*/ 405607 w 811214"/>
                <a:gd name="T27" fmla="*/ 0 h 20918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1214" h="2091886">
                  <a:moveTo>
                    <a:pt x="405898" y="1823754"/>
                  </a:moveTo>
                  <a:cubicBezTo>
                    <a:pt x="479941" y="1823754"/>
                    <a:pt x="539964" y="1883777"/>
                    <a:pt x="539964" y="1957820"/>
                  </a:cubicBezTo>
                  <a:cubicBezTo>
                    <a:pt x="539964" y="2031863"/>
                    <a:pt x="479941" y="2091886"/>
                    <a:pt x="405898" y="2091886"/>
                  </a:cubicBezTo>
                  <a:cubicBezTo>
                    <a:pt x="331855" y="2091886"/>
                    <a:pt x="271832" y="2031863"/>
                    <a:pt x="271832" y="1957820"/>
                  </a:cubicBezTo>
                  <a:cubicBezTo>
                    <a:pt x="271832" y="1883777"/>
                    <a:pt x="331855" y="1823754"/>
                    <a:pt x="405898" y="1823754"/>
                  </a:cubicBezTo>
                  <a:close/>
                  <a:moveTo>
                    <a:pt x="405607" y="0"/>
                  </a:moveTo>
                  <a:cubicBezTo>
                    <a:pt x="629618" y="0"/>
                    <a:pt x="811214" y="181596"/>
                    <a:pt x="811214" y="405606"/>
                  </a:cubicBezTo>
                  <a:cubicBezTo>
                    <a:pt x="811214" y="601615"/>
                    <a:pt x="672180" y="765151"/>
                    <a:pt x="487351" y="802972"/>
                  </a:cubicBezTo>
                  <a:lnTo>
                    <a:pt x="455836" y="806149"/>
                  </a:lnTo>
                  <a:lnTo>
                    <a:pt x="405607" y="1770540"/>
                  </a:lnTo>
                  <a:lnTo>
                    <a:pt x="355378" y="806149"/>
                  </a:lnTo>
                  <a:lnTo>
                    <a:pt x="323863" y="802972"/>
                  </a:lnTo>
                  <a:cubicBezTo>
                    <a:pt x="139035" y="765151"/>
                    <a:pt x="0" y="601615"/>
                    <a:pt x="0" y="405606"/>
                  </a:cubicBezTo>
                  <a:cubicBezTo>
                    <a:pt x="0" y="181596"/>
                    <a:pt x="181596" y="0"/>
                    <a:pt x="405607" y="0"/>
                  </a:cubicBezTo>
                  <a:close/>
                </a:path>
              </a:pathLst>
            </a:custGeom>
            <a:solidFill>
              <a:schemeClr val="accent1"/>
            </a:solidFill>
            <a:ln>
              <a:noFill/>
            </a:ln>
          </p:spPr>
          <p:txBody>
            <a:bodyPr anchor="ctr"/>
            <a:p>
              <a:endParaRPr lang="zh-CN" altLang="en-US">
                <a:latin typeface="华文细黑" panose="02010600040101010101" pitchFamily="2" charset="-122"/>
                <a:ea typeface="华文细黑" panose="02010600040101010101" pitchFamily="2" charset="-122"/>
              </a:endParaRPr>
            </a:p>
          </p:txBody>
        </p:sp>
        <p:sp>
          <p:nvSpPr>
            <p:cNvPr id="1048650" name="TextBox 13"/>
            <p:cNvSpPr txBox="1">
              <a:spLocks noChangeArrowheads="1"/>
            </p:cNvSpPr>
            <p:nvPr/>
          </p:nvSpPr>
          <p:spPr bwMode="auto">
            <a:xfrm>
              <a:off x="4668577" y="5135576"/>
              <a:ext cx="674341" cy="355599"/>
            </a:xfrm>
            <a:prstGeom prst="rect">
              <a:avLst/>
            </a:prstGeom>
            <a:noFill/>
            <a:ln>
              <a:noFill/>
            </a:ln>
          </p:spPr>
          <p:txBody>
            <a:bodyPr lIns="0" tIns="0" rIns="0" bIns="0">
              <a:spAutoFit/>
            </a:bodyPr>
            <a:lstStyle>
              <a:lvl1pPr defTabSz="121602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90204" pitchFamily="34" charset="0"/>
                <a:buNone/>
              </a:pPr>
              <a:r>
                <a:rPr lang="en-US" altLang="zh-CN" sz="2400" b="1">
                  <a:solidFill>
                    <a:srgbClr val="FFFFFF"/>
                  </a:solidFill>
                  <a:latin typeface="华文细黑" panose="02010600040101010101" pitchFamily="2" charset="-122"/>
                  <a:ea typeface="华文细黑" panose="02010600040101010101" pitchFamily="2" charset="-122"/>
                  <a:sym typeface="Arial" panose="020B0604020202090204" pitchFamily="34" charset="0"/>
                </a:rPr>
                <a:t>03</a:t>
              </a:r>
              <a:endParaRPr lang="en-US" altLang="zh-CN" sz="2400" b="1">
                <a:solidFill>
                  <a:srgbClr val="FFFFFF"/>
                </a:solidFill>
                <a:latin typeface="华文细黑" panose="02010600040101010101" pitchFamily="2" charset="-122"/>
                <a:ea typeface="华文细黑" panose="02010600040101010101" pitchFamily="2" charset="-122"/>
                <a:sym typeface="Arial" panose="020B0604020202090204" pitchFamily="34" charset="0"/>
              </a:endParaRPr>
            </a:p>
          </p:txBody>
        </p:sp>
        <p:sp>
          <p:nvSpPr>
            <p:cNvPr id="1048651" name="Rectangle 24"/>
            <p:cNvSpPr>
              <a:spLocks noChangeArrowheads="1"/>
            </p:cNvSpPr>
            <p:nvPr/>
          </p:nvSpPr>
          <p:spPr bwMode="auto">
            <a:xfrm>
              <a:off x="4406066" y="4241499"/>
              <a:ext cx="1153888" cy="236603"/>
            </a:xfrm>
            <a:prstGeom prst="rect">
              <a:avLst/>
            </a:prstGeom>
            <a:noFill/>
            <a:ln>
              <a:noFill/>
            </a:ln>
          </p:spPr>
          <p:txBody>
            <a:bodyPr wrap="square" lIns="0" tIns="0" rIns="0" bIns="0">
              <a:spAutoFit/>
            </a:bodyPr>
            <a:p>
              <a:pPr algn="ctr">
                <a:lnSpc>
                  <a:spcPct val="120000"/>
                </a:lnSpc>
                <a:spcBef>
                  <a:spcPts val="30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学术研究类</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99" name="组合 27"/>
          <p:cNvGrpSpPr/>
          <p:nvPr/>
        </p:nvGrpSpPr>
        <p:grpSpPr>
          <a:xfrm>
            <a:off x="5666780" y="3053427"/>
            <a:ext cx="1445176" cy="3463191"/>
            <a:chOff x="5666780" y="3053427"/>
            <a:chExt cx="1445176" cy="3463191"/>
          </a:xfrm>
        </p:grpSpPr>
        <p:sp>
          <p:nvSpPr>
            <p:cNvPr id="1048652" name="Oval 10"/>
            <p:cNvSpPr>
              <a:spLocks noChangeArrowheads="1"/>
            </p:cNvSpPr>
            <p:nvPr/>
          </p:nvSpPr>
          <p:spPr bwMode="auto">
            <a:xfrm>
              <a:off x="5666780" y="3053427"/>
              <a:ext cx="1445176" cy="1532791"/>
            </a:xfrm>
            <a:prstGeom prst="ellipse">
              <a:avLst/>
            </a:prstGeom>
            <a:noFill/>
            <a:ln w="12700">
              <a:solidFill>
                <a:schemeClr val="bg1">
                  <a:lumMod val="85000"/>
                </a:schemeClr>
              </a:solidFill>
              <a:round/>
            </a:ln>
          </p:spPr>
          <p:txBody>
            <a:bodyPr anchor="ctr"/>
            <a:lstStyle>
              <a:lvl1pPr defTabSz="1372870">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37287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37287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37287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37287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en-US" altLang="zh-CN" sz="3500">
                <a:solidFill>
                  <a:srgbClr val="FFFFFF"/>
                </a:solidFill>
                <a:latin typeface="Arial" panose="020B0604020202090204" pitchFamily="34" charset="0"/>
                <a:ea typeface="微软雅黑" panose="020B0503020204020204" pitchFamily="34" charset="-122"/>
                <a:sym typeface="Arial" panose="020B0604020202090204" pitchFamily="34" charset="0"/>
              </a:endParaRPr>
            </a:p>
          </p:txBody>
        </p:sp>
        <p:sp>
          <p:nvSpPr>
            <p:cNvPr id="1048653" name="任意多边形 14"/>
            <p:cNvSpPr/>
            <p:nvPr/>
          </p:nvSpPr>
          <p:spPr bwMode="auto">
            <a:xfrm>
              <a:off x="6105989" y="4355652"/>
              <a:ext cx="566758" cy="2160966"/>
            </a:xfrm>
            <a:custGeom>
              <a:avLst/>
              <a:gdLst>
                <a:gd name="T0" fmla="*/ 395758 w 811214"/>
                <a:gd name="T1" fmla="*/ 2648045 h 2916313"/>
                <a:gd name="T2" fmla="*/ 529822 w 811214"/>
                <a:gd name="T3" fmla="*/ 2782103 h 2916313"/>
                <a:gd name="T4" fmla="*/ 395758 w 811214"/>
                <a:gd name="T5" fmla="*/ 2916163 h 2916313"/>
                <a:gd name="T6" fmla="*/ 261692 w 811214"/>
                <a:gd name="T7" fmla="*/ 2782103 h 2916313"/>
                <a:gd name="T8" fmla="*/ 395758 w 811214"/>
                <a:gd name="T9" fmla="*/ 2648045 h 2916313"/>
                <a:gd name="T10" fmla="*/ 405607 w 811214"/>
                <a:gd name="T11" fmla="*/ 0 h 2916313"/>
                <a:gd name="T12" fmla="*/ 811212 w 811214"/>
                <a:gd name="T13" fmla="*/ 405587 h 2916313"/>
                <a:gd name="T14" fmla="*/ 563486 w 811214"/>
                <a:gd name="T15" fmla="*/ 779300 h 2916313"/>
                <a:gd name="T16" fmla="*/ 455086 w 811214"/>
                <a:gd name="T17" fmla="*/ 801183 h 2916313"/>
                <a:gd name="T18" fmla="*/ 405605 w 811214"/>
                <a:gd name="T19" fmla="*/ 2582452 h 2916313"/>
                <a:gd name="T20" fmla="*/ 356123 w 811214"/>
                <a:gd name="T21" fmla="*/ 801182 h 2916313"/>
                <a:gd name="T22" fmla="*/ 247727 w 811214"/>
                <a:gd name="T23" fmla="*/ 779300 h 2916313"/>
                <a:gd name="T24" fmla="*/ 0 w 811214"/>
                <a:gd name="T25" fmla="*/ 405587 h 2916313"/>
                <a:gd name="T26" fmla="*/ 405607 w 811214"/>
                <a:gd name="T27" fmla="*/ 0 h 29163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1214" h="2916313">
                  <a:moveTo>
                    <a:pt x="395758" y="2648181"/>
                  </a:moveTo>
                  <a:cubicBezTo>
                    <a:pt x="469801" y="2648181"/>
                    <a:pt x="529824" y="2708204"/>
                    <a:pt x="529824" y="2782247"/>
                  </a:cubicBezTo>
                  <a:cubicBezTo>
                    <a:pt x="529824" y="2856290"/>
                    <a:pt x="469801" y="2916313"/>
                    <a:pt x="395758" y="2916313"/>
                  </a:cubicBezTo>
                  <a:cubicBezTo>
                    <a:pt x="321715" y="2916313"/>
                    <a:pt x="261692" y="2856290"/>
                    <a:pt x="261692" y="2782247"/>
                  </a:cubicBezTo>
                  <a:cubicBezTo>
                    <a:pt x="261692" y="2708204"/>
                    <a:pt x="321715" y="2648181"/>
                    <a:pt x="395758" y="2648181"/>
                  </a:cubicBezTo>
                  <a:close/>
                  <a:moveTo>
                    <a:pt x="405607" y="0"/>
                  </a:moveTo>
                  <a:cubicBezTo>
                    <a:pt x="629618" y="0"/>
                    <a:pt x="811214" y="181596"/>
                    <a:pt x="811214" y="405607"/>
                  </a:cubicBezTo>
                  <a:cubicBezTo>
                    <a:pt x="811214" y="573615"/>
                    <a:pt x="709067" y="717765"/>
                    <a:pt x="563488" y="779340"/>
                  </a:cubicBezTo>
                  <a:lnTo>
                    <a:pt x="455088" y="801225"/>
                  </a:lnTo>
                  <a:lnTo>
                    <a:pt x="405605" y="2582584"/>
                  </a:lnTo>
                  <a:lnTo>
                    <a:pt x="356123" y="801224"/>
                  </a:lnTo>
                  <a:lnTo>
                    <a:pt x="247727" y="779340"/>
                  </a:lnTo>
                  <a:cubicBezTo>
                    <a:pt x="102148" y="717765"/>
                    <a:pt x="0" y="573615"/>
                    <a:pt x="0" y="405607"/>
                  </a:cubicBezTo>
                  <a:cubicBezTo>
                    <a:pt x="0" y="181596"/>
                    <a:pt x="181596" y="0"/>
                    <a:pt x="405607"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p>
              <a:endParaRPr lang="zh-CN" altLang="en-US">
                <a:latin typeface="华文细黑" panose="02010600040101010101" pitchFamily="2" charset="-122"/>
                <a:ea typeface="华文细黑" panose="02010600040101010101" pitchFamily="2" charset="-122"/>
              </a:endParaRPr>
            </a:p>
          </p:txBody>
        </p:sp>
        <p:sp>
          <p:nvSpPr>
            <p:cNvPr id="1048654" name="TextBox 13"/>
            <p:cNvSpPr txBox="1">
              <a:spLocks noChangeArrowheads="1"/>
            </p:cNvSpPr>
            <p:nvPr/>
          </p:nvSpPr>
          <p:spPr bwMode="auto">
            <a:xfrm>
              <a:off x="6057188" y="4516813"/>
              <a:ext cx="673233" cy="355599"/>
            </a:xfrm>
            <a:prstGeom prst="rect">
              <a:avLst/>
            </a:prstGeom>
            <a:noFill/>
            <a:ln>
              <a:noFill/>
            </a:ln>
          </p:spPr>
          <p:txBody>
            <a:bodyPr lIns="0" tIns="0" rIns="0" bIns="0">
              <a:spAutoFit/>
            </a:bodyPr>
            <a:lstStyle>
              <a:lvl1pPr defTabSz="121602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90204" pitchFamily="34" charset="0"/>
                <a:buNone/>
              </a:pPr>
              <a:r>
                <a:rPr lang="en-US" altLang="zh-CN" sz="2400" b="1">
                  <a:solidFill>
                    <a:srgbClr val="FFFFFF"/>
                  </a:solidFill>
                  <a:latin typeface="华文细黑" panose="02010600040101010101" pitchFamily="2" charset="-122"/>
                  <a:ea typeface="华文细黑" panose="02010600040101010101" pitchFamily="2" charset="-122"/>
                  <a:sym typeface="Arial" panose="020B0604020202090204" pitchFamily="34" charset="0"/>
                </a:rPr>
                <a:t>04</a:t>
              </a:r>
              <a:endParaRPr lang="en-US" altLang="zh-CN" sz="2400" b="1">
                <a:solidFill>
                  <a:srgbClr val="FFFFFF"/>
                </a:solidFill>
                <a:latin typeface="华文细黑" panose="02010600040101010101" pitchFamily="2" charset="-122"/>
                <a:ea typeface="华文细黑" panose="02010600040101010101" pitchFamily="2" charset="-122"/>
                <a:sym typeface="Arial" panose="020B0604020202090204" pitchFamily="34" charset="0"/>
              </a:endParaRPr>
            </a:p>
          </p:txBody>
        </p:sp>
        <p:sp>
          <p:nvSpPr>
            <p:cNvPr id="1048655" name="Rectangle 24"/>
            <p:cNvSpPr>
              <a:spLocks noChangeArrowheads="1"/>
            </p:cNvSpPr>
            <p:nvPr/>
          </p:nvSpPr>
          <p:spPr bwMode="auto">
            <a:xfrm>
              <a:off x="5809652" y="3680978"/>
              <a:ext cx="1153888" cy="236603"/>
            </a:xfrm>
            <a:prstGeom prst="rect">
              <a:avLst/>
            </a:prstGeom>
            <a:noFill/>
            <a:ln>
              <a:noFill/>
            </a:ln>
          </p:spPr>
          <p:txBody>
            <a:bodyPr wrap="square" lIns="0" tIns="0" rIns="0" bIns="0">
              <a:spAutoFit/>
            </a:bodyPr>
            <a:p>
              <a:pPr algn="ctr">
                <a:lnSpc>
                  <a:spcPct val="120000"/>
                </a:lnSpc>
                <a:spcBef>
                  <a:spcPts val="30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创新实验类</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00" name="组合 32"/>
          <p:cNvGrpSpPr/>
          <p:nvPr/>
        </p:nvGrpSpPr>
        <p:grpSpPr>
          <a:xfrm>
            <a:off x="7067592" y="3618078"/>
            <a:ext cx="1445175" cy="2898540"/>
            <a:chOff x="7067592" y="3618078"/>
            <a:chExt cx="1445175" cy="2898540"/>
          </a:xfrm>
        </p:grpSpPr>
        <p:sp>
          <p:nvSpPr>
            <p:cNvPr id="1048656" name="Oval 5"/>
            <p:cNvSpPr>
              <a:spLocks noChangeArrowheads="1"/>
            </p:cNvSpPr>
            <p:nvPr/>
          </p:nvSpPr>
          <p:spPr bwMode="auto">
            <a:xfrm>
              <a:off x="7067592" y="3618078"/>
              <a:ext cx="1445175" cy="1532791"/>
            </a:xfrm>
            <a:prstGeom prst="ellipse">
              <a:avLst/>
            </a:prstGeom>
            <a:noFill/>
            <a:ln w="12700">
              <a:solidFill>
                <a:schemeClr val="bg1">
                  <a:lumMod val="85000"/>
                </a:schemeClr>
              </a:solidFill>
              <a:round/>
            </a:ln>
          </p:spPr>
          <p:txBody>
            <a:bodyPr anchor="ctr"/>
            <a:lstStyle>
              <a:lvl1pPr defTabSz="1372870">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37287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37287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37287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37287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en-US" altLang="zh-CN" sz="3500">
                <a:solidFill>
                  <a:srgbClr val="FFFFFF"/>
                </a:solidFill>
                <a:latin typeface="Arial" panose="020B0604020202090204" pitchFamily="34" charset="0"/>
                <a:ea typeface="微软雅黑" panose="020B0503020204020204" pitchFamily="34" charset="-122"/>
                <a:sym typeface="Arial" panose="020B0604020202090204" pitchFamily="34" charset="0"/>
              </a:endParaRPr>
            </a:p>
          </p:txBody>
        </p:sp>
        <p:sp>
          <p:nvSpPr>
            <p:cNvPr id="1048657" name="任意多边形 15"/>
            <p:cNvSpPr/>
            <p:nvPr/>
          </p:nvSpPr>
          <p:spPr bwMode="auto">
            <a:xfrm>
              <a:off x="7506801" y="4967357"/>
              <a:ext cx="566757" cy="1549261"/>
            </a:xfrm>
            <a:custGeom>
              <a:avLst/>
              <a:gdLst>
                <a:gd name="T0" fmla="*/ 418572 w 811214"/>
                <a:gd name="T1" fmla="*/ 1821753 h 2091886"/>
                <a:gd name="T2" fmla="*/ 552638 w 811214"/>
                <a:gd name="T3" fmla="*/ 1955672 h 2091886"/>
                <a:gd name="T4" fmla="*/ 418572 w 811214"/>
                <a:gd name="T5" fmla="*/ 2089591 h 2091886"/>
                <a:gd name="T6" fmla="*/ 284506 w 811214"/>
                <a:gd name="T7" fmla="*/ 1955672 h 2091886"/>
                <a:gd name="T8" fmla="*/ 418572 w 811214"/>
                <a:gd name="T9" fmla="*/ 1821753 h 2091886"/>
                <a:gd name="T10" fmla="*/ 405605 w 811214"/>
                <a:gd name="T11" fmla="*/ 0 h 2091886"/>
                <a:gd name="T12" fmla="*/ 811210 w 811214"/>
                <a:gd name="T13" fmla="*/ 405161 h 2091886"/>
                <a:gd name="T14" fmla="*/ 487349 w 811214"/>
                <a:gd name="T15" fmla="*/ 802091 h 2091886"/>
                <a:gd name="T16" fmla="*/ 455834 w 811214"/>
                <a:gd name="T17" fmla="*/ 805265 h 2091886"/>
                <a:gd name="T18" fmla="*/ 405605 w 811214"/>
                <a:gd name="T19" fmla="*/ 1768597 h 2091886"/>
                <a:gd name="T20" fmla="*/ 355376 w 811214"/>
                <a:gd name="T21" fmla="*/ 805265 h 2091886"/>
                <a:gd name="T22" fmla="*/ 323861 w 811214"/>
                <a:gd name="T23" fmla="*/ 802091 h 2091886"/>
                <a:gd name="T24" fmla="*/ 0 w 811214"/>
                <a:gd name="T25" fmla="*/ 405161 h 2091886"/>
                <a:gd name="T26" fmla="*/ 405605 w 811214"/>
                <a:gd name="T27" fmla="*/ 0 h 20918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1214" h="2091886">
                  <a:moveTo>
                    <a:pt x="418574" y="1823754"/>
                  </a:moveTo>
                  <a:cubicBezTo>
                    <a:pt x="492617" y="1823754"/>
                    <a:pt x="552640" y="1883777"/>
                    <a:pt x="552640" y="1957820"/>
                  </a:cubicBezTo>
                  <a:cubicBezTo>
                    <a:pt x="552640" y="2031863"/>
                    <a:pt x="492617" y="2091886"/>
                    <a:pt x="418574" y="2091886"/>
                  </a:cubicBezTo>
                  <a:cubicBezTo>
                    <a:pt x="344531" y="2091886"/>
                    <a:pt x="284508" y="2031863"/>
                    <a:pt x="284508" y="1957820"/>
                  </a:cubicBezTo>
                  <a:cubicBezTo>
                    <a:pt x="284508" y="1883777"/>
                    <a:pt x="344531" y="1823754"/>
                    <a:pt x="418574" y="1823754"/>
                  </a:cubicBezTo>
                  <a:close/>
                  <a:moveTo>
                    <a:pt x="405607" y="0"/>
                  </a:moveTo>
                  <a:cubicBezTo>
                    <a:pt x="629618" y="0"/>
                    <a:pt x="811214" y="181596"/>
                    <a:pt x="811214" y="405606"/>
                  </a:cubicBezTo>
                  <a:cubicBezTo>
                    <a:pt x="811214" y="601615"/>
                    <a:pt x="672180" y="765151"/>
                    <a:pt x="487351" y="802972"/>
                  </a:cubicBezTo>
                  <a:lnTo>
                    <a:pt x="455836" y="806149"/>
                  </a:lnTo>
                  <a:lnTo>
                    <a:pt x="405607" y="1770540"/>
                  </a:lnTo>
                  <a:lnTo>
                    <a:pt x="355378" y="806149"/>
                  </a:lnTo>
                  <a:lnTo>
                    <a:pt x="323863" y="802972"/>
                  </a:lnTo>
                  <a:cubicBezTo>
                    <a:pt x="139034" y="765151"/>
                    <a:pt x="0" y="601615"/>
                    <a:pt x="0" y="405606"/>
                  </a:cubicBezTo>
                  <a:cubicBezTo>
                    <a:pt x="0" y="181596"/>
                    <a:pt x="181596" y="0"/>
                    <a:pt x="405607" y="0"/>
                  </a:cubicBezTo>
                  <a:close/>
                </a:path>
              </a:pathLst>
            </a:custGeom>
          </p:spPr>
          <p:style>
            <a:lnRef idx="2">
              <a:schemeClr val="accent2">
                <a:shade val="50000"/>
              </a:schemeClr>
            </a:lnRef>
            <a:fillRef idx="1">
              <a:schemeClr val="accent2"/>
            </a:fillRef>
            <a:effectRef idx="0">
              <a:schemeClr val="accent2"/>
            </a:effectRef>
            <a:fontRef idx="minor">
              <a:schemeClr val="lt1"/>
            </a:fontRef>
          </p:style>
          <p:txBody>
            <a:bodyPr anchor="ctr"/>
            <a:p>
              <a:endParaRPr lang="zh-CN" altLang="en-US">
                <a:latin typeface="华文细黑" panose="02010600040101010101" pitchFamily="2" charset="-122"/>
                <a:ea typeface="华文细黑" panose="02010600040101010101" pitchFamily="2" charset="-122"/>
              </a:endParaRPr>
            </a:p>
          </p:txBody>
        </p:sp>
        <p:sp>
          <p:nvSpPr>
            <p:cNvPr id="1048658" name="TextBox 13"/>
            <p:cNvSpPr txBox="1">
              <a:spLocks noChangeArrowheads="1"/>
            </p:cNvSpPr>
            <p:nvPr/>
          </p:nvSpPr>
          <p:spPr bwMode="auto">
            <a:xfrm>
              <a:off x="7462436" y="5153221"/>
              <a:ext cx="674341" cy="355600"/>
            </a:xfrm>
            <a:prstGeom prst="rect">
              <a:avLst/>
            </a:prstGeom>
            <a:noFill/>
            <a:ln>
              <a:noFill/>
            </a:ln>
          </p:spPr>
          <p:txBody>
            <a:bodyPr lIns="0" tIns="0" rIns="0" bIns="0">
              <a:spAutoFit/>
            </a:bodyPr>
            <a:lstStyle>
              <a:lvl1pPr defTabSz="121602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90204" pitchFamily="34" charset="0"/>
                <a:buNone/>
              </a:pPr>
              <a:r>
                <a:rPr lang="en-US" altLang="zh-CN" sz="2400" b="1" dirty="0">
                  <a:solidFill>
                    <a:srgbClr val="FFFFFF"/>
                  </a:solidFill>
                  <a:latin typeface="华文细黑" panose="02010600040101010101" pitchFamily="2" charset="-122"/>
                  <a:ea typeface="华文细黑" panose="02010600040101010101" pitchFamily="2" charset="-122"/>
                  <a:sym typeface="Arial" panose="020B0604020202090204" pitchFamily="34" charset="0"/>
                </a:rPr>
                <a:t>05</a:t>
              </a:r>
              <a:endParaRPr lang="en-US" altLang="zh-CN" sz="2400" b="1" dirty="0">
                <a:solidFill>
                  <a:srgbClr val="FFFFFF"/>
                </a:solidFill>
                <a:latin typeface="华文细黑" panose="02010600040101010101" pitchFamily="2" charset="-122"/>
                <a:ea typeface="华文细黑" panose="02010600040101010101" pitchFamily="2" charset="-122"/>
                <a:sym typeface="Arial" panose="020B0604020202090204" pitchFamily="34" charset="0"/>
              </a:endParaRPr>
            </a:p>
          </p:txBody>
        </p:sp>
        <p:sp>
          <p:nvSpPr>
            <p:cNvPr id="1048659" name="Rectangle 24"/>
            <p:cNvSpPr>
              <a:spLocks noChangeArrowheads="1"/>
            </p:cNvSpPr>
            <p:nvPr/>
          </p:nvSpPr>
          <p:spPr bwMode="auto">
            <a:xfrm>
              <a:off x="7213234" y="4071900"/>
              <a:ext cx="1153888" cy="495136"/>
            </a:xfrm>
            <a:prstGeom prst="rect">
              <a:avLst/>
            </a:prstGeom>
            <a:noFill/>
            <a:ln>
              <a:noFill/>
            </a:ln>
          </p:spPr>
          <p:txBody>
            <a:bodyPr wrap="square" lIns="0" tIns="0" rIns="0" bIns="0">
              <a:spAutoFit/>
            </a:bodyPr>
            <a:p>
              <a:pPr algn="ctr">
                <a:lnSpc>
                  <a:spcPct val="120000"/>
                </a:lnSpc>
                <a:spcBef>
                  <a:spcPts val="30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学生社团和学生工作经历类</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01" name="组合 37"/>
          <p:cNvGrpSpPr/>
          <p:nvPr/>
        </p:nvGrpSpPr>
        <p:grpSpPr>
          <a:xfrm>
            <a:off x="8614045" y="3512736"/>
            <a:ext cx="1438417" cy="3003882"/>
            <a:chOff x="8614045" y="3512736"/>
            <a:chExt cx="1438417" cy="3003882"/>
          </a:xfrm>
        </p:grpSpPr>
        <p:grpSp>
          <p:nvGrpSpPr>
            <p:cNvPr id="102" name="组合 38"/>
            <p:cNvGrpSpPr/>
            <p:nvPr/>
          </p:nvGrpSpPr>
          <p:grpSpPr>
            <a:xfrm>
              <a:off x="8614045" y="3512736"/>
              <a:ext cx="1438417" cy="1532791"/>
              <a:chOff x="8240880" y="3619305"/>
              <a:chExt cx="1438417" cy="1532791"/>
            </a:xfrm>
          </p:grpSpPr>
          <p:sp>
            <p:nvSpPr>
              <p:cNvPr id="1048660" name="Oval 5"/>
              <p:cNvSpPr>
                <a:spLocks noChangeArrowheads="1"/>
              </p:cNvSpPr>
              <p:nvPr/>
            </p:nvSpPr>
            <p:spPr bwMode="auto">
              <a:xfrm>
                <a:off x="8240880" y="3619305"/>
                <a:ext cx="1438417" cy="1532791"/>
              </a:xfrm>
              <a:prstGeom prst="ellipse">
                <a:avLst/>
              </a:prstGeom>
              <a:noFill/>
              <a:ln w="12700">
                <a:solidFill>
                  <a:schemeClr val="bg1">
                    <a:lumMod val="85000"/>
                  </a:schemeClr>
                </a:solidFill>
                <a:round/>
              </a:ln>
            </p:spPr>
            <p:txBody>
              <a:bodyPr anchor="ctr"/>
              <a:lstStyle>
                <a:lvl1pPr defTabSz="1372870">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37287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37287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37287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37287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37287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en-US" altLang="zh-CN" sz="3500">
                  <a:solidFill>
                    <a:srgbClr val="FFFFFF"/>
                  </a:solidFill>
                  <a:latin typeface="Arial" panose="020B0604020202090204" pitchFamily="34" charset="0"/>
                  <a:ea typeface="微软雅黑" panose="020B0503020204020204" pitchFamily="34" charset="-122"/>
                  <a:sym typeface="Arial" panose="020B0604020202090204" pitchFamily="34" charset="0"/>
                </a:endParaRPr>
              </a:p>
            </p:txBody>
          </p:sp>
          <p:sp>
            <p:nvSpPr>
              <p:cNvPr id="1048661" name="Rectangle 24"/>
              <p:cNvSpPr>
                <a:spLocks noChangeArrowheads="1"/>
              </p:cNvSpPr>
              <p:nvPr/>
            </p:nvSpPr>
            <p:spPr bwMode="auto">
              <a:xfrm>
                <a:off x="8391505" y="4286022"/>
                <a:ext cx="1153888" cy="235385"/>
              </a:xfrm>
              <a:prstGeom prst="rect">
                <a:avLst/>
              </a:prstGeom>
              <a:noFill/>
              <a:ln>
                <a:noFill/>
              </a:ln>
            </p:spPr>
            <p:txBody>
              <a:bodyPr wrap="square" lIns="0" tIns="0" rIns="0" bIns="0">
                <a:spAutoFit/>
              </a:bodyPr>
              <a:p>
                <a:pPr algn="ctr">
                  <a:lnSpc>
                    <a:spcPct val="120000"/>
                  </a:lnSpc>
                  <a:spcBef>
                    <a:spcPts val="30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文体活动类</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048662" name="任意多边形 28"/>
            <p:cNvSpPr/>
            <p:nvPr/>
          </p:nvSpPr>
          <p:spPr bwMode="auto">
            <a:xfrm>
              <a:off x="9072109" y="4930627"/>
              <a:ext cx="566757" cy="1585991"/>
            </a:xfrm>
            <a:custGeom>
              <a:avLst/>
              <a:gdLst>
                <a:gd name="T0" fmla="*/ 418572 w 811214"/>
                <a:gd name="T1" fmla="*/ 1821753 h 2091886"/>
                <a:gd name="T2" fmla="*/ 552638 w 811214"/>
                <a:gd name="T3" fmla="*/ 1955672 h 2091886"/>
                <a:gd name="T4" fmla="*/ 418572 w 811214"/>
                <a:gd name="T5" fmla="*/ 2089591 h 2091886"/>
                <a:gd name="T6" fmla="*/ 284506 w 811214"/>
                <a:gd name="T7" fmla="*/ 1955672 h 2091886"/>
                <a:gd name="T8" fmla="*/ 418572 w 811214"/>
                <a:gd name="T9" fmla="*/ 1821753 h 2091886"/>
                <a:gd name="T10" fmla="*/ 405605 w 811214"/>
                <a:gd name="T11" fmla="*/ 0 h 2091886"/>
                <a:gd name="T12" fmla="*/ 811210 w 811214"/>
                <a:gd name="T13" fmla="*/ 405161 h 2091886"/>
                <a:gd name="T14" fmla="*/ 487349 w 811214"/>
                <a:gd name="T15" fmla="*/ 802091 h 2091886"/>
                <a:gd name="T16" fmla="*/ 455834 w 811214"/>
                <a:gd name="T17" fmla="*/ 805265 h 2091886"/>
                <a:gd name="T18" fmla="*/ 405605 w 811214"/>
                <a:gd name="T19" fmla="*/ 1768597 h 2091886"/>
                <a:gd name="T20" fmla="*/ 355376 w 811214"/>
                <a:gd name="T21" fmla="*/ 805265 h 2091886"/>
                <a:gd name="T22" fmla="*/ 323861 w 811214"/>
                <a:gd name="T23" fmla="*/ 802091 h 2091886"/>
                <a:gd name="T24" fmla="*/ 0 w 811214"/>
                <a:gd name="T25" fmla="*/ 405161 h 2091886"/>
                <a:gd name="T26" fmla="*/ 405605 w 811214"/>
                <a:gd name="T27" fmla="*/ 0 h 20918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1214" h="2091886">
                  <a:moveTo>
                    <a:pt x="418574" y="1823754"/>
                  </a:moveTo>
                  <a:cubicBezTo>
                    <a:pt x="492617" y="1823754"/>
                    <a:pt x="552640" y="1883777"/>
                    <a:pt x="552640" y="1957820"/>
                  </a:cubicBezTo>
                  <a:cubicBezTo>
                    <a:pt x="552640" y="2031863"/>
                    <a:pt x="492617" y="2091886"/>
                    <a:pt x="418574" y="2091886"/>
                  </a:cubicBezTo>
                  <a:cubicBezTo>
                    <a:pt x="344531" y="2091886"/>
                    <a:pt x="284508" y="2031863"/>
                    <a:pt x="284508" y="1957820"/>
                  </a:cubicBezTo>
                  <a:cubicBezTo>
                    <a:pt x="284508" y="1883777"/>
                    <a:pt x="344531" y="1823754"/>
                    <a:pt x="418574" y="1823754"/>
                  </a:cubicBezTo>
                  <a:close/>
                  <a:moveTo>
                    <a:pt x="405607" y="0"/>
                  </a:moveTo>
                  <a:cubicBezTo>
                    <a:pt x="629618" y="0"/>
                    <a:pt x="811214" y="181596"/>
                    <a:pt x="811214" y="405606"/>
                  </a:cubicBezTo>
                  <a:cubicBezTo>
                    <a:pt x="811214" y="601615"/>
                    <a:pt x="672180" y="765151"/>
                    <a:pt x="487351" y="802972"/>
                  </a:cubicBezTo>
                  <a:lnTo>
                    <a:pt x="455836" y="806149"/>
                  </a:lnTo>
                  <a:lnTo>
                    <a:pt x="405607" y="1770540"/>
                  </a:lnTo>
                  <a:lnTo>
                    <a:pt x="355378" y="806149"/>
                  </a:lnTo>
                  <a:lnTo>
                    <a:pt x="323863" y="802972"/>
                  </a:lnTo>
                  <a:cubicBezTo>
                    <a:pt x="139034" y="765151"/>
                    <a:pt x="0" y="601615"/>
                    <a:pt x="0" y="405606"/>
                  </a:cubicBezTo>
                  <a:cubicBezTo>
                    <a:pt x="0" y="181596"/>
                    <a:pt x="181596" y="0"/>
                    <a:pt x="405607" y="0"/>
                  </a:cubicBezTo>
                  <a:close/>
                </a:path>
              </a:pathLst>
            </a:custGeom>
          </p:spPr>
          <p:style>
            <a:lnRef idx="2">
              <a:schemeClr val="accent2">
                <a:shade val="50000"/>
              </a:schemeClr>
            </a:lnRef>
            <a:fillRef idx="1">
              <a:schemeClr val="accent2"/>
            </a:fillRef>
            <a:effectRef idx="0">
              <a:schemeClr val="accent2"/>
            </a:effectRef>
            <a:fontRef idx="minor">
              <a:schemeClr val="lt1"/>
            </a:fontRef>
          </p:style>
          <p:txBody>
            <a:bodyPr anchor="ctr"/>
            <a:p>
              <a:endParaRPr lang="zh-CN" altLang="en-US">
                <a:latin typeface="华文细黑" panose="02010600040101010101" pitchFamily="2" charset="-122"/>
                <a:ea typeface="华文细黑" panose="02010600040101010101" pitchFamily="2" charset="-122"/>
              </a:endParaRPr>
            </a:p>
          </p:txBody>
        </p:sp>
        <p:sp>
          <p:nvSpPr>
            <p:cNvPr id="1048663" name="TextBox 13"/>
            <p:cNvSpPr txBox="1">
              <a:spLocks noChangeArrowheads="1"/>
            </p:cNvSpPr>
            <p:nvPr/>
          </p:nvSpPr>
          <p:spPr bwMode="auto">
            <a:xfrm>
              <a:off x="9018316" y="5081093"/>
              <a:ext cx="674341" cy="369332"/>
            </a:xfrm>
            <a:prstGeom prst="rect">
              <a:avLst/>
            </a:prstGeom>
            <a:noFill/>
            <a:ln>
              <a:noFill/>
            </a:ln>
          </p:spPr>
          <p:txBody>
            <a:bodyPr lIns="0" tIns="0" rIns="0" bIns="0">
              <a:spAutoFit/>
            </a:bodyPr>
            <a:lstStyle>
              <a:lvl1pPr defTabSz="121602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90204" pitchFamily="34" charset="0"/>
                <a:buNone/>
              </a:pPr>
              <a:r>
                <a:rPr lang="en-US" altLang="zh-CN" sz="2400" b="1" dirty="0">
                  <a:solidFill>
                    <a:srgbClr val="FFFFFF"/>
                  </a:solidFill>
                  <a:latin typeface="华文细黑" panose="02010600040101010101" pitchFamily="2" charset="-122"/>
                  <a:ea typeface="华文细黑" panose="02010600040101010101" pitchFamily="2" charset="-122"/>
                  <a:sym typeface="Arial" panose="020B0604020202090204" pitchFamily="34" charset="0"/>
                </a:rPr>
                <a:t>06</a:t>
              </a:r>
              <a:endParaRPr lang="en-US" altLang="zh-CN" sz="2400" b="1" dirty="0">
                <a:solidFill>
                  <a:srgbClr val="FFFFFF"/>
                </a:solidFill>
                <a:latin typeface="华文细黑" panose="02010600040101010101" pitchFamily="2" charset="-122"/>
                <a:ea typeface="华文细黑" panose="02010600040101010101" pitchFamily="2" charset="-122"/>
                <a:sym typeface="Arial" panose="020B060402020209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right)">
                                      <p:cBhvr>
                                        <p:cTn id="7" dur="10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wipe(down)">
                                      <p:cBhvr>
                                        <p:cTn id="12" dur="580">
                                          <p:stCondLst>
                                            <p:cond delay="0"/>
                                          </p:stCondLst>
                                        </p:cTn>
                                        <p:tgtEl>
                                          <p:spTgt spid="96"/>
                                        </p:tgtEl>
                                      </p:cBhvr>
                                    </p:animEffect>
                                    <p:anim calcmode="lin" valueType="num">
                                      <p:cBhvr>
                                        <p:cTn id="13" dur="1822" tmFilter="0,0; 0.14,0.36; 0.43,0.73; 0.71,0.91; 1.0,1.0">
                                          <p:stCondLst>
                                            <p:cond delay="0"/>
                                          </p:stCondLst>
                                        </p:cTn>
                                        <p:tgtEl>
                                          <p:spTgt spid="9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6"/>
                                        </p:tgtEl>
                                        <p:attrNameLst>
                                          <p:attrName>ppt_y</p:attrName>
                                        </p:attrNameLst>
                                      </p:cBhvr>
                                      <p:tavLst>
                                        <p:tav tm="0" fmla="#ppt_y-sin(pi*$)/3">
                                          <p:val>
                                            <p:fltVal val="0.5"/>
                                          </p:val>
                                        </p:tav>
                                        <p:tav tm="100000">
                                          <p:val>
                                            <p:fltVal val="1.0"/>
                                          </p:val>
                                        </p:tav>
                                      </p:tavLst>
                                    </p:anim>
                                    <p:anim calcmode="lin" valueType="num">
                                      <p:cBhvr>
                                        <p:cTn id="15" dur="664" tmFilter="0, 0; 0.125,0.2665; 0.25,0.4; 0.375,0.465; 0.5,0.5;  0.625,0.535; 0.75,0.6; 0.875,0.7335; 1,1">
                                          <p:stCondLst>
                                            <p:cond delay="664"/>
                                          </p:stCondLst>
                                        </p:cTn>
                                        <p:tgtEl>
                                          <p:spTgt spid="96"/>
                                        </p:tgtEl>
                                        <p:attrNameLst>
                                          <p:attrName>ppt_y</p:attrName>
                                        </p:attrNameLst>
                                      </p:cBhvr>
                                      <p:tavLst>
                                        <p:tav tm="0" fmla="#ppt_y-sin(pi*$)/9">
                                          <p:val>
                                            <p:fltVal val="0.0"/>
                                          </p:val>
                                        </p:tav>
                                        <p:tav tm="100000">
                                          <p:val>
                                            <p:fltVal val="1.0"/>
                                          </p:val>
                                        </p:tav>
                                      </p:tavLst>
                                    </p:anim>
                                    <p:anim calcmode="lin" valueType="num">
                                      <p:cBhvr>
                                        <p:cTn id="16" dur="332" tmFilter="0, 0; 0.125,0.2665; 0.25,0.4; 0.375,0.465; 0.5,0.5;  0.625,0.535; 0.75,0.6; 0.875,0.7335; 1,1">
                                          <p:stCondLst>
                                            <p:cond delay="1324"/>
                                          </p:stCondLst>
                                        </p:cTn>
                                        <p:tgtEl>
                                          <p:spTgt spid="96"/>
                                        </p:tgtEl>
                                        <p:attrNameLst>
                                          <p:attrName>ppt_y</p:attrName>
                                        </p:attrNameLst>
                                      </p:cBhvr>
                                      <p:tavLst>
                                        <p:tav tm="0" fmla="#ppt_y-sin(pi*$)/27">
                                          <p:val>
                                            <p:fltVal val="0.0"/>
                                          </p:val>
                                        </p:tav>
                                        <p:tav tm="100000">
                                          <p:val>
                                            <p:fltVal val="1.0"/>
                                          </p:val>
                                        </p:tav>
                                      </p:tavLst>
                                    </p:anim>
                                    <p:anim calcmode="lin" valueType="num">
                                      <p:cBhvr>
                                        <p:cTn id="17" dur="164" tmFilter="0, 0; 0.125,0.2665; 0.25,0.4; 0.375,0.465; 0.5,0.5;  0.625,0.535; 0.75,0.6; 0.875,0.7335; 1,1">
                                          <p:stCondLst>
                                            <p:cond delay="1656"/>
                                          </p:stCondLst>
                                        </p:cTn>
                                        <p:tgtEl>
                                          <p:spTgt spid="96"/>
                                        </p:tgtEl>
                                        <p:attrNameLst>
                                          <p:attrName>ppt_y</p:attrName>
                                        </p:attrNameLst>
                                      </p:cBhvr>
                                      <p:tavLst>
                                        <p:tav tm="0" fmla="#ppt_y-sin(pi*$)/81">
                                          <p:val>
                                            <p:fltVal val="0.0"/>
                                          </p:val>
                                        </p:tav>
                                        <p:tav tm="100000">
                                          <p:val>
                                            <p:fltVal val="1.0"/>
                                          </p:val>
                                        </p:tav>
                                      </p:tavLst>
                                    </p:anim>
                                    <p:animScale>
                                      <p:cBhvr>
                                        <p:cTn id="18" dur="26">
                                          <p:stCondLst>
                                            <p:cond delay="650"/>
                                          </p:stCondLst>
                                        </p:cTn>
                                        <p:tgtEl>
                                          <p:spTgt spid="96"/>
                                        </p:tgtEl>
                                      </p:cBhvr>
                                      <p:to x="100000" y="60000"/>
                                    </p:animScale>
                                    <p:animScale>
                                      <p:cBhvr>
                                        <p:cTn id="19" dur="166" decel="50000">
                                          <p:stCondLst>
                                            <p:cond delay="676"/>
                                          </p:stCondLst>
                                        </p:cTn>
                                        <p:tgtEl>
                                          <p:spTgt spid="96"/>
                                        </p:tgtEl>
                                      </p:cBhvr>
                                      <p:to x="100000" y="100000"/>
                                    </p:animScale>
                                    <p:animScale>
                                      <p:cBhvr>
                                        <p:cTn id="20" dur="26">
                                          <p:stCondLst>
                                            <p:cond delay="1312"/>
                                          </p:stCondLst>
                                        </p:cTn>
                                        <p:tgtEl>
                                          <p:spTgt spid="96"/>
                                        </p:tgtEl>
                                      </p:cBhvr>
                                      <p:to x="100000" y="80000"/>
                                    </p:animScale>
                                    <p:animScale>
                                      <p:cBhvr>
                                        <p:cTn id="21" dur="166" decel="50000">
                                          <p:stCondLst>
                                            <p:cond delay="1338"/>
                                          </p:stCondLst>
                                        </p:cTn>
                                        <p:tgtEl>
                                          <p:spTgt spid="96"/>
                                        </p:tgtEl>
                                      </p:cBhvr>
                                      <p:to x="100000" y="100000"/>
                                    </p:animScale>
                                    <p:animScale>
                                      <p:cBhvr>
                                        <p:cTn id="22" dur="26">
                                          <p:stCondLst>
                                            <p:cond delay="1642"/>
                                          </p:stCondLst>
                                        </p:cTn>
                                        <p:tgtEl>
                                          <p:spTgt spid="96"/>
                                        </p:tgtEl>
                                      </p:cBhvr>
                                      <p:to x="100000" y="90000"/>
                                    </p:animScale>
                                    <p:animScale>
                                      <p:cBhvr>
                                        <p:cTn id="23" dur="166" decel="50000">
                                          <p:stCondLst>
                                            <p:cond delay="1668"/>
                                          </p:stCondLst>
                                        </p:cTn>
                                        <p:tgtEl>
                                          <p:spTgt spid="96"/>
                                        </p:tgtEl>
                                      </p:cBhvr>
                                      <p:to x="100000" y="100000"/>
                                    </p:animScale>
                                    <p:animScale>
                                      <p:cBhvr>
                                        <p:cTn id="24" dur="26">
                                          <p:stCondLst>
                                            <p:cond delay="1808"/>
                                          </p:stCondLst>
                                        </p:cTn>
                                        <p:tgtEl>
                                          <p:spTgt spid="96"/>
                                        </p:tgtEl>
                                      </p:cBhvr>
                                      <p:to x="100000" y="95000"/>
                                    </p:animScale>
                                    <p:animScale>
                                      <p:cBhvr>
                                        <p:cTn id="25" dur="166" decel="50000">
                                          <p:stCondLst>
                                            <p:cond delay="1834"/>
                                          </p:stCondLst>
                                        </p:cTn>
                                        <p:tgtEl>
                                          <p:spTgt spid="96"/>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98"/>
                                        </p:tgtEl>
                                        <p:attrNameLst>
                                          <p:attrName>style.visibility</p:attrName>
                                        </p:attrNameLst>
                                      </p:cBhvr>
                                      <p:to>
                                        <p:strVal val="visible"/>
                                      </p:to>
                                    </p:set>
                                    <p:animEffect transition="in" filter="wipe(down)">
                                      <p:cBhvr>
                                        <p:cTn id="28" dur="580">
                                          <p:stCondLst>
                                            <p:cond delay="0"/>
                                          </p:stCondLst>
                                        </p:cTn>
                                        <p:tgtEl>
                                          <p:spTgt spid="98"/>
                                        </p:tgtEl>
                                      </p:cBhvr>
                                    </p:animEffect>
                                    <p:anim calcmode="lin" valueType="num">
                                      <p:cBhvr>
                                        <p:cTn id="29" dur="182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98"/>
                                        </p:tgtEl>
                                        <p:attrNameLst>
                                          <p:attrName>ppt_y</p:attrName>
                                        </p:attrNameLst>
                                      </p:cBhvr>
                                      <p:tavLst>
                                        <p:tav tm="0" fmla="#ppt_y-sin(pi*$)/3">
                                          <p:val>
                                            <p:fltVal val="0.5"/>
                                          </p:val>
                                        </p:tav>
                                        <p:tav tm="100000">
                                          <p:val>
                                            <p:fltVal val="1.0"/>
                                          </p:val>
                                        </p:tav>
                                      </p:tavLst>
                                    </p:anim>
                                    <p:anim calcmode="lin" valueType="num">
                                      <p:cBhvr>
                                        <p:cTn id="31" dur="664" tmFilter="0, 0; 0.125,0.2665; 0.25,0.4; 0.375,0.465; 0.5,0.5;  0.625,0.535; 0.75,0.6; 0.875,0.7335; 1,1">
                                          <p:stCondLst>
                                            <p:cond delay="664"/>
                                          </p:stCondLst>
                                        </p:cTn>
                                        <p:tgtEl>
                                          <p:spTgt spid="98"/>
                                        </p:tgtEl>
                                        <p:attrNameLst>
                                          <p:attrName>ppt_y</p:attrName>
                                        </p:attrNameLst>
                                      </p:cBhvr>
                                      <p:tavLst>
                                        <p:tav tm="0" fmla="#ppt_y-sin(pi*$)/9">
                                          <p:val>
                                            <p:fltVal val="0.0"/>
                                          </p:val>
                                        </p:tav>
                                        <p:tav tm="100000">
                                          <p:val>
                                            <p:fltVal val="1.0"/>
                                          </p:val>
                                        </p:tav>
                                      </p:tavLst>
                                    </p:anim>
                                    <p:anim calcmode="lin" valueType="num">
                                      <p:cBhvr>
                                        <p:cTn id="32" dur="332" tmFilter="0, 0; 0.125,0.2665; 0.25,0.4; 0.375,0.465; 0.5,0.5;  0.625,0.535; 0.75,0.6; 0.875,0.7335; 1,1">
                                          <p:stCondLst>
                                            <p:cond delay="1324"/>
                                          </p:stCondLst>
                                        </p:cTn>
                                        <p:tgtEl>
                                          <p:spTgt spid="98"/>
                                        </p:tgtEl>
                                        <p:attrNameLst>
                                          <p:attrName>ppt_y</p:attrName>
                                        </p:attrNameLst>
                                      </p:cBhvr>
                                      <p:tavLst>
                                        <p:tav tm="0" fmla="#ppt_y-sin(pi*$)/27">
                                          <p:val>
                                            <p:fltVal val="0.0"/>
                                          </p:val>
                                        </p:tav>
                                        <p:tav tm="100000">
                                          <p:val>
                                            <p:fltVal val="1.0"/>
                                          </p:val>
                                        </p:tav>
                                      </p:tavLst>
                                    </p:anim>
                                    <p:anim calcmode="lin" valueType="num">
                                      <p:cBhvr>
                                        <p:cTn id="33" dur="164" tmFilter="0, 0; 0.125,0.2665; 0.25,0.4; 0.375,0.465; 0.5,0.5;  0.625,0.535; 0.75,0.6; 0.875,0.7335; 1,1">
                                          <p:stCondLst>
                                            <p:cond delay="1656"/>
                                          </p:stCondLst>
                                        </p:cTn>
                                        <p:tgtEl>
                                          <p:spTgt spid="98"/>
                                        </p:tgtEl>
                                        <p:attrNameLst>
                                          <p:attrName>ppt_y</p:attrName>
                                        </p:attrNameLst>
                                      </p:cBhvr>
                                      <p:tavLst>
                                        <p:tav tm="0" fmla="#ppt_y-sin(pi*$)/81">
                                          <p:val>
                                            <p:fltVal val="0.0"/>
                                          </p:val>
                                        </p:tav>
                                        <p:tav tm="100000">
                                          <p:val>
                                            <p:fltVal val="1.0"/>
                                          </p:val>
                                        </p:tav>
                                      </p:tavLst>
                                    </p:anim>
                                    <p:animScale>
                                      <p:cBhvr>
                                        <p:cTn id="34" dur="26">
                                          <p:stCondLst>
                                            <p:cond delay="650"/>
                                          </p:stCondLst>
                                        </p:cTn>
                                        <p:tgtEl>
                                          <p:spTgt spid="98"/>
                                        </p:tgtEl>
                                      </p:cBhvr>
                                      <p:to x="100000" y="60000"/>
                                    </p:animScale>
                                    <p:animScale>
                                      <p:cBhvr>
                                        <p:cTn id="35" dur="166" decel="50000">
                                          <p:stCondLst>
                                            <p:cond delay="676"/>
                                          </p:stCondLst>
                                        </p:cTn>
                                        <p:tgtEl>
                                          <p:spTgt spid="98"/>
                                        </p:tgtEl>
                                      </p:cBhvr>
                                      <p:to x="100000" y="100000"/>
                                    </p:animScale>
                                    <p:animScale>
                                      <p:cBhvr>
                                        <p:cTn id="36" dur="26">
                                          <p:stCondLst>
                                            <p:cond delay="1312"/>
                                          </p:stCondLst>
                                        </p:cTn>
                                        <p:tgtEl>
                                          <p:spTgt spid="98"/>
                                        </p:tgtEl>
                                      </p:cBhvr>
                                      <p:to x="100000" y="80000"/>
                                    </p:animScale>
                                    <p:animScale>
                                      <p:cBhvr>
                                        <p:cTn id="37" dur="166" decel="50000">
                                          <p:stCondLst>
                                            <p:cond delay="1338"/>
                                          </p:stCondLst>
                                        </p:cTn>
                                        <p:tgtEl>
                                          <p:spTgt spid="98"/>
                                        </p:tgtEl>
                                      </p:cBhvr>
                                      <p:to x="100000" y="100000"/>
                                    </p:animScale>
                                    <p:animScale>
                                      <p:cBhvr>
                                        <p:cTn id="38" dur="26">
                                          <p:stCondLst>
                                            <p:cond delay="1642"/>
                                          </p:stCondLst>
                                        </p:cTn>
                                        <p:tgtEl>
                                          <p:spTgt spid="98"/>
                                        </p:tgtEl>
                                      </p:cBhvr>
                                      <p:to x="100000" y="90000"/>
                                    </p:animScale>
                                    <p:animScale>
                                      <p:cBhvr>
                                        <p:cTn id="39" dur="166" decel="50000">
                                          <p:stCondLst>
                                            <p:cond delay="1668"/>
                                          </p:stCondLst>
                                        </p:cTn>
                                        <p:tgtEl>
                                          <p:spTgt spid="98"/>
                                        </p:tgtEl>
                                      </p:cBhvr>
                                      <p:to x="100000" y="100000"/>
                                    </p:animScale>
                                    <p:animScale>
                                      <p:cBhvr>
                                        <p:cTn id="40" dur="26">
                                          <p:stCondLst>
                                            <p:cond delay="1808"/>
                                          </p:stCondLst>
                                        </p:cTn>
                                        <p:tgtEl>
                                          <p:spTgt spid="98"/>
                                        </p:tgtEl>
                                      </p:cBhvr>
                                      <p:to x="100000" y="95000"/>
                                    </p:animScale>
                                    <p:animScale>
                                      <p:cBhvr>
                                        <p:cTn id="41" dur="166" decel="50000">
                                          <p:stCondLst>
                                            <p:cond delay="1834"/>
                                          </p:stCondLst>
                                        </p:cTn>
                                        <p:tgtEl>
                                          <p:spTgt spid="98"/>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100"/>
                                        </p:tgtEl>
                                        <p:attrNameLst>
                                          <p:attrName>style.visibility</p:attrName>
                                        </p:attrNameLst>
                                      </p:cBhvr>
                                      <p:to>
                                        <p:strVal val="visible"/>
                                      </p:to>
                                    </p:set>
                                    <p:animEffect transition="in" filter="wipe(down)">
                                      <p:cBhvr>
                                        <p:cTn id="44" dur="580">
                                          <p:stCondLst>
                                            <p:cond delay="0"/>
                                          </p:stCondLst>
                                        </p:cTn>
                                        <p:tgtEl>
                                          <p:spTgt spid="100"/>
                                        </p:tgtEl>
                                      </p:cBhvr>
                                    </p:animEffect>
                                    <p:anim calcmode="lin" valueType="num">
                                      <p:cBhvr>
                                        <p:cTn id="45" dur="1822" tmFilter="0,0; 0.14,0.36; 0.43,0.73; 0.71,0.91; 1.0,1.0">
                                          <p:stCondLst>
                                            <p:cond delay="0"/>
                                          </p:stCondLst>
                                        </p:cTn>
                                        <p:tgtEl>
                                          <p:spTgt spid="100"/>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00"/>
                                        </p:tgtEl>
                                        <p:attrNameLst>
                                          <p:attrName>ppt_y</p:attrName>
                                        </p:attrNameLst>
                                      </p:cBhvr>
                                      <p:tavLst>
                                        <p:tav tm="0" fmla="#ppt_y-sin(pi*$)/3">
                                          <p:val>
                                            <p:fltVal val="0.5"/>
                                          </p:val>
                                        </p:tav>
                                        <p:tav tm="100000">
                                          <p:val>
                                            <p:fltVal val="1.0"/>
                                          </p:val>
                                        </p:tav>
                                      </p:tavLst>
                                    </p:anim>
                                    <p:anim calcmode="lin" valueType="num">
                                      <p:cBhvr>
                                        <p:cTn id="47" dur="664" tmFilter="0, 0; 0.125,0.2665; 0.25,0.4; 0.375,0.465; 0.5,0.5;  0.625,0.535; 0.75,0.6; 0.875,0.7335; 1,1">
                                          <p:stCondLst>
                                            <p:cond delay="664"/>
                                          </p:stCondLst>
                                        </p:cTn>
                                        <p:tgtEl>
                                          <p:spTgt spid="100"/>
                                        </p:tgtEl>
                                        <p:attrNameLst>
                                          <p:attrName>ppt_y</p:attrName>
                                        </p:attrNameLst>
                                      </p:cBhvr>
                                      <p:tavLst>
                                        <p:tav tm="0" fmla="#ppt_y-sin(pi*$)/9">
                                          <p:val>
                                            <p:fltVal val="0.0"/>
                                          </p:val>
                                        </p:tav>
                                        <p:tav tm="100000">
                                          <p:val>
                                            <p:fltVal val="1.0"/>
                                          </p:val>
                                        </p:tav>
                                      </p:tavLst>
                                    </p:anim>
                                    <p:anim calcmode="lin" valueType="num">
                                      <p:cBhvr>
                                        <p:cTn id="48" dur="332" tmFilter="0, 0; 0.125,0.2665; 0.25,0.4; 0.375,0.465; 0.5,0.5;  0.625,0.535; 0.75,0.6; 0.875,0.7335; 1,1">
                                          <p:stCondLst>
                                            <p:cond delay="1324"/>
                                          </p:stCondLst>
                                        </p:cTn>
                                        <p:tgtEl>
                                          <p:spTgt spid="100"/>
                                        </p:tgtEl>
                                        <p:attrNameLst>
                                          <p:attrName>ppt_y</p:attrName>
                                        </p:attrNameLst>
                                      </p:cBhvr>
                                      <p:tavLst>
                                        <p:tav tm="0" fmla="#ppt_y-sin(pi*$)/27">
                                          <p:val>
                                            <p:fltVal val="0.0"/>
                                          </p:val>
                                        </p:tav>
                                        <p:tav tm="100000">
                                          <p:val>
                                            <p:fltVal val="1.0"/>
                                          </p:val>
                                        </p:tav>
                                      </p:tavLst>
                                    </p:anim>
                                    <p:anim calcmode="lin" valueType="num">
                                      <p:cBhvr>
                                        <p:cTn id="49" dur="164" tmFilter="0, 0; 0.125,0.2665; 0.25,0.4; 0.375,0.465; 0.5,0.5;  0.625,0.535; 0.75,0.6; 0.875,0.7335; 1,1">
                                          <p:stCondLst>
                                            <p:cond delay="1656"/>
                                          </p:stCondLst>
                                        </p:cTn>
                                        <p:tgtEl>
                                          <p:spTgt spid="100"/>
                                        </p:tgtEl>
                                        <p:attrNameLst>
                                          <p:attrName>ppt_y</p:attrName>
                                        </p:attrNameLst>
                                      </p:cBhvr>
                                      <p:tavLst>
                                        <p:tav tm="0" fmla="#ppt_y-sin(pi*$)/81">
                                          <p:val>
                                            <p:fltVal val="0.0"/>
                                          </p:val>
                                        </p:tav>
                                        <p:tav tm="100000">
                                          <p:val>
                                            <p:fltVal val="1.0"/>
                                          </p:val>
                                        </p:tav>
                                      </p:tavLst>
                                    </p:anim>
                                    <p:animScale>
                                      <p:cBhvr>
                                        <p:cTn id="50" dur="26">
                                          <p:stCondLst>
                                            <p:cond delay="650"/>
                                          </p:stCondLst>
                                        </p:cTn>
                                        <p:tgtEl>
                                          <p:spTgt spid="100"/>
                                        </p:tgtEl>
                                      </p:cBhvr>
                                      <p:to x="100000" y="60000"/>
                                    </p:animScale>
                                    <p:animScale>
                                      <p:cBhvr>
                                        <p:cTn id="51" dur="166" decel="50000">
                                          <p:stCondLst>
                                            <p:cond delay="676"/>
                                          </p:stCondLst>
                                        </p:cTn>
                                        <p:tgtEl>
                                          <p:spTgt spid="100"/>
                                        </p:tgtEl>
                                      </p:cBhvr>
                                      <p:to x="100000" y="100000"/>
                                    </p:animScale>
                                    <p:animScale>
                                      <p:cBhvr>
                                        <p:cTn id="52" dur="26">
                                          <p:stCondLst>
                                            <p:cond delay="1312"/>
                                          </p:stCondLst>
                                        </p:cTn>
                                        <p:tgtEl>
                                          <p:spTgt spid="100"/>
                                        </p:tgtEl>
                                      </p:cBhvr>
                                      <p:to x="100000" y="80000"/>
                                    </p:animScale>
                                    <p:animScale>
                                      <p:cBhvr>
                                        <p:cTn id="53" dur="166" decel="50000">
                                          <p:stCondLst>
                                            <p:cond delay="1338"/>
                                          </p:stCondLst>
                                        </p:cTn>
                                        <p:tgtEl>
                                          <p:spTgt spid="100"/>
                                        </p:tgtEl>
                                      </p:cBhvr>
                                      <p:to x="100000" y="100000"/>
                                    </p:animScale>
                                    <p:animScale>
                                      <p:cBhvr>
                                        <p:cTn id="54" dur="26">
                                          <p:stCondLst>
                                            <p:cond delay="1642"/>
                                          </p:stCondLst>
                                        </p:cTn>
                                        <p:tgtEl>
                                          <p:spTgt spid="100"/>
                                        </p:tgtEl>
                                      </p:cBhvr>
                                      <p:to x="100000" y="90000"/>
                                    </p:animScale>
                                    <p:animScale>
                                      <p:cBhvr>
                                        <p:cTn id="55" dur="166" decel="50000">
                                          <p:stCondLst>
                                            <p:cond delay="1668"/>
                                          </p:stCondLst>
                                        </p:cTn>
                                        <p:tgtEl>
                                          <p:spTgt spid="100"/>
                                        </p:tgtEl>
                                      </p:cBhvr>
                                      <p:to x="100000" y="100000"/>
                                    </p:animScale>
                                    <p:animScale>
                                      <p:cBhvr>
                                        <p:cTn id="56" dur="26">
                                          <p:stCondLst>
                                            <p:cond delay="1808"/>
                                          </p:stCondLst>
                                        </p:cTn>
                                        <p:tgtEl>
                                          <p:spTgt spid="100"/>
                                        </p:tgtEl>
                                      </p:cBhvr>
                                      <p:to x="100000" y="95000"/>
                                    </p:animScale>
                                    <p:animScale>
                                      <p:cBhvr>
                                        <p:cTn id="57" dur="166" decel="50000">
                                          <p:stCondLst>
                                            <p:cond delay="1834"/>
                                          </p:stCondLst>
                                        </p:cTn>
                                        <p:tgtEl>
                                          <p:spTgt spid="100"/>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nodeType="clickEffect">
                                  <p:stCondLst>
                                    <p:cond delay="0"/>
                                  </p:stCondLst>
                                  <p:childTnLst>
                                    <p:set>
                                      <p:cBhvr>
                                        <p:cTn id="61" dur="1" fill="hold">
                                          <p:stCondLst>
                                            <p:cond delay="0"/>
                                          </p:stCondLst>
                                        </p:cTn>
                                        <p:tgtEl>
                                          <p:spTgt spid="97"/>
                                        </p:tgtEl>
                                        <p:attrNameLst>
                                          <p:attrName>style.visibility</p:attrName>
                                        </p:attrNameLst>
                                      </p:cBhvr>
                                      <p:to>
                                        <p:strVal val="visible"/>
                                      </p:to>
                                    </p:set>
                                    <p:animEffect transition="in" filter="wipe(down)">
                                      <p:cBhvr>
                                        <p:cTn id="62" dur="580">
                                          <p:stCondLst>
                                            <p:cond delay="0"/>
                                          </p:stCondLst>
                                        </p:cTn>
                                        <p:tgtEl>
                                          <p:spTgt spid="97"/>
                                        </p:tgtEl>
                                      </p:cBhvr>
                                    </p:animEffect>
                                    <p:anim calcmode="lin" valueType="num">
                                      <p:cBhvr>
                                        <p:cTn id="63" dur="1822" tmFilter="0,0; 0.14,0.36; 0.43,0.73; 0.71,0.91; 1.0,1.0">
                                          <p:stCondLst>
                                            <p:cond delay="0"/>
                                          </p:stCondLst>
                                        </p:cTn>
                                        <p:tgtEl>
                                          <p:spTgt spid="9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97"/>
                                        </p:tgtEl>
                                        <p:attrNameLst>
                                          <p:attrName>ppt_y</p:attrName>
                                        </p:attrNameLst>
                                      </p:cBhvr>
                                      <p:tavLst>
                                        <p:tav tm="0" fmla="#ppt_y-sin(pi*$)/3">
                                          <p:val>
                                            <p:fltVal val="0.5"/>
                                          </p:val>
                                        </p:tav>
                                        <p:tav tm="100000">
                                          <p:val>
                                            <p:fltVal val="1.0"/>
                                          </p:val>
                                        </p:tav>
                                      </p:tavLst>
                                    </p:anim>
                                    <p:anim calcmode="lin" valueType="num">
                                      <p:cBhvr>
                                        <p:cTn id="65" dur="664" tmFilter="0, 0; 0.125,0.2665; 0.25,0.4; 0.375,0.465; 0.5,0.5;  0.625,0.535; 0.75,0.6; 0.875,0.7335; 1,1">
                                          <p:stCondLst>
                                            <p:cond delay="664"/>
                                          </p:stCondLst>
                                        </p:cTn>
                                        <p:tgtEl>
                                          <p:spTgt spid="97"/>
                                        </p:tgtEl>
                                        <p:attrNameLst>
                                          <p:attrName>ppt_y</p:attrName>
                                        </p:attrNameLst>
                                      </p:cBhvr>
                                      <p:tavLst>
                                        <p:tav tm="0" fmla="#ppt_y-sin(pi*$)/9">
                                          <p:val>
                                            <p:fltVal val="0.0"/>
                                          </p:val>
                                        </p:tav>
                                        <p:tav tm="100000">
                                          <p:val>
                                            <p:fltVal val="1.0"/>
                                          </p:val>
                                        </p:tav>
                                      </p:tavLst>
                                    </p:anim>
                                    <p:anim calcmode="lin" valueType="num">
                                      <p:cBhvr>
                                        <p:cTn id="66" dur="332" tmFilter="0, 0; 0.125,0.2665; 0.25,0.4; 0.375,0.465; 0.5,0.5;  0.625,0.535; 0.75,0.6; 0.875,0.7335; 1,1">
                                          <p:stCondLst>
                                            <p:cond delay="1324"/>
                                          </p:stCondLst>
                                        </p:cTn>
                                        <p:tgtEl>
                                          <p:spTgt spid="97"/>
                                        </p:tgtEl>
                                        <p:attrNameLst>
                                          <p:attrName>ppt_y</p:attrName>
                                        </p:attrNameLst>
                                      </p:cBhvr>
                                      <p:tavLst>
                                        <p:tav tm="0" fmla="#ppt_y-sin(pi*$)/27">
                                          <p:val>
                                            <p:fltVal val="0.0"/>
                                          </p:val>
                                        </p:tav>
                                        <p:tav tm="100000">
                                          <p:val>
                                            <p:fltVal val="1.0"/>
                                          </p:val>
                                        </p:tav>
                                      </p:tavLst>
                                    </p:anim>
                                    <p:anim calcmode="lin" valueType="num">
                                      <p:cBhvr>
                                        <p:cTn id="67" dur="164" tmFilter="0, 0; 0.125,0.2665; 0.25,0.4; 0.375,0.465; 0.5,0.5;  0.625,0.535; 0.75,0.6; 0.875,0.7335; 1,1">
                                          <p:stCondLst>
                                            <p:cond delay="1656"/>
                                          </p:stCondLst>
                                        </p:cTn>
                                        <p:tgtEl>
                                          <p:spTgt spid="97"/>
                                        </p:tgtEl>
                                        <p:attrNameLst>
                                          <p:attrName>ppt_y</p:attrName>
                                        </p:attrNameLst>
                                      </p:cBhvr>
                                      <p:tavLst>
                                        <p:tav tm="0" fmla="#ppt_y-sin(pi*$)/81">
                                          <p:val>
                                            <p:fltVal val="0.0"/>
                                          </p:val>
                                        </p:tav>
                                        <p:tav tm="100000">
                                          <p:val>
                                            <p:fltVal val="1.0"/>
                                          </p:val>
                                        </p:tav>
                                      </p:tavLst>
                                    </p:anim>
                                    <p:animScale>
                                      <p:cBhvr>
                                        <p:cTn id="68" dur="26">
                                          <p:stCondLst>
                                            <p:cond delay="650"/>
                                          </p:stCondLst>
                                        </p:cTn>
                                        <p:tgtEl>
                                          <p:spTgt spid="97"/>
                                        </p:tgtEl>
                                      </p:cBhvr>
                                      <p:to x="100000" y="60000"/>
                                    </p:animScale>
                                    <p:animScale>
                                      <p:cBhvr>
                                        <p:cTn id="69" dur="166" decel="50000">
                                          <p:stCondLst>
                                            <p:cond delay="676"/>
                                          </p:stCondLst>
                                        </p:cTn>
                                        <p:tgtEl>
                                          <p:spTgt spid="97"/>
                                        </p:tgtEl>
                                      </p:cBhvr>
                                      <p:to x="100000" y="100000"/>
                                    </p:animScale>
                                    <p:animScale>
                                      <p:cBhvr>
                                        <p:cTn id="70" dur="26">
                                          <p:stCondLst>
                                            <p:cond delay="1312"/>
                                          </p:stCondLst>
                                        </p:cTn>
                                        <p:tgtEl>
                                          <p:spTgt spid="97"/>
                                        </p:tgtEl>
                                      </p:cBhvr>
                                      <p:to x="100000" y="80000"/>
                                    </p:animScale>
                                    <p:animScale>
                                      <p:cBhvr>
                                        <p:cTn id="71" dur="166" decel="50000">
                                          <p:stCondLst>
                                            <p:cond delay="1338"/>
                                          </p:stCondLst>
                                        </p:cTn>
                                        <p:tgtEl>
                                          <p:spTgt spid="97"/>
                                        </p:tgtEl>
                                      </p:cBhvr>
                                      <p:to x="100000" y="100000"/>
                                    </p:animScale>
                                    <p:animScale>
                                      <p:cBhvr>
                                        <p:cTn id="72" dur="26">
                                          <p:stCondLst>
                                            <p:cond delay="1642"/>
                                          </p:stCondLst>
                                        </p:cTn>
                                        <p:tgtEl>
                                          <p:spTgt spid="97"/>
                                        </p:tgtEl>
                                      </p:cBhvr>
                                      <p:to x="100000" y="90000"/>
                                    </p:animScale>
                                    <p:animScale>
                                      <p:cBhvr>
                                        <p:cTn id="73" dur="166" decel="50000">
                                          <p:stCondLst>
                                            <p:cond delay="1668"/>
                                          </p:stCondLst>
                                        </p:cTn>
                                        <p:tgtEl>
                                          <p:spTgt spid="97"/>
                                        </p:tgtEl>
                                      </p:cBhvr>
                                      <p:to x="100000" y="100000"/>
                                    </p:animScale>
                                    <p:animScale>
                                      <p:cBhvr>
                                        <p:cTn id="74" dur="26">
                                          <p:stCondLst>
                                            <p:cond delay="1808"/>
                                          </p:stCondLst>
                                        </p:cTn>
                                        <p:tgtEl>
                                          <p:spTgt spid="97"/>
                                        </p:tgtEl>
                                      </p:cBhvr>
                                      <p:to x="100000" y="95000"/>
                                    </p:animScale>
                                    <p:animScale>
                                      <p:cBhvr>
                                        <p:cTn id="75" dur="166" decel="50000">
                                          <p:stCondLst>
                                            <p:cond delay="1834"/>
                                          </p:stCondLst>
                                        </p:cTn>
                                        <p:tgtEl>
                                          <p:spTgt spid="97"/>
                                        </p:tgtEl>
                                      </p:cBhvr>
                                      <p:to x="100000" y="100000"/>
                                    </p:animScale>
                                  </p:childTnLst>
                                </p:cTn>
                              </p:par>
                              <p:par>
                                <p:cTn id="76" presetID="26" presetClass="entr" presetSubtype="0" fill="hold" nodeType="withEffect">
                                  <p:stCondLst>
                                    <p:cond delay="0"/>
                                  </p:stCondLst>
                                  <p:childTnLst>
                                    <p:set>
                                      <p:cBhvr>
                                        <p:cTn id="77" dur="1" fill="hold">
                                          <p:stCondLst>
                                            <p:cond delay="0"/>
                                          </p:stCondLst>
                                        </p:cTn>
                                        <p:tgtEl>
                                          <p:spTgt spid="99"/>
                                        </p:tgtEl>
                                        <p:attrNameLst>
                                          <p:attrName>style.visibility</p:attrName>
                                        </p:attrNameLst>
                                      </p:cBhvr>
                                      <p:to>
                                        <p:strVal val="visible"/>
                                      </p:to>
                                    </p:set>
                                    <p:animEffect transition="in" filter="wipe(down)">
                                      <p:cBhvr>
                                        <p:cTn id="78" dur="580">
                                          <p:stCondLst>
                                            <p:cond delay="0"/>
                                          </p:stCondLst>
                                        </p:cTn>
                                        <p:tgtEl>
                                          <p:spTgt spid="99"/>
                                        </p:tgtEl>
                                      </p:cBhvr>
                                    </p:animEffect>
                                    <p:anim calcmode="lin" valueType="num">
                                      <p:cBhvr>
                                        <p:cTn id="79" dur="1822" tmFilter="0,0; 0.14,0.36; 0.43,0.73; 0.71,0.91; 1.0,1.0">
                                          <p:stCondLst>
                                            <p:cond delay="0"/>
                                          </p:stCondLst>
                                        </p:cTn>
                                        <p:tgtEl>
                                          <p:spTgt spid="99"/>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99"/>
                                        </p:tgtEl>
                                        <p:attrNameLst>
                                          <p:attrName>ppt_y</p:attrName>
                                        </p:attrNameLst>
                                      </p:cBhvr>
                                      <p:tavLst>
                                        <p:tav tm="0" fmla="#ppt_y-sin(pi*$)/3">
                                          <p:val>
                                            <p:fltVal val="0.5"/>
                                          </p:val>
                                        </p:tav>
                                        <p:tav tm="100000">
                                          <p:val>
                                            <p:fltVal val="1.0"/>
                                          </p:val>
                                        </p:tav>
                                      </p:tavLst>
                                    </p:anim>
                                    <p:anim calcmode="lin" valueType="num">
                                      <p:cBhvr>
                                        <p:cTn id="81" dur="664" tmFilter="0, 0; 0.125,0.2665; 0.25,0.4; 0.375,0.465; 0.5,0.5;  0.625,0.535; 0.75,0.6; 0.875,0.7335; 1,1">
                                          <p:stCondLst>
                                            <p:cond delay="664"/>
                                          </p:stCondLst>
                                        </p:cTn>
                                        <p:tgtEl>
                                          <p:spTgt spid="99"/>
                                        </p:tgtEl>
                                        <p:attrNameLst>
                                          <p:attrName>ppt_y</p:attrName>
                                        </p:attrNameLst>
                                      </p:cBhvr>
                                      <p:tavLst>
                                        <p:tav tm="0" fmla="#ppt_y-sin(pi*$)/9">
                                          <p:val>
                                            <p:fltVal val="0.0"/>
                                          </p:val>
                                        </p:tav>
                                        <p:tav tm="100000">
                                          <p:val>
                                            <p:fltVal val="1.0"/>
                                          </p:val>
                                        </p:tav>
                                      </p:tavLst>
                                    </p:anim>
                                    <p:anim calcmode="lin" valueType="num">
                                      <p:cBhvr>
                                        <p:cTn id="82" dur="332" tmFilter="0, 0; 0.125,0.2665; 0.25,0.4; 0.375,0.465; 0.5,0.5;  0.625,0.535; 0.75,0.6; 0.875,0.7335; 1,1">
                                          <p:stCondLst>
                                            <p:cond delay="1324"/>
                                          </p:stCondLst>
                                        </p:cTn>
                                        <p:tgtEl>
                                          <p:spTgt spid="99"/>
                                        </p:tgtEl>
                                        <p:attrNameLst>
                                          <p:attrName>ppt_y</p:attrName>
                                        </p:attrNameLst>
                                      </p:cBhvr>
                                      <p:tavLst>
                                        <p:tav tm="0" fmla="#ppt_y-sin(pi*$)/27">
                                          <p:val>
                                            <p:fltVal val="0.0"/>
                                          </p:val>
                                        </p:tav>
                                        <p:tav tm="100000">
                                          <p:val>
                                            <p:fltVal val="1.0"/>
                                          </p:val>
                                        </p:tav>
                                      </p:tavLst>
                                    </p:anim>
                                    <p:anim calcmode="lin" valueType="num">
                                      <p:cBhvr>
                                        <p:cTn id="83" dur="164" tmFilter="0, 0; 0.125,0.2665; 0.25,0.4; 0.375,0.465; 0.5,0.5;  0.625,0.535; 0.75,0.6; 0.875,0.7335; 1,1">
                                          <p:stCondLst>
                                            <p:cond delay="1656"/>
                                          </p:stCondLst>
                                        </p:cTn>
                                        <p:tgtEl>
                                          <p:spTgt spid="99"/>
                                        </p:tgtEl>
                                        <p:attrNameLst>
                                          <p:attrName>ppt_y</p:attrName>
                                        </p:attrNameLst>
                                      </p:cBhvr>
                                      <p:tavLst>
                                        <p:tav tm="0" fmla="#ppt_y-sin(pi*$)/81">
                                          <p:val>
                                            <p:fltVal val="0.0"/>
                                          </p:val>
                                        </p:tav>
                                        <p:tav tm="100000">
                                          <p:val>
                                            <p:fltVal val="1.0"/>
                                          </p:val>
                                        </p:tav>
                                      </p:tavLst>
                                    </p:anim>
                                    <p:animScale>
                                      <p:cBhvr>
                                        <p:cTn id="84" dur="26">
                                          <p:stCondLst>
                                            <p:cond delay="650"/>
                                          </p:stCondLst>
                                        </p:cTn>
                                        <p:tgtEl>
                                          <p:spTgt spid="99"/>
                                        </p:tgtEl>
                                      </p:cBhvr>
                                      <p:to x="100000" y="60000"/>
                                    </p:animScale>
                                    <p:animScale>
                                      <p:cBhvr>
                                        <p:cTn id="85" dur="166" decel="50000">
                                          <p:stCondLst>
                                            <p:cond delay="676"/>
                                          </p:stCondLst>
                                        </p:cTn>
                                        <p:tgtEl>
                                          <p:spTgt spid="99"/>
                                        </p:tgtEl>
                                      </p:cBhvr>
                                      <p:to x="100000" y="100000"/>
                                    </p:animScale>
                                    <p:animScale>
                                      <p:cBhvr>
                                        <p:cTn id="86" dur="26">
                                          <p:stCondLst>
                                            <p:cond delay="1312"/>
                                          </p:stCondLst>
                                        </p:cTn>
                                        <p:tgtEl>
                                          <p:spTgt spid="99"/>
                                        </p:tgtEl>
                                      </p:cBhvr>
                                      <p:to x="100000" y="80000"/>
                                    </p:animScale>
                                    <p:animScale>
                                      <p:cBhvr>
                                        <p:cTn id="87" dur="166" decel="50000">
                                          <p:stCondLst>
                                            <p:cond delay="1338"/>
                                          </p:stCondLst>
                                        </p:cTn>
                                        <p:tgtEl>
                                          <p:spTgt spid="99"/>
                                        </p:tgtEl>
                                      </p:cBhvr>
                                      <p:to x="100000" y="100000"/>
                                    </p:animScale>
                                    <p:animScale>
                                      <p:cBhvr>
                                        <p:cTn id="88" dur="26">
                                          <p:stCondLst>
                                            <p:cond delay="1642"/>
                                          </p:stCondLst>
                                        </p:cTn>
                                        <p:tgtEl>
                                          <p:spTgt spid="99"/>
                                        </p:tgtEl>
                                      </p:cBhvr>
                                      <p:to x="100000" y="90000"/>
                                    </p:animScale>
                                    <p:animScale>
                                      <p:cBhvr>
                                        <p:cTn id="89" dur="166" decel="50000">
                                          <p:stCondLst>
                                            <p:cond delay="1668"/>
                                          </p:stCondLst>
                                        </p:cTn>
                                        <p:tgtEl>
                                          <p:spTgt spid="99"/>
                                        </p:tgtEl>
                                      </p:cBhvr>
                                      <p:to x="100000" y="100000"/>
                                    </p:animScale>
                                    <p:animScale>
                                      <p:cBhvr>
                                        <p:cTn id="90" dur="26">
                                          <p:stCondLst>
                                            <p:cond delay="1808"/>
                                          </p:stCondLst>
                                        </p:cTn>
                                        <p:tgtEl>
                                          <p:spTgt spid="99"/>
                                        </p:tgtEl>
                                      </p:cBhvr>
                                      <p:to x="100000" y="95000"/>
                                    </p:animScale>
                                    <p:animScale>
                                      <p:cBhvr>
                                        <p:cTn id="91" dur="166" decel="50000">
                                          <p:stCondLst>
                                            <p:cond delay="1834"/>
                                          </p:stCondLst>
                                        </p:cTn>
                                        <p:tgtEl>
                                          <p:spTgt spid="99"/>
                                        </p:tgtEl>
                                      </p:cBhvr>
                                      <p:to x="100000" y="100000"/>
                                    </p:animScale>
                                  </p:childTnLst>
                                </p:cTn>
                              </p:par>
                              <p:par>
                                <p:cTn id="92" presetID="26" presetClass="entr" presetSubtype="0" fill="hold" nodeType="withEffect">
                                  <p:stCondLst>
                                    <p:cond delay="0"/>
                                  </p:stCondLst>
                                  <p:childTnLst>
                                    <p:set>
                                      <p:cBhvr>
                                        <p:cTn id="93" dur="1" fill="hold">
                                          <p:stCondLst>
                                            <p:cond delay="0"/>
                                          </p:stCondLst>
                                        </p:cTn>
                                        <p:tgtEl>
                                          <p:spTgt spid="101"/>
                                        </p:tgtEl>
                                        <p:attrNameLst>
                                          <p:attrName>style.visibility</p:attrName>
                                        </p:attrNameLst>
                                      </p:cBhvr>
                                      <p:to>
                                        <p:strVal val="visible"/>
                                      </p:to>
                                    </p:set>
                                    <p:animEffect transition="in" filter="wipe(down)">
                                      <p:cBhvr>
                                        <p:cTn id="94" dur="580">
                                          <p:stCondLst>
                                            <p:cond delay="0"/>
                                          </p:stCondLst>
                                        </p:cTn>
                                        <p:tgtEl>
                                          <p:spTgt spid="101"/>
                                        </p:tgtEl>
                                      </p:cBhvr>
                                    </p:animEffect>
                                    <p:anim calcmode="lin" valueType="num">
                                      <p:cBhvr>
                                        <p:cTn id="95" dur="1822" tmFilter="0,0; 0.14,0.36; 0.43,0.73; 0.71,0.91; 1.0,1.0">
                                          <p:stCondLst>
                                            <p:cond delay="0"/>
                                          </p:stCondLst>
                                        </p:cTn>
                                        <p:tgtEl>
                                          <p:spTgt spid="101"/>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101"/>
                                        </p:tgtEl>
                                        <p:attrNameLst>
                                          <p:attrName>ppt_y</p:attrName>
                                        </p:attrNameLst>
                                      </p:cBhvr>
                                      <p:tavLst>
                                        <p:tav tm="0" fmla="#ppt_y-sin(pi*$)/3">
                                          <p:val>
                                            <p:fltVal val="0.5"/>
                                          </p:val>
                                        </p:tav>
                                        <p:tav tm="100000">
                                          <p:val>
                                            <p:fltVal val="1.0"/>
                                          </p:val>
                                        </p:tav>
                                      </p:tavLst>
                                    </p:anim>
                                    <p:anim calcmode="lin" valueType="num">
                                      <p:cBhvr>
                                        <p:cTn id="97" dur="664" tmFilter="0, 0; 0.125,0.2665; 0.25,0.4; 0.375,0.465; 0.5,0.5;  0.625,0.535; 0.75,0.6; 0.875,0.7335; 1,1">
                                          <p:stCondLst>
                                            <p:cond delay="664"/>
                                          </p:stCondLst>
                                        </p:cTn>
                                        <p:tgtEl>
                                          <p:spTgt spid="101"/>
                                        </p:tgtEl>
                                        <p:attrNameLst>
                                          <p:attrName>ppt_y</p:attrName>
                                        </p:attrNameLst>
                                      </p:cBhvr>
                                      <p:tavLst>
                                        <p:tav tm="0" fmla="#ppt_y-sin(pi*$)/9">
                                          <p:val>
                                            <p:fltVal val="0.0"/>
                                          </p:val>
                                        </p:tav>
                                        <p:tav tm="100000">
                                          <p:val>
                                            <p:fltVal val="1.0"/>
                                          </p:val>
                                        </p:tav>
                                      </p:tavLst>
                                    </p:anim>
                                    <p:anim calcmode="lin" valueType="num">
                                      <p:cBhvr>
                                        <p:cTn id="98" dur="332" tmFilter="0, 0; 0.125,0.2665; 0.25,0.4; 0.375,0.465; 0.5,0.5;  0.625,0.535; 0.75,0.6; 0.875,0.7335; 1,1">
                                          <p:stCondLst>
                                            <p:cond delay="1324"/>
                                          </p:stCondLst>
                                        </p:cTn>
                                        <p:tgtEl>
                                          <p:spTgt spid="101"/>
                                        </p:tgtEl>
                                        <p:attrNameLst>
                                          <p:attrName>ppt_y</p:attrName>
                                        </p:attrNameLst>
                                      </p:cBhvr>
                                      <p:tavLst>
                                        <p:tav tm="0" fmla="#ppt_y-sin(pi*$)/27">
                                          <p:val>
                                            <p:fltVal val="0.0"/>
                                          </p:val>
                                        </p:tav>
                                        <p:tav tm="100000">
                                          <p:val>
                                            <p:fltVal val="1.0"/>
                                          </p:val>
                                        </p:tav>
                                      </p:tavLst>
                                    </p:anim>
                                    <p:anim calcmode="lin" valueType="num">
                                      <p:cBhvr>
                                        <p:cTn id="99" dur="164" tmFilter="0, 0; 0.125,0.2665; 0.25,0.4; 0.375,0.465; 0.5,0.5;  0.625,0.535; 0.75,0.6; 0.875,0.7335; 1,1">
                                          <p:stCondLst>
                                            <p:cond delay="1656"/>
                                          </p:stCondLst>
                                        </p:cTn>
                                        <p:tgtEl>
                                          <p:spTgt spid="101"/>
                                        </p:tgtEl>
                                        <p:attrNameLst>
                                          <p:attrName>ppt_y</p:attrName>
                                        </p:attrNameLst>
                                      </p:cBhvr>
                                      <p:tavLst>
                                        <p:tav tm="0" fmla="#ppt_y-sin(pi*$)/81">
                                          <p:val>
                                            <p:fltVal val="0.0"/>
                                          </p:val>
                                        </p:tav>
                                        <p:tav tm="100000">
                                          <p:val>
                                            <p:fltVal val="1.0"/>
                                          </p:val>
                                        </p:tav>
                                      </p:tavLst>
                                    </p:anim>
                                    <p:animScale>
                                      <p:cBhvr>
                                        <p:cTn id="100" dur="26">
                                          <p:stCondLst>
                                            <p:cond delay="650"/>
                                          </p:stCondLst>
                                        </p:cTn>
                                        <p:tgtEl>
                                          <p:spTgt spid="101"/>
                                        </p:tgtEl>
                                      </p:cBhvr>
                                      <p:to x="100000" y="60000"/>
                                    </p:animScale>
                                    <p:animScale>
                                      <p:cBhvr>
                                        <p:cTn id="101" dur="166" decel="50000">
                                          <p:stCondLst>
                                            <p:cond delay="676"/>
                                          </p:stCondLst>
                                        </p:cTn>
                                        <p:tgtEl>
                                          <p:spTgt spid="101"/>
                                        </p:tgtEl>
                                      </p:cBhvr>
                                      <p:to x="100000" y="100000"/>
                                    </p:animScale>
                                    <p:animScale>
                                      <p:cBhvr>
                                        <p:cTn id="102" dur="26">
                                          <p:stCondLst>
                                            <p:cond delay="1312"/>
                                          </p:stCondLst>
                                        </p:cTn>
                                        <p:tgtEl>
                                          <p:spTgt spid="101"/>
                                        </p:tgtEl>
                                      </p:cBhvr>
                                      <p:to x="100000" y="80000"/>
                                    </p:animScale>
                                    <p:animScale>
                                      <p:cBhvr>
                                        <p:cTn id="103" dur="166" decel="50000">
                                          <p:stCondLst>
                                            <p:cond delay="1338"/>
                                          </p:stCondLst>
                                        </p:cTn>
                                        <p:tgtEl>
                                          <p:spTgt spid="101"/>
                                        </p:tgtEl>
                                      </p:cBhvr>
                                      <p:to x="100000" y="100000"/>
                                    </p:animScale>
                                    <p:animScale>
                                      <p:cBhvr>
                                        <p:cTn id="104" dur="26">
                                          <p:stCondLst>
                                            <p:cond delay="1642"/>
                                          </p:stCondLst>
                                        </p:cTn>
                                        <p:tgtEl>
                                          <p:spTgt spid="101"/>
                                        </p:tgtEl>
                                      </p:cBhvr>
                                      <p:to x="100000" y="90000"/>
                                    </p:animScale>
                                    <p:animScale>
                                      <p:cBhvr>
                                        <p:cTn id="105" dur="166" decel="50000">
                                          <p:stCondLst>
                                            <p:cond delay="1668"/>
                                          </p:stCondLst>
                                        </p:cTn>
                                        <p:tgtEl>
                                          <p:spTgt spid="101"/>
                                        </p:tgtEl>
                                      </p:cBhvr>
                                      <p:to x="100000" y="100000"/>
                                    </p:animScale>
                                    <p:animScale>
                                      <p:cBhvr>
                                        <p:cTn id="106" dur="26">
                                          <p:stCondLst>
                                            <p:cond delay="1808"/>
                                          </p:stCondLst>
                                        </p:cTn>
                                        <p:tgtEl>
                                          <p:spTgt spid="101"/>
                                        </p:tgtEl>
                                      </p:cBhvr>
                                      <p:to x="100000" y="95000"/>
                                    </p:animScale>
                                    <p:animScale>
                                      <p:cBhvr>
                                        <p:cTn id="107" dur="166" decel="50000">
                                          <p:stCondLst>
                                            <p:cond delay="1834"/>
                                          </p:stCondLst>
                                        </p:cTn>
                                        <p:tgtEl>
                                          <p:spTgt spid="10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76" name=""/>
        <p:cNvGrpSpPr/>
        <p:nvPr/>
      </p:nvGrpSpPr>
      <p:grpSpPr>
        <a:xfrm>
          <a:off x="0" y="0"/>
          <a:ext cx="0" cy="0"/>
          <a:chOff x="0" y="0"/>
          <a:chExt cx="0" cy="0"/>
        </a:xfrm>
      </p:grpSpPr>
      <p:sp>
        <p:nvSpPr>
          <p:cNvPr id="1048913" name="文本占位符 3"/>
          <p:cNvSpPr>
            <a:spLocks noGrp="1"/>
          </p:cNvSpPr>
          <p:nvPr>
            <p:ph type="body" sz="quarter" idx="13"/>
          </p:nvPr>
        </p:nvSpPr>
        <p:spPr/>
        <p:txBody>
          <a:bodyPr/>
          <a:p>
            <a:pPr algn="l"/>
            <a:r>
              <a:rPr lang="zh-CN" altLang="en-US" i="1" dirty="0">
                <a:sym typeface="+mn-ea"/>
              </a:rPr>
              <a:t>立项的相关问题</a:t>
            </a:r>
            <a:endParaRPr lang="zh-CN" altLang="en-US" i="1" dirty="0">
              <a:sym typeface="+mn-ea"/>
            </a:endParaRPr>
          </a:p>
        </p:txBody>
      </p:sp>
      <p:sp>
        <p:nvSpPr>
          <p:cNvPr id="1048914" name="文本占位符 2"/>
          <p:cNvSpPr>
            <a:spLocks noGrp="1"/>
          </p:cNvSpPr>
          <p:nvPr>
            <p:ph type="body" sz="quarter" idx="14"/>
          </p:nvPr>
        </p:nvSpPr>
        <p:spPr/>
        <p:txBody>
          <a:bodyPr>
            <a:normAutofit/>
          </a:bodyPr>
          <a:p>
            <a:pPr>
              <a:lnSpc>
                <a:spcPct val="120000"/>
              </a:lnSpc>
            </a:pPr>
            <a:r>
              <a:rPr lang="en-US" altLang="zh-CN" i="1" dirty="0">
                <a:sym typeface="+mn-ea"/>
              </a:rPr>
              <a:t>related issues</a:t>
            </a:r>
            <a:endParaRPr lang="zh-CN" altLang="en-US" dirty="0"/>
          </a:p>
        </p:txBody>
      </p:sp>
      <p:sp>
        <p:nvSpPr>
          <p:cNvPr id="1048915" name="文本框 6"/>
          <p:cNvSpPr txBox="1"/>
          <p:nvPr/>
        </p:nvSpPr>
        <p:spPr>
          <a:xfrm>
            <a:off x="629920" y="1279525"/>
            <a:ext cx="10685145" cy="5273040"/>
          </a:xfrm>
          <a:prstGeom prst="rect">
            <a:avLst/>
          </a:prstGeom>
          <a:noFill/>
        </p:spPr>
        <p:txBody>
          <a:bodyPr wrap="square" rtlCol="0">
            <a:spAutoFit/>
          </a:bodyPr>
          <a:p>
            <a:r>
              <a:rPr lang="zh-CN" altLang="en-US" sz="2000">
                <a:solidFill>
                  <a:schemeClr val="tx1">
                    <a:lumMod val="65000"/>
                    <a:lumOff val="35000"/>
                  </a:schemeClr>
                </a:solidFill>
                <a:latin typeface="宋体" panose="02010600030101010101" pitchFamily="2" charset="-122"/>
                <a:ea typeface="宋体" panose="02010600030101010101" pitchFamily="2" charset="-122"/>
              </a:rPr>
              <a:t>◎</a:t>
            </a:r>
            <a:r>
              <a:rPr lang="zh-CN" altLang="en-US" sz="2000">
                <a:solidFill>
                  <a:schemeClr val="tx1">
                    <a:lumMod val="65000"/>
                    <a:lumOff val="35000"/>
                  </a:schemeClr>
                </a:solidFill>
              </a:rPr>
              <a:t>从冬学期开始，如果没有进行预申请而活动举办后再进行申请，一律不予通过，相关责任由主办方自己承担。</a:t>
            </a:r>
            <a:endParaRPr lang="zh-CN" altLang="en-US" sz="2000">
              <a:solidFill>
                <a:schemeClr val="tx1">
                  <a:lumMod val="65000"/>
                  <a:lumOff val="35000"/>
                </a:schemeClr>
              </a:solidFill>
            </a:endParaRPr>
          </a:p>
          <a:p>
            <a:endParaRPr lang="zh-CN" altLang="en-US" sz="2000">
              <a:solidFill>
                <a:schemeClr val="tx1">
                  <a:lumMod val="65000"/>
                  <a:lumOff val="35000"/>
                </a:schemeClr>
              </a:solidFill>
            </a:endParaRPr>
          </a:p>
          <a:p>
            <a:r>
              <a:rPr lang="zh-CN" altLang="en-US" sz="2000">
                <a:solidFill>
                  <a:schemeClr val="tx1">
                    <a:lumMod val="65000"/>
                    <a:lumOff val="35000"/>
                  </a:schemeClr>
                </a:solidFill>
                <a:latin typeface="宋体" panose="02010600030101010101" pitchFamily="2" charset="-122"/>
                <a:ea typeface="宋体" panose="02010600030101010101" pitchFamily="2" charset="-122"/>
              </a:rPr>
              <a:t>◎</a:t>
            </a:r>
            <a:r>
              <a:rPr lang="zh-CN" altLang="en-US" sz="2000">
                <a:solidFill>
                  <a:schemeClr val="tx1">
                    <a:lumMod val="65000"/>
                    <a:lumOff val="35000"/>
                  </a:schemeClr>
                </a:solidFill>
              </a:rPr>
              <a:t>举办活动前对外宣传有二课加分而没有进行预申请，这是违反学校相关规定的，并且这会影响主办方之后举办活动的权利。</a:t>
            </a:r>
            <a:endParaRPr lang="zh-CN" altLang="en-US" sz="2000">
              <a:solidFill>
                <a:schemeClr val="tx1">
                  <a:lumMod val="65000"/>
                  <a:lumOff val="35000"/>
                </a:schemeClr>
              </a:solidFill>
            </a:endParaRPr>
          </a:p>
          <a:p>
            <a:r>
              <a:rPr lang="zh-CN" altLang="en-US" sz="2000">
                <a:solidFill>
                  <a:schemeClr val="tx1">
                    <a:lumMod val="65000"/>
                    <a:lumOff val="35000"/>
                  </a:schemeClr>
                </a:solidFill>
              </a:rPr>
              <a:t> </a:t>
            </a:r>
            <a:endParaRPr lang="zh-CN" altLang="en-US" sz="2000">
              <a:solidFill>
                <a:schemeClr val="tx1">
                  <a:lumMod val="65000"/>
                  <a:lumOff val="35000"/>
                </a:schemeClr>
              </a:solidFill>
            </a:endParaRPr>
          </a:p>
          <a:p>
            <a:r>
              <a:rPr lang="zh-CN" altLang="en-US" sz="2000">
                <a:solidFill>
                  <a:schemeClr val="tx1">
                    <a:lumMod val="65000"/>
                    <a:lumOff val="35000"/>
                  </a:schemeClr>
                </a:solidFill>
                <a:latin typeface="宋体" panose="02010600030101010101" pitchFamily="2" charset="-122"/>
                <a:ea typeface="宋体" panose="02010600030101010101" pitchFamily="2" charset="-122"/>
              </a:rPr>
              <a:t>◎</a:t>
            </a:r>
            <a:r>
              <a:rPr lang="zh-CN" altLang="en-US" sz="2000">
                <a:solidFill>
                  <a:schemeClr val="tx1">
                    <a:lumMod val="65000"/>
                    <a:lumOff val="35000"/>
                  </a:schemeClr>
                </a:solidFill>
                <a:sym typeface="+mn-ea"/>
              </a:rPr>
              <a:t>正式申请的线上和线下部分，需要在同一个星期的工作日内完成，以便素拓审核人员的审核。</a:t>
            </a:r>
            <a:endParaRPr lang="zh-CN" altLang="en-US" sz="2000">
              <a:solidFill>
                <a:schemeClr val="tx1">
                  <a:lumMod val="65000"/>
                  <a:lumOff val="35000"/>
                </a:schemeClr>
              </a:solidFill>
              <a:sym typeface="+mn-ea"/>
            </a:endParaRPr>
          </a:p>
          <a:p>
            <a:endParaRPr lang="zh-CN" altLang="en-US" sz="2000">
              <a:solidFill>
                <a:schemeClr val="tx1">
                  <a:lumMod val="65000"/>
                  <a:lumOff val="35000"/>
                </a:schemeClr>
              </a:solidFill>
              <a:sym typeface="+mn-ea"/>
            </a:endParaRPr>
          </a:p>
          <a:p>
            <a:r>
              <a:rPr lang="zh-CN" altLang="en-US" sz="2000">
                <a:solidFill>
                  <a:schemeClr val="tx1">
                    <a:lumMod val="65000"/>
                    <a:lumOff val="35000"/>
                  </a:schemeClr>
                </a:solidFill>
                <a:latin typeface="宋体" panose="02010600030101010101" pitchFamily="2" charset="-122"/>
                <a:ea typeface="宋体" panose="02010600030101010101" pitchFamily="2" charset="-122"/>
                <a:sym typeface="+mn-ea"/>
              </a:rPr>
              <a:t>◎</a:t>
            </a:r>
            <a:r>
              <a:rPr lang="zh-CN" altLang="en-US" sz="2000">
                <a:solidFill>
                  <a:schemeClr val="tx1">
                    <a:lumMod val="65000"/>
                    <a:lumOff val="35000"/>
                  </a:schemeClr>
                </a:solidFill>
                <a:sym typeface="+mn-ea"/>
              </a:rPr>
              <a:t>如果组织社团的正式申请已经通过审核，才发现导入的加分名单有误，这时可以联系素拓，素拓的综审工作人员会将项目的审核状态更改为预审核通过，再重新导入加分名单即可。</a:t>
            </a:r>
            <a:endParaRPr lang="zh-CN" altLang="en-US" sz="2000">
              <a:solidFill>
                <a:schemeClr val="tx1">
                  <a:lumMod val="65000"/>
                  <a:lumOff val="35000"/>
                </a:schemeClr>
              </a:solidFill>
              <a:sym typeface="+mn-ea"/>
            </a:endParaRPr>
          </a:p>
          <a:p>
            <a:endParaRPr lang="zh-CN" altLang="en-US" sz="2000">
              <a:solidFill>
                <a:schemeClr val="tx1">
                  <a:lumMod val="65000"/>
                  <a:lumOff val="35000"/>
                </a:schemeClr>
              </a:solidFill>
              <a:sym typeface="+mn-ea"/>
            </a:endParaRPr>
          </a:p>
          <a:p>
            <a:r>
              <a:rPr lang="zh-CN" altLang="en-US" sz="2000">
                <a:solidFill>
                  <a:schemeClr val="tx1">
                    <a:lumMod val="65000"/>
                    <a:lumOff val="35000"/>
                  </a:schemeClr>
                </a:solidFill>
                <a:latin typeface="宋体" panose="02010600030101010101" pitchFamily="2" charset="-122"/>
                <a:ea typeface="宋体" panose="02010600030101010101" pitchFamily="2" charset="-122"/>
                <a:sym typeface="+mn-ea"/>
              </a:rPr>
              <a:t>◎</a:t>
            </a:r>
            <a:r>
              <a:rPr lang="zh-CN" altLang="en-US" sz="2000">
                <a:solidFill>
                  <a:schemeClr val="tx1">
                    <a:lumMod val="65000"/>
                    <a:lumOff val="35000"/>
                  </a:schemeClr>
                </a:solidFill>
                <a:sym typeface="+mn-ea"/>
              </a:rPr>
              <a:t>有时在素拓新网导入加分名单时会出现个别同学无法导入的现象，这时可以检查一下导入的同学是否有15级或以前的同学。他们只在旧网有账号,所以必须要在旧网也申请立项,把这些同学的名单导入。</a:t>
            </a:r>
            <a:endParaRPr lang="zh-CN" altLang="en-US" sz="2000">
              <a:solidFill>
                <a:schemeClr val="tx1">
                  <a:lumMod val="65000"/>
                  <a:lumOff val="35000"/>
                </a:schemeClr>
              </a:solidFill>
              <a:sym typeface="+mn-ea"/>
            </a:endParaRPr>
          </a:p>
          <a:p>
            <a:endParaRPr lang="zh-CN" altLang="en-US" sz="2000" dirty="0">
              <a:solidFill>
                <a:schemeClr val="tx1">
                  <a:lumMod val="65000"/>
                  <a:lumOff val="35000"/>
                </a:schemeClr>
              </a:solidFill>
              <a:sym typeface="+mn-ea"/>
            </a:endParaRPr>
          </a:p>
          <a:p>
            <a:endParaRPr lang="zh-CN" altLang="en-US" sz="2000" dirty="0"/>
          </a:p>
          <a:p>
            <a:endParaRPr lang="zh-CN" altLang="en-US" sz="2000">
              <a:solidFill>
                <a:schemeClr val="tx1">
                  <a:lumMod val="65000"/>
                  <a:lumOff val="35000"/>
                </a:schemeClr>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77" name=""/>
        <p:cNvGrpSpPr/>
        <p:nvPr/>
      </p:nvGrpSpPr>
      <p:grpSpPr>
        <a:xfrm>
          <a:off x="0" y="0"/>
          <a:ext cx="0" cy="0"/>
          <a:chOff x="0" y="0"/>
          <a:chExt cx="0" cy="0"/>
        </a:xfrm>
      </p:grpSpPr>
      <p:sp>
        <p:nvSpPr>
          <p:cNvPr id="1048916" name="文本占位符 3"/>
          <p:cNvSpPr>
            <a:spLocks noGrp="1"/>
          </p:cNvSpPr>
          <p:nvPr>
            <p:ph type="body" sz="quarter" idx="13"/>
          </p:nvPr>
        </p:nvSpPr>
        <p:spPr/>
        <p:txBody>
          <a:bodyPr/>
          <a:p>
            <a:pPr algn="l"/>
            <a:r>
              <a:rPr lang="zh-CN" altLang="en-US" dirty="0">
                <a:sym typeface="+mn-ea"/>
              </a:rPr>
              <a:t>立项的相关问题</a:t>
            </a:r>
            <a:endParaRPr lang="zh-CN" altLang="en-US" dirty="0"/>
          </a:p>
        </p:txBody>
      </p:sp>
      <p:sp>
        <p:nvSpPr>
          <p:cNvPr id="1048917" name="文本占位符 4"/>
          <p:cNvSpPr>
            <a:spLocks noGrp="1"/>
          </p:cNvSpPr>
          <p:nvPr>
            <p:ph type="body" sz="quarter" idx="14"/>
          </p:nvPr>
        </p:nvSpPr>
        <p:spPr/>
        <p:txBody>
          <a:bodyPr>
            <a:normAutofit/>
          </a:bodyPr>
          <a:p>
            <a:pPr>
              <a:lnSpc>
                <a:spcPct val="120000"/>
              </a:lnSpc>
            </a:pPr>
            <a:r>
              <a:rPr lang="en-US" altLang="zh-CN" i="1" dirty="0">
                <a:sym typeface="+mn-ea"/>
              </a:rPr>
              <a:t>related issues</a:t>
            </a:r>
            <a:endParaRPr lang="zh-CN" altLang="en-US" dirty="0"/>
          </a:p>
        </p:txBody>
      </p:sp>
      <p:sp>
        <p:nvSpPr>
          <p:cNvPr id="1048918" name="文本框 5"/>
          <p:cNvSpPr txBox="1"/>
          <p:nvPr/>
        </p:nvSpPr>
        <p:spPr>
          <a:xfrm>
            <a:off x="900430" y="1945005"/>
            <a:ext cx="7886700" cy="2553335"/>
          </a:xfrm>
          <a:prstGeom prst="rect">
            <a:avLst/>
          </a:prstGeom>
          <a:noFill/>
        </p:spPr>
        <p:txBody>
          <a:bodyPr wrap="square" rtlCol="0">
            <a:spAutoFit/>
          </a:bodyPr>
          <a:p>
            <a:r>
              <a:rPr lang="zh-CN" altLang="en-US" sz="2000">
                <a:solidFill>
                  <a:schemeClr val="tx1">
                    <a:lumMod val="65000"/>
                    <a:lumOff val="35000"/>
                  </a:schemeClr>
                </a:solidFill>
              </a:rPr>
              <a:t>活动举办后一定要记得正式申请，有的主办方活动举办完成后没有进行正式申请，导致我们审核人员无法对一些项目进行审核。</a:t>
            </a:r>
            <a:endParaRPr lang="zh-CN" altLang="en-US" sz="2000">
              <a:solidFill>
                <a:schemeClr val="tx1">
                  <a:lumMod val="65000"/>
                  <a:lumOff val="35000"/>
                </a:schemeClr>
              </a:solidFill>
            </a:endParaRPr>
          </a:p>
          <a:p>
            <a:endParaRPr lang="zh-CN" altLang="en-US" sz="2000">
              <a:solidFill>
                <a:schemeClr val="tx1">
                  <a:lumMod val="65000"/>
                  <a:lumOff val="35000"/>
                </a:schemeClr>
              </a:solidFill>
            </a:endParaRPr>
          </a:p>
          <a:p>
            <a:r>
              <a:rPr lang="zh-CN" altLang="en-US" sz="2000">
                <a:solidFill>
                  <a:schemeClr val="tx1">
                    <a:lumMod val="65000"/>
                    <a:lumOff val="35000"/>
                  </a:schemeClr>
                </a:solidFill>
              </a:rPr>
              <a:t>在此给大家说明一下，之前举办活动后没有进行正式申请的主办方，给予大家半个月的缓冲时间。</a:t>
            </a:r>
            <a:endParaRPr lang="zh-CN" altLang="en-US" sz="2000">
              <a:solidFill>
                <a:schemeClr val="tx1">
                  <a:lumMod val="65000"/>
                  <a:lumOff val="35000"/>
                </a:schemeClr>
              </a:solidFill>
            </a:endParaRPr>
          </a:p>
          <a:p>
            <a:endParaRPr lang="zh-CN" altLang="en-US" sz="2000">
              <a:solidFill>
                <a:schemeClr val="tx1">
                  <a:lumMod val="65000"/>
                  <a:lumOff val="35000"/>
                </a:schemeClr>
              </a:solidFill>
            </a:endParaRPr>
          </a:p>
          <a:p>
            <a:r>
              <a:rPr lang="zh-CN" altLang="en-US" sz="2000">
                <a:solidFill>
                  <a:schemeClr val="tx1">
                    <a:lumMod val="65000"/>
                    <a:lumOff val="35000"/>
                  </a:schemeClr>
                </a:solidFill>
              </a:rPr>
              <a:t>如果在冬学期开始后还没有提交正式申请，我们将对剩余的未进行正式申请的活动进行清零，清零之后的相关责任由主办方承担。</a:t>
            </a:r>
            <a:endParaRPr lang="zh-CN" altLang="en-US" sz="2000">
              <a:solidFill>
                <a:schemeClr val="tx1">
                  <a:lumMod val="65000"/>
                  <a:lumOff val="35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78" name=""/>
        <p:cNvGrpSpPr/>
        <p:nvPr/>
      </p:nvGrpSpPr>
      <p:grpSpPr>
        <a:xfrm>
          <a:off x="0" y="0"/>
          <a:ext cx="0" cy="0"/>
          <a:chOff x="0" y="0"/>
          <a:chExt cx="0" cy="0"/>
        </a:xfrm>
      </p:grpSpPr>
      <p:sp>
        <p:nvSpPr>
          <p:cNvPr id="1048919" name="任意多边形: 形状 3"/>
          <p:cNvSpPr/>
          <p:nvPr/>
        </p:nvSpPr>
        <p:spPr>
          <a:xfrm flipH="1">
            <a:off x="1" y="2627722"/>
            <a:ext cx="4387777" cy="1602556"/>
          </a:xfrm>
          <a:custGeom>
            <a:avLst/>
            <a:gdLst>
              <a:gd name="connsiteX0" fmla="*/ 4387777 w 4387777"/>
              <a:gd name="connsiteY0" fmla="*/ 0 h 1602556"/>
              <a:gd name="connsiteX1" fmla="*/ 0 w 4387777"/>
              <a:gd name="connsiteY1" fmla="*/ 0 h 1602556"/>
              <a:gd name="connsiteX2" fmla="*/ 400223 w 4387777"/>
              <a:gd name="connsiteY2" fmla="*/ 1602556 h 1602556"/>
              <a:gd name="connsiteX3" fmla="*/ 4387777 w 4387777"/>
              <a:gd name="connsiteY3" fmla="*/ 1602556 h 1602556"/>
            </a:gdLst>
            <a:ahLst/>
            <a:cxnLst>
              <a:cxn ang="0">
                <a:pos x="connsiteX0" y="connsiteY0"/>
              </a:cxn>
              <a:cxn ang="0">
                <a:pos x="connsiteX1" y="connsiteY1"/>
              </a:cxn>
              <a:cxn ang="0">
                <a:pos x="connsiteX2" y="connsiteY2"/>
              </a:cxn>
              <a:cxn ang="0">
                <a:pos x="connsiteX3" y="connsiteY3"/>
              </a:cxn>
            </a:cxnLst>
            <a:rect l="l" t="t" r="r" b="b"/>
            <a:pathLst>
              <a:path w="4387777" h="1602556">
                <a:moveTo>
                  <a:pt x="4387777" y="0"/>
                </a:moveTo>
                <a:lnTo>
                  <a:pt x="0" y="0"/>
                </a:lnTo>
                <a:lnTo>
                  <a:pt x="400223" y="1602556"/>
                </a:lnTo>
                <a:lnTo>
                  <a:pt x="4387777" y="160255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048920" name="文本框 4"/>
          <p:cNvSpPr txBox="1"/>
          <p:nvPr/>
        </p:nvSpPr>
        <p:spPr>
          <a:xfrm>
            <a:off x="1280818" y="3136612"/>
            <a:ext cx="1884680" cy="574040"/>
          </a:xfrm>
          <a:prstGeom prst="rect">
            <a:avLst/>
          </a:prstGeom>
          <a:noFill/>
        </p:spPr>
        <p:txBody>
          <a:bodyPr wrap="none" rtlCol="0">
            <a:spAutoFit/>
          </a:bodyPr>
          <a:p>
            <a:r>
              <a:rPr lang="en-US" altLang="zh-CN" sz="3200" i="1" dirty="0">
                <a:solidFill>
                  <a:schemeClr val="bg1"/>
                </a:solidFill>
                <a:latin typeface="微软雅黑" panose="020B0503020204020204" pitchFamily="34" charset="-122"/>
                <a:ea typeface="微软雅黑" panose="020B0503020204020204" pitchFamily="34" charset="-122"/>
              </a:rPr>
              <a:t>PART FOUR</a:t>
            </a:r>
            <a:endParaRPr lang="zh-CN" altLang="en-US" sz="3200" i="1" dirty="0">
              <a:solidFill>
                <a:schemeClr val="bg1"/>
              </a:solidFill>
              <a:latin typeface="微软雅黑" panose="020B0503020204020204" pitchFamily="34" charset="-122"/>
              <a:ea typeface="微软雅黑" panose="020B0503020204020204" pitchFamily="34" charset="-122"/>
            </a:endParaRPr>
          </a:p>
        </p:txBody>
      </p:sp>
      <p:sp>
        <p:nvSpPr>
          <p:cNvPr id="1048921" name="文本框 5"/>
          <p:cNvSpPr txBox="1"/>
          <p:nvPr/>
        </p:nvSpPr>
        <p:spPr>
          <a:xfrm>
            <a:off x="4705220" y="2830634"/>
            <a:ext cx="2125980" cy="624841"/>
          </a:xfrm>
          <a:prstGeom prst="rect">
            <a:avLst/>
          </a:prstGeom>
          <a:noFill/>
        </p:spPr>
        <p:txBody>
          <a:bodyPr wrap="none" rtlCol="0">
            <a:spAutoFit/>
          </a:bodyPr>
          <a:lstStyle>
            <a:defPPr>
              <a:defRPr lang="zh-CN"/>
            </a:defPPr>
            <a:lvl1pPr>
              <a:defRPr sz="3600" i="1">
                <a:solidFill>
                  <a:schemeClr val="accent1"/>
                </a:solidFill>
                <a:latin typeface="微软雅黑" panose="020B0503020204020204" pitchFamily="34" charset="-122"/>
                <a:ea typeface="微软雅黑" panose="020B0503020204020204" pitchFamily="34" charset="-122"/>
              </a:defRPr>
            </a:lvl1pPr>
          </a:lstStyle>
          <a:p>
            <a:r>
              <a:rPr lang="zh-CN" altLang="en-US" dirty="0"/>
              <a:t>一些其他</a:t>
            </a:r>
            <a:endParaRPr lang="zh-CN" altLang="en-US" dirty="0"/>
          </a:p>
        </p:txBody>
      </p:sp>
      <p:sp>
        <p:nvSpPr>
          <p:cNvPr id="1048922" name="矩形 6"/>
          <p:cNvSpPr/>
          <p:nvPr/>
        </p:nvSpPr>
        <p:spPr>
          <a:xfrm flipH="1">
            <a:off x="4705220" y="3579463"/>
            <a:ext cx="6455329" cy="408939"/>
          </a:xfrm>
          <a:prstGeom prst="rect">
            <a:avLst/>
          </a:prstGeom>
        </p:spPr>
        <p:txBody>
          <a:bodyPr wrap="square">
            <a:spAutoFit/>
          </a:bodyPr>
          <a:p>
            <a:pPr>
              <a:lnSpc>
                <a:spcPct val="130000"/>
              </a:lnSpc>
            </a:pPr>
            <a:r>
              <a:rPr lang="en-US" altLang="zh-CN" sz="1600" i="1" dirty="0">
                <a:solidFill>
                  <a:schemeClr val="bg2">
                    <a:lumMod val="50000"/>
                  </a:schemeClr>
                </a:solidFill>
                <a:cs typeface="+mn-ea"/>
                <a:sym typeface="+mn-lt"/>
              </a:rPr>
              <a:t>Last but not least</a:t>
            </a:r>
            <a:endParaRPr lang="en-US" altLang="zh-CN" sz="1600" i="1" dirty="0">
              <a:solidFill>
                <a:schemeClr val="bg2">
                  <a:lumMod val="50000"/>
                </a:schemeClr>
              </a:solidFill>
              <a:cs typeface="+mn-ea"/>
              <a:sym typeface="+mn-l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83" name=""/>
        <p:cNvGrpSpPr/>
        <p:nvPr/>
      </p:nvGrpSpPr>
      <p:grpSpPr>
        <a:xfrm>
          <a:off x="0" y="0"/>
          <a:ext cx="0" cy="0"/>
          <a:chOff x="0" y="0"/>
          <a:chExt cx="0" cy="0"/>
        </a:xfrm>
      </p:grpSpPr>
      <p:sp>
        <p:nvSpPr>
          <p:cNvPr id="1048931" name="文本占位符 3"/>
          <p:cNvSpPr>
            <a:spLocks noGrp="1"/>
          </p:cNvSpPr>
          <p:nvPr>
            <p:ph type="body" sz="quarter" idx="13"/>
          </p:nvPr>
        </p:nvSpPr>
        <p:spPr>
          <a:xfrm>
            <a:off x="900479" y="314097"/>
            <a:ext cx="7886700" cy="431800"/>
          </a:xfrm>
        </p:spPr>
        <p:txBody>
          <a:bodyPr/>
          <a:p>
            <a:r>
              <a:rPr lang="zh-CN" altLang="en-US" dirty="0"/>
              <a:t>答疑解惑</a:t>
            </a:r>
            <a:endParaRPr lang="zh-CN" altLang="en-US" dirty="0"/>
          </a:p>
        </p:txBody>
      </p:sp>
      <p:sp>
        <p:nvSpPr>
          <p:cNvPr id="1048932" name="文本占位符 4"/>
          <p:cNvSpPr>
            <a:spLocks noGrp="1"/>
          </p:cNvSpPr>
          <p:nvPr>
            <p:ph type="body" sz="quarter" idx="14"/>
          </p:nvPr>
        </p:nvSpPr>
        <p:spPr/>
        <p:txBody>
          <a:bodyPr/>
          <a:p>
            <a:r>
              <a:rPr lang="en-US" altLang="zh-CN" dirty="0"/>
              <a:t>QUESTIONS</a:t>
            </a:r>
            <a:endParaRPr lang="zh-CN" altLang="en-US" dirty="0"/>
          </a:p>
        </p:txBody>
      </p:sp>
      <p:pic>
        <p:nvPicPr>
          <p:cNvPr id="2097190" name="图片 19"/>
          <p:cNvPicPr>
            <a:picLocks noChangeAspect="1"/>
          </p:cNvPicPr>
          <p:nvPr/>
        </p:nvPicPr>
        <p:blipFill>
          <a:blip r:embed="rId1" cstate="print"/>
          <a:stretch>
            <a:fillRect/>
          </a:stretch>
        </p:blipFill>
        <p:spPr>
          <a:xfrm>
            <a:off x="361524" y="1704814"/>
            <a:ext cx="4368167" cy="4600735"/>
          </a:xfrm>
          <a:custGeom>
            <a:avLst/>
            <a:gdLst>
              <a:gd name="connsiteX0" fmla="*/ 0 w 3262312"/>
              <a:gd name="connsiteY0" fmla="*/ 0 h 1790006"/>
              <a:gd name="connsiteX1" fmla="*/ 3262312 w 3262312"/>
              <a:gd name="connsiteY1" fmla="*/ 0 h 1790006"/>
              <a:gd name="connsiteX2" fmla="*/ 3262312 w 3262312"/>
              <a:gd name="connsiteY2" fmla="*/ 1790006 h 1790006"/>
              <a:gd name="connsiteX3" fmla="*/ 0 w 3262312"/>
              <a:gd name="connsiteY3" fmla="*/ 1790006 h 1790006"/>
            </a:gdLst>
            <a:ahLst/>
            <a:cxnLst>
              <a:cxn ang="0">
                <a:pos x="connsiteX0" y="connsiteY0"/>
              </a:cxn>
              <a:cxn ang="0">
                <a:pos x="connsiteX1" y="connsiteY1"/>
              </a:cxn>
              <a:cxn ang="0">
                <a:pos x="connsiteX2" y="connsiteY2"/>
              </a:cxn>
              <a:cxn ang="0">
                <a:pos x="connsiteX3" y="connsiteY3"/>
              </a:cxn>
            </a:cxnLst>
            <a:rect l="l" t="t" r="r" b="b"/>
            <a:pathLst>
              <a:path w="3262312" h="1790006">
                <a:moveTo>
                  <a:pt x="0" y="0"/>
                </a:moveTo>
                <a:lnTo>
                  <a:pt x="3262312" y="0"/>
                </a:lnTo>
                <a:lnTo>
                  <a:pt x="3262312" y="1790006"/>
                </a:lnTo>
                <a:lnTo>
                  <a:pt x="0" y="1790006"/>
                </a:lnTo>
                <a:close/>
              </a:path>
            </a:pathLst>
          </a:custGeom>
          <a:solidFill>
            <a:schemeClr val="accent1"/>
          </a:solidFill>
          <a:ln>
            <a:noFill/>
          </a:ln>
          <a:effectLst>
            <a:outerShdw blurRad="139700" dist="139700" dir="2700000" algn="tl" rotWithShape="0">
              <a:prstClr val="black">
                <a:alpha val="45000"/>
              </a:prstClr>
            </a:outerShdw>
          </a:effectLst>
        </p:spPr>
      </p:pic>
      <p:sp>
        <p:nvSpPr>
          <p:cNvPr id="1048933" name="文本框 39"/>
          <p:cNvSpPr txBox="1"/>
          <p:nvPr/>
        </p:nvSpPr>
        <p:spPr>
          <a:xfrm>
            <a:off x="6235700" y="851512"/>
            <a:ext cx="3060700"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600" b="1" dirty="0">
                <a:solidFill>
                  <a:schemeClr val="accent1"/>
                </a:solidFill>
                <a:latin typeface="微软雅黑" panose="020B0503020204020204" pitchFamily="34" charset="-122"/>
                <a:ea typeface="微软雅黑" panose="020B0503020204020204" pitchFamily="34" charset="-122"/>
              </a:rPr>
              <a:t>答疑解惑</a:t>
            </a:r>
            <a:endParaRPr lang="zh-CN" altLang="en-US" sz="3600" b="1" dirty="0">
              <a:solidFill>
                <a:schemeClr val="accent1"/>
              </a:solidFill>
              <a:latin typeface="微软雅黑" panose="020B0503020204020204" pitchFamily="34" charset="-122"/>
              <a:ea typeface="微软雅黑" panose="020B0503020204020204" pitchFamily="34" charset="-122"/>
            </a:endParaRPr>
          </a:p>
        </p:txBody>
      </p:sp>
      <p:sp>
        <p:nvSpPr>
          <p:cNvPr id="1048934" name="矩形 21"/>
          <p:cNvSpPr/>
          <p:nvPr/>
        </p:nvSpPr>
        <p:spPr>
          <a:xfrm>
            <a:off x="5021481" y="3422675"/>
            <a:ext cx="6159500" cy="138435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线上答疑：网站设有答疑解惑板块，欢迎大家踊跃提问；微信公众号后台也可以进行咨询，我们将尽最大努力为同学们解答。</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48935" name="矩形 22"/>
          <p:cNvSpPr/>
          <p:nvPr/>
        </p:nvSpPr>
        <p:spPr>
          <a:xfrm>
            <a:off x="5021481" y="1566410"/>
            <a:ext cx="6159500" cy="1386840"/>
          </a:xfrm>
          <a:prstGeom prst="rect">
            <a:avLst/>
          </a:prstGeom>
        </p:spPr>
        <p:txBody>
          <a:bodyPr wrap="square" anchor="ctr" anchorCtr="0">
            <a:spAutoFit/>
          </a:bodyPr>
          <a:p>
            <a:pPr>
              <a:lnSpc>
                <a:spcPct val="120000"/>
              </a:lnSpc>
              <a:buClr>
                <a:schemeClr val="accent1"/>
              </a:buClr>
              <a:buSzPct val="120000"/>
            </a:pP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线下答疑：秋冬学期学园门口的“素拓进学园”活动的现场答疑；小剧场</a:t>
            </a:r>
            <a:r>
              <a:rPr lang="en-US" altLang="zh-CN" sz="2400" b="1" dirty="0">
                <a:solidFill>
                  <a:schemeClr val="tx1">
                    <a:lumMod val="50000"/>
                    <a:lumOff val="50000"/>
                  </a:schemeClr>
                </a:solidFill>
                <a:latin typeface="微软雅黑" panose="020B0503020204020204" pitchFamily="34" charset="-122"/>
                <a:ea typeface="微软雅黑" panose="020B0503020204020204" pitchFamily="34" charset="-122"/>
              </a:rPr>
              <a:t>B</a:t>
            </a: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座</a:t>
            </a:r>
            <a:r>
              <a:rPr lang="en-US" altLang="zh-CN" sz="2400" b="1" dirty="0">
                <a:solidFill>
                  <a:schemeClr val="tx1">
                    <a:lumMod val="50000"/>
                    <a:lumOff val="50000"/>
                  </a:schemeClr>
                </a:solidFill>
                <a:latin typeface="微软雅黑" panose="020B0503020204020204" pitchFamily="34" charset="-122"/>
                <a:ea typeface="微软雅黑" panose="020B0503020204020204" pitchFamily="34" charset="-122"/>
              </a:rPr>
              <a:t>304</a:t>
            </a: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工作时间答疑。</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48936" name="矩形 23"/>
          <p:cNvSpPr/>
          <p:nvPr/>
        </p:nvSpPr>
        <p:spPr>
          <a:xfrm>
            <a:off x="5021481" y="5185629"/>
            <a:ext cx="6159500" cy="941155"/>
          </a:xfrm>
          <a:prstGeom prst="rect">
            <a:avLst/>
          </a:prstGeom>
        </p:spPr>
        <p:txBody>
          <a:bodyPr wrap="square" anchor="ctr" anchorCtr="0">
            <a:spAutoFit/>
          </a:bodyPr>
          <a:p>
            <a:pPr>
              <a:lnSpc>
                <a:spcPct val="120000"/>
              </a:lnSpc>
              <a:buClr>
                <a:schemeClr val="accent1"/>
              </a:buClr>
              <a:buSzPct val="120000"/>
            </a:pP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现场答疑：大家现在有什么疑问都可以提出来。</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97190"/>
                                        </p:tgtEl>
                                        <p:attrNameLst>
                                          <p:attrName>style.visibility</p:attrName>
                                        </p:attrNameLst>
                                      </p:cBhvr>
                                      <p:to>
                                        <p:strVal val="visible"/>
                                      </p:to>
                                    </p:set>
                                    <p:animEffect transition="in" filter="wipe(down)">
                                      <p:cBhvr>
                                        <p:cTn id="7" dur="580">
                                          <p:stCondLst>
                                            <p:cond delay="0"/>
                                          </p:stCondLst>
                                        </p:cTn>
                                        <p:tgtEl>
                                          <p:spTgt spid="2097190"/>
                                        </p:tgtEl>
                                      </p:cBhvr>
                                    </p:animEffect>
                                    <p:anim calcmode="lin" valueType="num">
                                      <p:cBhvr>
                                        <p:cTn id="8" dur="1822" tmFilter="0,0; 0.14,0.36; 0.43,0.73; 0.71,0.91; 1.0,1.0">
                                          <p:stCondLst>
                                            <p:cond delay="0"/>
                                          </p:stCondLst>
                                        </p:cTn>
                                        <p:tgtEl>
                                          <p:spTgt spid="209719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97190"/>
                                        </p:tgtEl>
                                        <p:attrNameLst>
                                          <p:attrName>ppt_y</p:attrName>
                                        </p:attrNameLst>
                                      </p:cBhvr>
                                      <p:tavLst>
                                        <p:tav tm="0" fmla="#ppt_y-sin(pi*$)/3">
                                          <p:val>
                                            <p:fltVal val="0.5"/>
                                          </p:val>
                                        </p:tav>
                                        <p:tav tm="100000">
                                          <p:val>
                                            <p:fltVal val="1.0"/>
                                          </p:val>
                                        </p:tav>
                                      </p:tavLst>
                                    </p:anim>
                                    <p:anim calcmode="lin" valueType="num">
                                      <p:cBhvr>
                                        <p:cTn id="10" dur="664" tmFilter="0, 0; 0.125,0.2665; 0.25,0.4; 0.375,0.465; 0.5,0.5;  0.625,0.535; 0.75,0.6; 0.875,0.7335; 1,1">
                                          <p:stCondLst>
                                            <p:cond delay="664"/>
                                          </p:stCondLst>
                                        </p:cTn>
                                        <p:tgtEl>
                                          <p:spTgt spid="2097190"/>
                                        </p:tgtEl>
                                        <p:attrNameLst>
                                          <p:attrName>ppt_y</p:attrName>
                                        </p:attrNameLst>
                                      </p:cBhvr>
                                      <p:tavLst>
                                        <p:tav tm="0" fmla="#ppt_y-sin(pi*$)/9">
                                          <p:val>
                                            <p:fltVal val="0.0"/>
                                          </p:val>
                                        </p:tav>
                                        <p:tav tm="100000">
                                          <p:val>
                                            <p:fltVal val="1.0"/>
                                          </p:val>
                                        </p:tav>
                                      </p:tavLst>
                                    </p:anim>
                                    <p:anim calcmode="lin" valueType="num">
                                      <p:cBhvr>
                                        <p:cTn id="11" dur="332" tmFilter="0, 0; 0.125,0.2665; 0.25,0.4; 0.375,0.465; 0.5,0.5;  0.625,0.535; 0.75,0.6; 0.875,0.7335; 1,1">
                                          <p:stCondLst>
                                            <p:cond delay="1324"/>
                                          </p:stCondLst>
                                        </p:cTn>
                                        <p:tgtEl>
                                          <p:spTgt spid="2097190"/>
                                        </p:tgtEl>
                                        <p:attrNameLst>
                                          <p:attrName>ppt_y</p:attrName>
                                        </p:attrNameLst>
                                      </p:cBhvr>
                                      <p:tavLst>
                                        <p:tav tm="0" fmla="#ppt_y-sin(pi*$)/27">
                                          <p:val>
                                            <p:fltVal val="0.0"/>
                                          </p:val>
                                        </p:tav>
                                        <p:tav tm="100000">
                                          <p:val>
                                            <p:fltVal val="1.0"/>
                                          </p:val>
                                        </p:tav>
                                      </p:tavLst>
                                    </p:anim>
                                    <p:anim calcmode="lin" valueType="num">
                                      <p:cBhvr>
                                        <p:cTn id="12" dur="164" tmFilter="0, 0; 0.125,0.2665; 0.25,0.4; 0.375,0.465; 0.5,0.5;  0.625,0.535; 0.75,0.6; 0.875,0.7335; 1,1">
                                          <p:stCondLst>
                                            <p:cond delay="1656"/>
                                          </p:stCondLst>
                                        </p:cTn>
                                        <p:tgtEl>
                                          <p:spTgt spid="2097190"/>
                                        </p:tgtEl>
                                        <p:attrNameLst>
                                          <p:attrName>ppt_y</p:attrName>
                                        </p:attrNameLst>
                                      </p:cBhvr>
                                      <p:tavLst>
                                        <p:tav tm="0" fmla="#ppt_y-sin(pi*$)/81">
                                          <p:val>
                                            <p:fltVal val="0.0"/>
                                          </p:val>
                                        </p:tav>
                                        <p:tav tm="100000">
                                          <p:val>
                                            <p:fltVal val="1.0"/>
                                          </p:val>
                                        </p:tav>
                                      </p:tavLst>
                                    </p:anim>
                                    <p:animScale>
                                      <p:cBhvr>
                                        <p:cTn id="13" dur="26">
                                          <p:stCondLst>
                                            <p:cond delay="650"/>
                                          </p:stCondLst>
                                        </p:cTn>
                                        <p:tgtEl>
                                          <p:spTgt spid="2097190"/>
                                        </p:tgtEl>
                                      </p:cBhvr>
                                      <p:to x="100000" y="60000"/>
                                    </p:animScale>
                                    <p:animScale>
                                      <p:cBhvr>
                                        <p:cTn id="14" dur="166" decel="50000">
                                          <p:stCondLst>
                                            <p:cond delay="676"/>
                                          </p:stCondLst>
                                        </p:cTn>
                                        <p:tgtEl>
                                          <p:spTgt spid="2097190"/>
                                        </p:tgtEl>
                                      </p:cBhvr>
                                      <p:to x="100000" y="100000"/>
                                    </p:animScale>
                                    <p:animScale>
                                      <p:cBhvr>
                                        <p:cTn id="15" dur="26">
                                          <p:stCondLst>
                                            <p:cond delay="1312"/>
                                          </p:stCondLst>
                                        </p:cTn>
                                        <p:tgtEl>
                                          <p:spTgt spid="2097190"/>
                                        </p:tgtEl>
                                      </p:cBhvr>
                                      <p:to x="100000" y="80000"/>
                                    </p:animScale>
                                    <p:animScale>
                                      <p:cBhvr>
                                        <p:cTn id="16" dur="166" decel="50000">
                                          <p:stCondLst>
                                            <p:cond delay="1338"/>
                                          </p:stCondLst>
                                        </p:cTn>
                                        <p:tgtEl>
                                          <p:spTgt spid="2097190"/>
                                        </p:tgtEl>
                                      </p:cBhvr>
                                      <p:to x="100000" y="100000"/>
                                    </p:animScale>
                                    <p:animScale>
                                      <p:cBhvr>
                                        <p:cTn id="17" dur="26">
                                          <p:stCondLst>
                                            <p:cond delay="1642"/>
                                          </p:stCondLst>
                                        </p:cTn>
                                        <p:tgtEl>
                                          <p:spTgt spid="2097190"/>
                                        </p:tgtEl>
                                      </p:cBhvr>
                                      <p:to x="100000" y="90000"/>
                                    </p:animScale>
                                    <p:animScale>
                                      <p:cBhvr>
                                        <p:cTn id="18" dur="166" decel="50000">
                                          <p:stCondLst>
                                            <p:cond delay="1668"/>
                                          </p:stCondLst>
                                        </p:cTn>
                                        <p:tgtEl>
                                          <p:spTgt spid="2097190"/>
                                        </p:tgtEl>
                                      </p:cBhvr>
                                      <p:to x="100000" y="100000"/>
                                    </p:animScale>
                                    <p:animScale>
                                      <p:cBhvr>
                                        <p:cTn id="19" dur="26">
                                          <p:stCondLst>
                                            <p:cond delay="1808"/>
                                          </p:stCondLst>
                                        </p:cTn>
                                        <p:tgtEl>
                                          <p:spTgt spid="2097190"/>
                                        </p:tgtEl>
                                      </p:cBhvr>
                                      <p:to x="100000" y="95000"/>
                                    </p:animScale>
                                    <p:animScale>
                                      <p:cBhvr>
                                        <p:cTn id="20" dur="166" decel="50000">
                                          <p:stCondLst>
                                            <p:cond delay="1834"/>
                                          </p:stCondLst>
                                        </p:cTn>
                                        <p:tgtEl>
                                          <p:spTgt spid="209719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48933"/>
                                        </p:tgtEl>
                                        <p:attrNameLst>
                                          <p:attrName>style.visibility</p:attrName>
                                        </p:attrNameLst>
                                      </p:cBhvr>
                                      <p:to>
                                        <p:strVal val="visible"/>
                                      </p:to>
                                    </p:set>
                                    <p:animEffect transition="in" filter="fade">
                                      <p:cBhvr>
                                        <p:cTn id="25" dur="500"/>
                                        <p:tgtEl>
                                          <p:spTgt spid="10489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48935"/>
                                        </p:tgtEl>
                                        <p:attrNameLst>
                                          <p:attrName>style.visibility</p:attrName>
                                        </p:attrNameLst>
                                      </p:cBhvr>
                                      <p:to>
                                        <p:strVal val="visible"/>
                                      </p:to>
                                    </p:set>
                                    <p:animEffect transition="in" filter="fade">
                                      <p:cBhvr>
                                        <p:cTn id="28" dur="500"/>
                                        <p:tgtEl>
                                          <p:spTgt spid="10489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48934"/>
                                        </p:tgtEl>
                                        <p:attrNameLst>
                                          <p:attrName>style.visibility</p:attrName>
                                        </p:attrNameLst>
                                      </p:cBhvr>
                                      <p:to>
                                        <p:strVal val="visible"/>
                                      </p:to>
                                    </p:set>
                                    <p:animEffect transition="in" filter="fade">
                                      <p:cBhvr>
                                        <p:cTn id="31" dur="500"/>
                                        <p:tgtEl>
                                          <p:spTgt spid="10489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48936"/>
                                        </p:tgtEl>
                                        <p:attrNameLst>
                                          <p:attrName>style.visibility</p:attrName>
                                        </p:attrNameLst>
                                      </p:cBhvr>
                                      <p:to>
                                        <p:strVal val="visible"/>
                                      </p:to>
                                    </p:set>
                                    <p:animEffect transition="in" filter="fade">
                                      <p:cBhvr>
                                        <p:cTn id="34" dur="500"/>
                                        <p:tgtEl>
                                          <p:spTgt spid="1048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33" grpId="0"/>
      <p:bldP spid="1048934" grpId="0"/>
      <p:bldP spid="1048935" grpId="0"/>
      <p:bldP spid="104893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85" name=""/>
        <p:cNvGrpSpPr/>
        <p:nvPr/>
      </p:nvGrpSpPr>
      <p:grpSpPr>
        <a:xfrm>
          <a:off x="0" y="0"/>
          <a:ext cx="0" cy="0"/>
          <a:chOff x="0" y="0"/>
          <a:chExt cx="0" cy="0"/>
        </a:xfrm>
      </p:grpSpPr>
      <p:sp>
        <p:nvSpPr>
          <p:cNvPr id="1048942" name="Freeform 7"/>
          <p:cNvSpPr/>
          <p:nvPr/>
        </p:nvSpPr>
        <p:spPr bwMode="auto">
          <a:xfrm>
            <a:off x="4971404" y="1280863"/>
            <a:ext cx="277933" cy="255630"/>
          </a:xfrm>
          <a:custGeom>
            <a:avLst/>
            <a:gdLst>
              <a:gd name="T0" fmla="*/ 162 w 162"/>
              <a:gd name="T1" fmla="*/ 0 h 149"/>
              <a:gd name="T2" fmla="*/ 0 w 162"/>
              <a:gd name="T3" fmla="*/ 149 h 149"/>
              <a:gd name="T4" fmla="*/ 162 w 162"/>
              <a:gd name="T5" fmla="*/ 149 h 149"/>
              <a:gd name="T6" fmla="*/ 162 w 162"/>
              <a:gd name="T7" fmla="*/ 0 h 149"/>
            </a:gdLst>
            <a:ahLst/>
            <a:cxnLst>
              <a:cxn ang="0">
                <a:pos x="T0" y="T1"/>
              </a:cxn>
              <a:cxn ang="0">
                <a:pos x="T2" y="T3"/>
              </a:cxn>
              <a:cxn ang="0">
                <a:pos x="T4" y="T5"/>
              </a:cxn>
              <a:cxn ang="0">
                <a:pos x="T6" y="T7"/>
              </a:cxn>
            </a:cxnLst>
            <a:rect l="0" t="0" r="r" b="b"/>
            <a:pathLst>
              <a:path w="162" h="149">
                <a:moveTo>
                  <a:pt x="162" y="0"/>
                </a:moveTo>
                <a:lnTo>
                  <a:pt x="0" y="149"/>
                </a:lnTo>
                <a:lnTo>
                  <a:pt x="162" y="149"/>
                </a:lnTo>
                <a:lnTo>
                  <a:pt x="162" y="0"/>
                </a:lnTo>
                <a:close/>
              </a:path>
            </a:pathLst>
          </a:custGeom>
          <a:solidFill>
            <a:schemeClr val="accent2">
              <a:lumMod val="75000"/>
            </a:schemeClr>
          </a:solidFill>
          <a:ln>
            <a:noFill/>
          </a:ln>
        </p:spPr>
        <p:txBody>
          <a:bodyPr vert="horz" wrap="square" lIns="91440" tIns="45720" rIns="91440" bIns="45720" numCol="1" anchor="t" anchorCtr="0" compatLnSpc="1"/>
          <a:p>
            <a:endParaRPr lang="zh-CN" altLang="en-US"/>
          </a:p>
        </p:txBody>
      </p:sp>
      <p:sp>
        <p:nvSpPr>
          <p:cNvPr id="1048943" name="Freeform 8"/>
          <p:cNvSpPr/>
          <p:nvPr/>
        </p:nvSpPr>
        <p:spPr bwMode="auto">
          <a:xfrm>
            <a:off x="6942667" y="1280863"/>
            <a:ext cx="277933" cy="255630"/>
          </a:xfrm>
          <a:custGeom>
            <a:avLst/>
            <a:gdLst>
              <a:gd name="T0" fmla="*/ 0 w 162"/>
              <a:gd name="T1" fmla="*/ 0 h 149"/>
              <a:gd name="T2" fmla="*/ 162 w 162"/>
              <a:gd name="T3" fmla="*/ 149 h 149"/>
              <a:gd name="T4" fmla="*/ 0 w 162"/>
              <a:gd name="T5" fmla="*/ 149 h 149"/>
              <a:gd name="T6" fmla="*/ 0 w 162"/>
              <a:gd name="T7" fmla="*/ 0 h 149"/>
            </a:gdLst>
            <a:ahLst/>
            <a:cxnLst>
              <a:cxn ang="0">
                <a:pos x="T0" y="T1"/>
              </a:cxn>
              <a:cxn ang="0">
                <a:pos x="T2" y="T3"/>
              </a:cxn>
              <a:cxn ang="0">
                <a:pos x="T4" y="T5"/>
              </a:cxn>
              <a:cxn ang="0">
                <a:pos x="T6" y="T7"/>
              </a:cxn>
            </a:cxnLst>
            <a:rect l="0" t="0" r="r" b="b"/>
            <a:pathLst>
              <a:path w="162" h="149">
                <a:moveTo>
                  <a:pt x="0" y="0"/>
                </a:moveTo>
                <a:lnTo>
                  <a:pt x="162" y="149"/>
                </a:lnTo>
                <a:lnTo>
                  <a:pt x="0" y="149"/>
                </a:lnTo>
                <a:lnTo>
                  <a:pt x="0" y="0"/>
                </a:lnTo>
                <a:close/>
              </a:path>
            </a:pathLst>
          </a:custGeom>
          <a:solidFill>
            <a:schemeClr val="accent2">
              <a:lumMod val="75000"/>
            </a:schemeClr>
          </a:solidFill>
          <a:ln>
            <a:noFill/>
          </a:ln>
        </p:spPr>
        <p:txBody>
          <a:bodyPr vert="horz" wrap="square" lIns="91440" tIns="45720" rIns="91440" bIns="45720" numCol="1" anchor="t" anchorCtr="0" compatLnSpc="1"/>
          <a:p>
            <a:endParaRPr lang="zh-CN" altLang="en-US"/>
          </a:p>
        </p:txBody>
      </p:sp>
      <p:sp>
        <p:nvSpPr>
          <p:cNvPr id="1048944" name="Rectangle 5"/>
          <p:cNvSpPr>
            <a:spLocks noChangeArrowheads="1"/>
          </p:cNvSpPr>
          <p:nvPr/>
        </p:nvSpPr>
        <p:spPr bwMode="auto">
          <a:xfrm>
            <a:off x="0" y="1530332"/>
            <a:ext cx="12192001" cy="3146891"/>
          </a:xfrm>
          <a:prstGeom prst="rect">
            <a:avLst/>
          </a:prstGeom>
          <a:solidFill>
            <a:schemeClr val="accent1"/>
          </a:solidFill>
          <a:ln>
            <a:noFill/>
          </a:ln>
        </p:spPr>
        <p:txBody>
          <a:bodyPr vert="horz" wrap="square" lIns="91440" tIns="45720" rIns="91440" bIns="45720" numCol="1" anchor="t" anchorCtr="0" compatLnSpc="1"/>
          <a:p>
            <a:endParaRPr lang="zh-CN" altLang="en-US"/>
          </a:p>
        </p:txBody>
      </p:sp>
      <p:sp>
        <p:nvSpPr>
          <p:cNvPr id="1048945" name="Freeform 6"/>
          <p:cNvSpPr/>
          <p:nvPr/>
        </p:nvSpPr>
        <p:spPr bwMode="auto">
          <a:xfrm>
            <a:off x="5249337" y="1280863"/>
            <a:ext cx="1693331" cy="1240404"/>
          </a:xfrm>
          <a:custGeom>
            <a:avLst/>
            <a:gdLst>
              <a:gd name="T0" fmla="*/ 491 w 987"/>
              <a:gd name="T1" fmla="*/ 723 h 723"/>
              <a:gd name="T2" fmla="*/ 496 w 987"/>
              <a:gd name="T3" fmla="*/ 723 h 723"/>
              <a:gd name="T4" fmla="*/ 987 w 987"/>
              <a:gd name="T5" fmla="*/ 512 h 723"/>
              <a:gd name="T6" fmla="*/ 987 w 987"/>
              <a:gd name="T7" fmla="*/ 0 h 723"/>
              <a:gd name="T8" fmla="*/ 0 w 987"/>
              <a:gd name="T9" fmla="*/ 0 h 723"/>
              <a:gd name="T10" fmla="*/ 0 w 987"/>
              <a:gd name="T11" fmla="*/ 512 h 723"/>
              <a:gd name="T12" fmla="*/ 491 w 987"/>
              <a:gd name="T13" fmla="*/ 723 h 723"/>
            </a:gdLst>
            <a:ahLst/>
            <a:cxnLst>
              <a:cxn ang="0">
                <a:pos x="T0" y="T1"/>
              </a:cxn>
              <a:cxn ang="0">
                <a:pos x="T2" y="T3"/>
              </a:cxn>
              <a:cxn ang="0">
                <a:pos x="T4" y="T5"/>
              </a:cxn>
              <a:cxn ang="0">
                <a:pos x="T6" y="T7"/>
              </a:cxn>
              <a:cxn ang="0">
                <a:pos x="T8" y="T9"/>
              </a:cxn>
              <a:cxn ang="0">
                <a:pos x="T10" y="T11"/>
              </a:cxn>
              <a:cxn ang="0">
                <a:pos x="T12" y="T13"/>
              </a:cxn>
            </a:cxnLst>
            <a:rect l="0" t="0" r="r" b="b"/>
            <a:pathLst>
              <a:path w="987" h="723">
                <a:moveTo>
                  <a:pt x="491" y="723"/>
                </a:moveTo>
                <a:lnTo>
                  <a:pt x="496" y="723"/>
                </a:lnTo>
                <a:lnTo>
                  <a:pt x="987" y="512"/>
                </a:lnTo>
                <a:lnTo>
                  <a:pt x="987" y="0"/>
                </a:lnTo>
                <a:lnTo>
                  <a:pt x="0" y="0"/>
                </a:lnTo>
                <a:lnTo>
                  <a:pt x="0" y="512"/>
                </a:lnTo>
                <a:lnTo>
                  <a:pt x="491" y="723"/>
                </a:lnTo>
                <a:close/>
              </a:path>
            </a:pathLst>
          </a:custGeom>
          <a:solidFill>
            <a:schemeClr val="bg1">
              <a:lumMod val="85000"/>
            </a:schemeClr>
          </a:solidFill>
          <a:ln>
            <a:noFill/>
          </a:ln>
        </p:spPr>
        <p:txBody>
          <a:bodyPr vert="horz" wrap="square" lIns="91440" tIns="45720" rIns="91440" bIns="45720" numCol="1" anchor="t" anchorCtr="0" compatLnSpc="1"/>
          <a:p>
            <a:pPr algn="ctr"/>
            <a:endParaRPr lang="zh-CN" altLang="en-US"/>
          </a:p>
        </p:txBody>
      </p:sp>
      <p:sp>
        <p:nvSpPr>
          <p:cNvPr id="1048946" name="矩形 12"/>
          <p:cNvSpPr/>
          <p:nvPr/>
        </p:nvSpPr>
        <p:spPr>
          <a:xfrm>
            <a:off x="4927161" y="2988762"/>
            <a:ext cx="1694180" cy="574040"/>
          </a:xfrm>
          <a:prstGeom prst="rect">
            <a:avLst/>
          </a:prstGeom>
        </p:spPr>
        <p:txBody>
          <a:bodyPr wrap="none">
            <a:spAutoFit/>
          </a:bodyPr>
          <a:p>
            <a:pPr algn="ctr"/>
            <a:r>
              <a:rPr lang="en-US" altLang="zh-CN" sz="3200" b="1" dirty="0">
                <a:solidFill>
                  <a:schemeClr val="bg1"/>
                </a:solidFill>
                <a:latin typeface="微软雅黑" panose="020B0503020204020204" pitchFamily="34" charset="-122"/>
                <a:ea typeface="微软雅黑" panose="020B0503020204020204" pitchFamily="34" charset="-122"/>
              </a:rPr>
              <a:t>Thank You</a:t>
            </a:r>
            <a:endParaRPr lang="zh-CN" altLang="en-US" sz="3200" b="1" i="0" dirty="0">
              <a:solidFill>
                <a:schemeClr val="bg1"/>
              </a:solidFill>
              <a:effectLst/>
              <a:latin typeface="微软雅黑" panose="020B0503020204020204" pitchFamily="34" charset="-122"/>
              <a:ea typeface="微软雅黑" panose="020B0503020204020204" pitchFamily="34" charset="-122"/>
            </a:endParaRPr>
          </a:p>
        </p:txBody>
      </p:sp>
      <p:sp>
        <p:nvSpPr>
          <p:cNvPr id="1048947" name="文本框 36"/>
          <p:cNvSpPr txBox="1"/>
          <p:nvPr/>
        </p:nvSpPr>
        <p:spPr>
          <a:xfrm>
            <a:off x="5623760" y="1505701"/>
            <a:ext cx="894081" cy="624840"/>
          </a:xfrm>
          <a:prstGeom prst="rect">
            <a:avLst/>
          </a:prstGeom>
          <a:noFill/>
        </p:spPr>
        <p:txBody>
          <a:bodyPr wrap="none" rtlCol="0">
            <a:spAutoFit/>
          </a:bodyPr>
          <a:p>
            <a:pPr algn="ctr"/>
            <a:r>
              <a:rPr lang="en-US" altLang="zh-CN" sz="3600" dirty="0">
                <a:solidFill>
                  <a:schemeClr val="accent1"/>
                </a:solidFill>
                <a:latin typeface="Agency FB" panose="020B0503020202020204" pitchFamily="34" charset="0"/>
              </a:rPr>
              <a:t>2020</a:t>
            </a:r>
            <a:endParaRPr lang="zh-CN" altLang="en-US" sz="3600" dirty="0">
              <a:solidFill>
                <a:schemeClr val="accent1"/>
              </a:solidFill>
              <a:latin typeface="Agency FB" panose="020B0503020202020204" pitchFamily="34" charset="0"/>
            </a:endParaRPr>
          </a:p>
        </p:txBody>
      </p:sp>
      <p:pic>
        <p:nvPicPr>
          <p:cNvPr id="2097191" name="图片 23" descr="14084855-4ac7952caa3cdba9"/>
          <p:cNvPicPr>
            <a:picLocks noChangeAspect="1"/>
          </p:cNvPicPr>
          <p:nvPr/>
        </p:nvPicPr>
        <p:blipFill>
          <a:blip r:embed="rId1"/>
          <a:stretch>
            <a:fillRect/>
          </a:stretch>
        </p:blipFill>
        <p:spPr>
          <a:xfrm>
            <a:off x="372110" y="475615"/>
            <a:ext cx="1955165" cy="1955165"/>
          </a:xfrm>
          <a:prstGeom prst="rect">
            <a:avLst/>
          </a:prstGeom>
        </p:spPr>
      </p:pic>
      <p:sp>
        <p:nvSpPr>
          <p:cNvPr id="1048948" name="矩形 34"/>
          <p:cNvSpPr/>
          <p:nvPr/>
        </p:nvSpPr>
        <p:spPr>
          <a:xfrm>
            <a:off x="11823065" y="3058160"/>
            <a:ext cx="245110" cy="13989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03" name=""/>
        <p:cNvGrpSpPr/>
        <p:nvPr/>
      </p:nvGrpSpPr>
      <p:grpSpPr>
        <a:xfrm>
          <a:off x="0" y="0"/>
          <a:ext cx="0" cy="0"/>
          <a:chOff x="0" y="0"/>
          <a:chExt cx="0" cy="0"/>
        </a:xfrm>
      </p:grpSpPr>
      <p:sp>
        <p:nvSpPr>
          <p:cNvPr id="1048664" name="文本占位符 1"/>
          <p:cNvSpPr>
            <a:spLocks noGrp="1"/>
          </p:cNvSpPr>
          <p:nvPr>
            <p:ph type="body" sz="quarter" idx="13"/>
          </p:nvPr>
        </p:nvSpPr>
        <p:spPr>
          <a:xfrm>
            <a:off x="900479" y="370113"/>
            <a:ext cx="7886700" cy="431800"/>
          </a:xfrm>
        </p:spPr>
        <p:txBody>
          <a:bodyPr/>
          <a:p>
            <a:r>
              <a:rPr lang="zh-CN" altLang="en-US" dirty="0"/>
              <a:t>第二课堂活动记点计分方法</a:t>
            </a:r>
            <a:endParaRPr lang="zh-CN" altLang="en-US" dirty="0"/>
          </a:p>
        </p:txBody>
      </p:sp>
      <p:sp>
        <p:nvSpPr>
          <p:cNvPr id="1048665" name="文本占位符 2"/>
          <p:cNvSpPr>
            <a:spLocks noGrp="1"/>
          </p:cNvSpPr>
          <p:nvPr>
            <p:ph type="body" sz="quarter" idx="14"/>
          </p:nvPr>
        </p:nvSpPr>
        <p:spPr/>
        <p:txBody>
          <a:bodyPr/>
          <a:p>
            <a:r>
              <a:rPr lang="en-US" altLang="zh-CN" dirty="0"/>
              <a:t>INTRODUCTION</a:t>
            </a:r>
            <a:endParaRPr lang="zh-CN" altLang="en-US" dirty="0"/>
          </a:p>
        </p:txBody>
      </p:sp>
      <p:grpSp>
        <p:nvGrpSpPr>
          <p:cNvPr id="104" name="组合 6"/>
          <p:cNvGrpSpPr/>
          <p:nvPr/>
        </p:nvGrpSpPr>
        <p:grpSpPr>
          <a:xfrm>
            <a:off x="752558" y="769144"/>
            <a:ext cx="6149947" cy="4732907"/>
            <a:chOff x="6610580" y="1894169"/>
            <a:chExt cx="2684165" cy="2733435"/>
          </a:xfrm>
        </p:grpSpPr>
        <p:sp>
          <p:nvSpPr>
            <p:cNvPr id="1048666" name="矩形 7"/>
            <p:cNvSpPr/>
            <p:nvPr/>
          </p:nvSpPr>
          <p:spPr>
            <a:xfrm>
              <a:off x="6610580" y="2528402"/>
              <a:ext cx="2684165" cy="2099202"/>
            </a:xfrm>
            <a:prstGeom prst="rect">
              <a:avLst/>
            </a:prstGeom>
          </p:spPr>
          <p:txBody>
            <a:bodyPr wrap="square">
              <a:spAutoFit/>
            </a:bodyPr>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学科竞赛是指由校内外各级组织主办和承办的各类基础或专业课程、实验或实践等以提高学生学科知识和创新能力为目的的竞赛活动。竞赛级别包括国际级、洲际级、国家级、省（部）级、校级竞赛项目和学院（系）级竞赛。</a:t>
              </a:r>
              <a:endParaRPr lang="en-US" altLang="zh-CN"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学生参加学科竞赛获第二课堂记点数以学生获奖证书、奖状或文件为准。同一学年同一学生，参加多项学科竞赛获奖可以累加；参加不同级别的同一学科竞赛项目只计最高级别奖项，不重复累加。</a:t>
              </a:r>
              <a:endParaRPr lang="en-US" altLang="zh-CN"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3.</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学科竞赛第二课堂记点对照表（如右图）：</a:t>
              </a:r>
              <a:endParaRPr lang="en-US" altLang="zh-CN"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sz="1200" dirty="0"/>
                <a:t>注：以名次计奖的学科竞赛项目，获得第</a:t>
              </a:r>
              <a:r>
                <a:rPr lang="en-US" altLang="zh-CN" sz="1200" dirty="0"/>
                <a:t>1</a:t>
              </a:r>
              <a:r>
                <a:rPr lang="zh-CN" altLang="zh-CN" sz="1200" dirty="0"/>
                <a:t>—</a:t>
              </a:r>
              <a:r>
                <a:rPr lang="en-US" altLang="zh-CN" sz="1200" dirty="0"/>
                <a:t>3</a:t>
              </a:r>
              <a:r>
                <a:rPr lang="zh-CN" altLang="zh-CN" sz="1200" dirty="0"/>
                <a:t>名等同于一等奖；第</a:t>
              </a:r>
              <a:r>
                <a:rPr lang="en-US" altLang="zh-CN" sz="1200" dirty="0"/>
                <a:t>4</a:t>
              </a:r>
              <a:r>
                <a:rPr lang="zh-CN" altLang="zh-CN" sz="1200" dirty="0"/>
                <a:t>—</a:t>
              </a:r>
              <a:r>
                <a:rPr lang="en-US" altLang="zh-CN" sz="1200" dirty="0"/>
                <a:t>6</a:t>
              </a:r>
              <a:r>
                <a:rPr lang="zh-CN" altLang="zh-CN" sz="1200" dirty="0"/>
                <a:t>名等同于二等奖；第</a:t>
              </a:r>
              <a:r>
                <a:rPr lang="en-US" altLang="zh-CN" sz="1200" dirty="0"/>
                <a:t>7</a:t>
              </a:r>
              <a:r>
                <a:rPr lang="zh-CN" altLang="zh-CN" sz="1200" dirty="0"/>
                <a:t>—</a:t>
              </a:r>
              <a:r>
                <a:rPr lang="en-US" altLang="zh-CN" sz="1200" dirty="0"/>
                <a:t>12</a:t>
              </a:r>
              <a:r>
                <a:rPr lang="zh-CN" altLang="zh-CN" sz="1200" dirty="0"/>
                <a:t>名等同于三等奖。</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48667" name="矩形 9"/>
            <p:cNvSpPr/>
            <p:nvPr/>
          </p:nvSpPr>
          <p:spPr>
            <a:xfrm>
              <a:off x="7545886" y="1894169"/>
              <a:ext cx="789318" cy="331531"/>
            </a:xfrm>
            <a:prstGeom prst="rect">
              <a:avLst/>
            </a:prstGeom>
          </p:spPr>
          <p:txBody>
            <a:bodyPr wrap="none">
              <a:spAutoFit/>
            </a:bodyPr>
            <a:p>
              <a:pPr algn="ctr">
                <a:lnSpc>
                  <a:spcPct val="130000"/>
                </a:lnSpc>
              </a:pPr>
              <a:r>
                <a:rPr lang="zh-CN" altLang="en-US" sz="3200" dirty="0">
                  <a:solidFill>
                    <a:schemeClr val="accent1"/>
                  </a:solidFill>
                  <a:latin typeface="微软雅黑" panose="020B0503020204020204" pitchFamily="34" charset="-122"/>
                  <a:ea typeface="微软雅黑" panose="020B0503020204020204" pitchFamily="34" charset="-122"/>
                </a:rPr>
                <a:t>学科竞赛</a:t>
              </a:r>
              <a:endParaRPr lang="zh-CN" altLang="zh-CN" sz="3200" dirty="0">
                <a:solidFill>
                  <a:schemeClr val="accent1"/>
                </a:solidFill>
                <a:latin typeface="微软雅黑" panose="020B0503020204020204" pitchFamily="34" charset="-122"/>
                <a:ea typeface="微软雅黑" panose="020B0503020204020204" pitchFamily="34" charset="-122"/>
              </a:endParaRPr>
            </a:p>
          </p:txBody>
        </p:sp>
      </p:grpSp>
      <p:graphicFrame>
        <p:nvGraphicFramePr>
          <p:cNvPr id="4194304" name="表格 13"/>
          <p:cNvGraphicFramePr>
            <a:graphicFrameLocks noGrp="1"/>
          </p:cNvGraphicFramePr>
          <p:nvPr>
            <p:custDataLst>
              <p:tags r:id="rId1"/>
            </p:custDataLst>
          </p:nvPr>
        </p:nvGraphicFramePr>
        <p:xfrm>
          <a:off x="7574280" y="325755"/>
          <a:ext cx="3390265" cy="6477000"/>
        </p:xfrm>
        <a:graphic>
          <a:graphicData uri="http://schemas.openxmlformats.org/drawingml/2006/table">
            <a:tbl>
              <a:tblPr firstRow="1" firstCol="1" bandRow="1">
                <a:tableStyleId>{5C22544A-7EE6-4342-B048-85BDC9FD1C3A}</a:tableStyleId>
              </a:tblPr>
              <a:tblGrid>
                <a:gridCol w="1495425"/>
                <a:gridCol w="1101090"/>
                <a:gridCol w="793750"/>
              </a:tblGrid>
              <a:tr h="381000">
                <a:tc>
                  <a:txBody>
                    <a:bodyPr/>
                    <a:p>
                      <a:pPr algn="ctr">
                        <a:lnSpc>
                          <a:spcPts val="3000"/>
                        </a:lnSpc>
                        <a:spcAft>
                          <a:spcPts val="0"/>
                        </a:spcAft>
                      </a:pPr>
                      <a:r>
                        <a:rPr lang="zh-CN" sz="1000" kern="0" dirty="0">
                          <a:effectLst/>
                        </a:rPr>
                        <a:t>级别</a:t>
                      </a:r>
                      <a:endParaRPr lang="zh-CN" sz="70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c>
                  <a:txBody>
                    <a:bodyPr/>
                    <a:p>
                      <a:pPr algn="ctr">
                        <a:lnSpc>
                          <a:spcPts val="3000"/>
                        </a:lnSpc>
                        <a:spcAft>
                          <a:spcPts val="0"/>
                        </a:spcAft>
                      </a:pPr>
                      <a:r>
                        <a:rPr lang="zh-CN" sz="1000" kern="0">
                          <a:effectLst/>
                        </a:rPr>
                        <a:t>奖项</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c>
                  <a:txBody>
                    <a:bodyPr/>
                    <a:p>
                      <a:pPr algn="ctr">
                        <a:lnSpc>
                          <a:spcPts val="3000"/>
                        </a:lnSpc>
                        <a:spcAft>
                          <a:spcPts val="0"/>
                        </a:spcAft>
                      </a:pPr>
                      <a:r>
                        <a:rPr lang="zh-CN" sz="1000" kern="0">
                          <a:effectLst/>
                        </a:rPr>
                        <a:t>记点数</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r>
              <a:tr h="381000">
                <a:tc rowSpan="5">
                  <a:txBody>
                    <a:bodyPr/>
                    <a:p>
                      <a:pPr indent="406400" algn="l">
                        <a:lnSpc>
                          <a:spcPts val="3000"/>
                        </a:lnSpc>
                        <a:spcAft>
                          <a:spcPts val="0"/>
                        </a:spcAft>
                      </a:pPr>
                      <a:r>
                        <a:rPr lang="zh-CN" sz="1000" kern="0">
                          <a:effectLst/>
                        </a:rPr>
                        <a:t>国际、洲际、国家级</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c>
                  <a:txBody>
                    <a:bodyPr/>
                    <a:p>
                      <a:pPr algn="ctr">
                        <a:lnSpc>
                          <a:spcPts val="3000"/>
                        </a:lnSpc>
                        <a:spcAft>
                          <a:spcPts val="0"/>
                        </a:spcAft>
                      </a:pPr>
                      <a:r>
                        <a:rPr lang="zh-CN" sz="1000" kern="0">
                          <a:effectLst/>
                        </a:rPr>
                        <a:t>特等奖</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c>
                  <a:txBody>
                    <a:bodyPr/>
                    <a:p>
                      <a:pPr algn="ctr">
                        <a:lnSpc>
                          <a:spcPts val="3000"/>
                        </a:lnSpc>
                        <a:spcAft>
                          <a:spcPts val="0"/>
                        </a:spcAft>
                      </a:pPr>
                      <a:r>
                        <a:rPr lang="en-US" sz="1000" kern="0">
                          <a:effectLst/>
                        </a:rPr>
                        <a:t>5</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r>
              <a:tr h="381000">
                <a:tc vMerge="1">
                  <a:tcPr/>
                </a:tc>
                <a:tc>
                  <a:txBody>
                    <a:bodyPr/>
                    <a:p>
                      <a:pPr algn="ctr">
                        <a:lnSpc>
                          <a:spcPts val="3000"/>
                        </a:lnSpc>
                        <a:spcAft>
                          <a:spcPts val="0"/>
                        </a:spcAft>
                      </a:pPr>
                      <a:r>
                        <a:rPr lang="zh-CN" sz="1000" kern="0">
                          <a:effectLst/>
                        </a:rPr>
                        <a:t>一等奖</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c>
                  <a:txBody>
                    <a:bodyPr/>
                    <a:p>
                      <a:pPr algn="ctr">
                        <a:lnSpc>
                          <a:spcPts val="3000"/>
                        </a:lnSpc>
                        <a:spcAft>
                          <a:spcPts val="0"/>
                        </a:spcAft>
                      </a:pPr>
                      <a:r>
                        <a:rPr lang="en-US" sz="1000" kern="0">
                          <a:effectLst/>
                        </a:rPr>
                        <a:t>4</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r>
              <a:tr h="762000">
                <a:tc vMerge="1">
                  <a:tcPr/>
                </a:tc>
                <a:tc>
                  <a:txBody>
                    <a:bodyPr/>
                    <a:p>
                      <a:pPr algn="l">
                        <a:lnSpc>
                          <a:spcPts val="3000"/>
                        </a:lnSpc>
                        <a:spcAft>
                          <a:spcPts val="0"/>
                        </a:spcAft>
                      </a:pPr>
                      <a:r>
                        <a:rPr lang="zh-CN" sz="1000" kern="0">
                          <a:effectLst/>
                        </a:rPr>
                        <a:t>二、三等奖、单项奖</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c>
                  <a:txBody>
                    <a:bodyPr/>
                    <a:p>
                      <a:pPr algn="ctr">
                        <a:lnSpc>
                          <a:spcPts val="3000"/>
                        </a:lnSpc>
                        <a:spcAft>
                          <a:spcPts val="0"/>
                        </a:spcAft>
                      </a:pPr>
                      <a:r>
                        <a:rPr lang="en-US" sz="1000" kern="0">
                          <a:effectLst/>
                        </a:rPr>
                        <a:t>3</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r>
              <a:tr h="381000">
                <a:tc vMerge="1">
                  <a:tcPr/>
                </a:tc>
                <a:tc>
                  <a:txBody>
                    <a:bodyPr/>
                    <a:p>
                      <a:pPr algn="ctr">
                        <a:lnSpc>
                          <a:spcPts val="3000"/>
                        </a:lnSpc>
                        <a:spcAft>
                          <a:spcPts val="0"/>
                        </a:spcAft>
                      </a:pPr>
                      <a:r>
                        <a:rPr lang="zh-CN" sz="1000" kern="0">
                          <a:effectLst/>
                        </a:rPr>
                        <a:t>鼓励奖或优胜奖</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c>
                  <a:txBody>
                    <a:bodyPr/>
                    <a:p>
                      <a:pPr algn="ctr">
                        <a:lnSpc>
                          <a:spcPts val="3000"/>
                        </a:lnSpc>
                        <a:spcAft>
                          <a:spcPts val="0"/>
                        </a:spcAft>
                      </a:pPr>
                      <a:r>
                        <a:rPr lang="en-US" sz="1000" kern="0">
                          <a:effectLst/>
                        </a:rPr>
                        <a:t>2</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r>
              <a:tr h="381000">
                <a:tc vMerge="1">
                  <a:tcPr/>
                </a:tc>
                <a:tc>
                  <a:txBody>
                    <a:bodyPr/>
                    <a:p>
                      <a:pPr algn="ctr">
                        <a:lnSpc>
                          <a:spcPts val="3000"/>
                        </a:lnSpc>
                        <a:spcAft>
                          <a:spcPts val="0"/>
                        </a:spcAft>
                      </a:pPr>
                      <a:r>
                        <a:rPr lang="zh-CN" sz="1000" kern="0">
                          <a:effectLst/>
                        </a:rPr>
                        <a:t>参赛奖</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c>
                  <a:txBody>
                    <a:bodyPr/>
                    <a:p>
                      <a:pPr algn="ctr">
                        <a:lnSpc>
                          <a:spcPts val="3000"/>
                        </a:lnSpc>
                        <a:spcAft>
                          <a:spcPts val="0"/>
                        </a:spcAft>
                      </a:pPr>
                      <a:r>
                        <a:rPr lang="en-US" sz="1000" kern="0">
                          <a:effectLst/>
                        </a:rPr>
                        <a:t>1</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r>
              <a:tr h="381000">
                <a:tc rowSpan="5">
                  <a:txBody>
                    <a:bodyPr/>
                    <a:p>
                      <a:pPr indent="406400" algn="l">
                        <a:lnSpc>
                          <a:spcPts val="3000"/>
                        </a:lnSpc>
                        <a:spcAft>
                          <a:spcPts val="0"/>
                        </a:spcAft>
                      </a:pPr>
                      <a:r>
                        <a:rPr lang="zh-CN" sz="1000" kern="0">
                          <a:effectLst/>
                        </a:rPr>
                        <a:t>省</a:t>
                      </a:r>
                      <a:r>
                        <a:rPr lang="en-US" sz="1000" kern="0">
                          <a:effectLst/>
                        </a:rPr>
                        <a:t>(</a:t>
                      </a:r>
                      <a:r>
                        <a:rPr lang="zh-CN" sz="1000" kern="0">
                          <a:effectLst/>
                        </a:rPr>
                        <a:t>部</a:t>
                      </a:r>
                      <a:r>
                        <a:rPr lang="en-US" sz="1000" kern="0">
                          <a:effectLst/>
                        </a:rPr>
                        <a:t>)</a:t>
                      </a:r>
                      <a:r>
                        <a:rPr lang="zh-CN" sz="1000" kern="0">
                          <a:effectLst/>
                        </a:rPr>
                        <a:t>、校级</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c>
                  <a:txBody>
                    <a:bodyPr/>
                    <a:p>
                      <a:pPr algn="ctr">
                        <a:lnSpc>
                          <a:spcPts val="3000"/>
                        </a:lnSpc>
                        <a:spcAft>
                          <a:spcPts val="0"/>
                        </a:spcAft>
                      </a:pPr>
                      <a:r>
                        <a:rPr lang="zh-CN" sz="1000" kern="0">
                          <a:effectLst/>
                        </a:rPr>
                        <a:t>特等奖</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c>
                  <a:txBody>
                    <a:bodyPr/>
                    <a:p>
                      <a:pPr algn="ctr">
                        <a:lnSpc>
                          <a:spcPts val="3000"/>
                        </a:lnSpc>
                        <a:spcAft>
                          <a:spcPts val="0"/>
                        </a:spcAft>
                      </a:pPr>
                      <a:r>
                        <a:rPr lang="en-US" sz="1000" kern="0">
                          <a:effectLst/>
                        </a:rPr>
                        <a:t>4</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r>
              <a:tr h="381000">
                <a:tc vMerge="1">
                  <a:tcPr/>
                </a:tc>
                <a:tc>
                  <a:txBody>
                    <a:bodyPr/>
                    <a:p>
                      <a:pPr algn="ctr">
                        <a:lnSpc>
                          <a:spcPts val="3000"/>
                        </a:lnSpc>
                        <a:spcAft>
                          <a:spcPts val="0"/>
                        </a:spcAft>
                      </a:pPr>
                      <a:r>
                        <a:rPr lang="zh-CN" sz="1000" kern="0">
                          <a:effectLst/>
                        </a:rPr>
                        <a:t>一等奖</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c>
                  <a:txBody>
                    <a:bodyPr/>
                    <a:p>
                      <a:pPr algn="ctr">
                        <a:lnSpc>
                          <a:spcPts val="3000"/>
                        </a:lnSpc>
                        <a:spcAft>
                          <a:spcPts val="0"/>
                        </a:spcAft>
                      </a:pPr>
                      <a:r>
                        <a:rPr lang="en-US" sz="1000" kern="0">
                          <a:effectLst/>
                        </a:rPr>
                        <a:t>3</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r>
              <a:tr h="762000">
                <a:tc vMerge="1">
                  <a:tcPr/>
                </a:tc>
                <a:tc>
                  <a:txBody>
                    <a:bodyPr/>
                    <a:p>
                      <a:pPr algn="ctr">
                        <a:lnSpc>
                          <a:spcPts val="3000"/>
                        </a:lnSpc>
                        <a:spcAft>
                          <a:spcPts val="0"/>
                        </a:spcAft>
                      </a:pPr>
                      <a:r>
                        <a:rPr lang="zh-CN" sz="1000" kern="0">
                          <a:effectLst/>
                        </a:rPr>
                        <a:t>二、三等奖、单项奖</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c>
                  <a:txBody>
                    <a:bodyPr/>
                    <a:p>
                      <a:pPr algn="ctr">
                        <a:lnSpc>
                          <a:spcPts val="3000"/>
                        </a:lnSpc>
                        <a:spcAft>
                          <a:spcPts val="0"/>
                        </a:spcAft>
                      </a:pPr>
                      <a:r>
                        <a:rPr lang="en-US" sz="1000" kern="0">
                          <a:effectLst/>
                        </a:rPr>
                        <a:t>2</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r>
              <a:tr h="381000">
                <a:tc vMerge="1">
                  <a:tcPr/>
                </a:tc>
                <a:tc>
                  <a:txBody>
                    <a:bodyPr/>
                    <a:p>
                      <a:pPr algn="ctr">
                        <a:lnSpc>
                          <a:spcPts val="3000"/>
                        </a:lnSpc>
                        <a:spcAft>
                          <a:spcPts val="0"/>
                        </a:spcAft>
                      </a:pPr>
                      <a:r>
                        <a:rPr lang="zh-CN" sz="1000" kern="0">
                          <a:effectLst/>
                        </a:rPr>
                        <a:t>鼓励奖或优胜奖</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c>
                  <a:txBody>
                    <a:bodyPr/>
                    <a:p>
                      <a:pPr algn="ctr">
                        <a:lnSpc>
                          <a:spcPts val="3000"/>
                        </a:lnSpc>
                        <a:spcAft>
                          <a:spcPts val="0"/>
                        </a:spcAft>
                      </a:pPr>
                      <a:r>
                        <a:rPr lang="en-US" sz="1000" kern="0">
                          <a:effectLst/>
                        </a:rPr>
                        <a:t>1.5</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r>
              <a:tr h="381000">
                <a:tc vMerge="1">
                  <a:tcPr/>
                </a:tc>
                <a:tc>
                  <a:txBody>
                    <a:bodyPr/>
                    <a:p>
                      <a:pPr algn="ctr">
                        <a:lnSpc>
                          <a:spcPts val="3000"/>
                        </a:lnSpc>
                        <a:spcAft>
                          <a:spcPts val="0"/>
                        </a:spcAft>
                      </a:pPr>
                      <a:r>
                        <a:rPr lang="zh-CN" sz="1000" kern="0">
                          <a:effectLst/>
                        </a:rPr>
                        <a:t>参赛奖</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c>
                  <a:txBody>
                    <a:bodyPr/>
                    <a:p>
                      <a:pPr algn="ctr">
                        <a:lnSpc>
                          <a:spcPts val="3000"/>
                        </a:lnSpc>
                        <a:spcAft>
                          <a:spcPts val="0"/>
                        </a:spcAft>
                      </a:pPr>
                      <a:r>
                        <a:rPr lang="en-US" sz="1000" kern="0">
                          <a:effectLst/>
                        </a:rPr>
                        <a:t>1</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r>
              <a:tr h="381000">
                <a:tc rowSpan="3">
                  <a:txBody>
                    <a:bodyPr/>
                    <a:p>
                      <a:pPr indent="406400" algn="l">
                        <a:lnSpc>
                          <a:spcPts val="3000"/>
                        </a:lnSpc>
                        <a:spcAft>
                          <a:spcPts val="0"/>
                        </a:spcAft>
                      </a:pPr>
                      <a:r>
                        <a:rPr lang="zh-CN" sz="1000" kern="0" dirty="0">
                          <a:effectLst/>
                        </a:rPr>
                        <a:t>学院（系）级</a:t>
                      </a:r>
                      <a:endParaRPr lang="zh-CN" sz="700" kern="100" dirty="0">
                        <a:effectLst/>
                      </a:endParaRPr>
                    </a:p>
                    <a:p>
                      <a:pPr indent="406400" algn="l">
                        <a:lnSpc>
                          <a:spcPts val="3000"/>
                        </a:lnSpc>
                        <a:spcAft>
                          <a:spcPts val="0"/>
                        </a:spcAft>
                      </a:pPr>
                      <a:r>
                        <a:rPr lang="en-US" sz="1000" kern="0" dirty="0">
                          <a:effectLst/>
                        </a:rPr>
                        <a:t>(</a:t>
                      </a:r>
                      <a:r>
                        <a:rPr lang="zh-CN" sz="1000" kern="0" dirty="0">
                          <a:effectLst/>
                        </a:rPr>
                        <a:t>含其他学会、协会、行业等竞赛）</a:t>
                      </a:r>
                      <a:endParaRPr lang="zh-CN" sz="70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c>
                  <a:txBody>
                    <a:bodyPr/>
                    <a:p>
                      <a:pPr algn="ctr">
                        <a:lnSpc>
                          <a:spcPts val="3000"/>
                        </a:lnSpc>
                        <a:spcAft>
                          <a:spcPts val="0"/>
                        </a:spcAft>
                      </a:pPr>
                      <a:r>
                        <a:rPr lang="zh-CN" sz="1000" kern="0">
                          <a:effectLst/>
                        </a:rPr>
                        <a:t>特等奖</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c>
                  <a:txBody>
                    <a:bodyPr/>
                    <a:p>
                      <a:pPr algn="ctr">
                        <a:lnSpc>
                          <a:spcPts val="3000"/>
                        </a:lnSpc>
                        <a:spcAft>
                          <a:spcPts val="0"/>
                        </a:spcAft>
                      </a:pPr>
                      <a:r>
                        <a:rPr lang="en-US" sz="1000" kern="0">
                          <a:effectLst/>
                        </a:rPr>
                        <a:t>2</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r>
              <a:tr h="762000">
                <a:tc vMerge="1">
                  <a:tcPr/>
                </a:tc>
                <a:tc>
                  <a:txBody>
                    <a:bodyPr/>
                    <a:p>
                      <a:pPr algn="ctr">
                        <a:lnSpc>
                          <a:spcPts val="3000"/>
                        </a:lnSpc>
                        <a:spcAft>
                          <a:spcPts val="0"/>
                        </a:spcAft>
                      </a:pPr>
                      <a:r>
                        <a:rPr lang="zh-CN" sz="1000" kern="0">
                          <a:effectLst/>
                        </a:rPr>
                        <a:t>等级奖（一、二、三等）、单项奖</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c>
                  <a:txBody>
                    <a:bodyPr/>
                    <a:p>
                      <a:pPr algn="ctr">
                        <a:lnSpc>
                          <a:spcPts val="3000"/>
                        </a:lnSpc>
                        <a:spcAft>
                          <a:spcPts val="0"/>
                        </a:spcAft>
                      </a:pPr>
                      <a:r>
                        <a:rPr lang="en-US" sz="1000" kern="0">
                          <a:effectLst/>
                        </a:rPr>
                        <a:t>1</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r>
              <a:tr h="381000">
                <a:tc vMerge="1">
                  <a:tcPr/>
                </a:tc>
                <a:tc>
                  <a:txBody>
                    <a:bodyPr/>
                    <a:p>
                      <a:pPr algn="ctr">
                        <a:lnSpc>
                          <a:spcPts val="3000"/>
                        </a:lnSpc>
                        <a:spcAft>
                          <a:spcPts val="0"/>
                        </a:spcAft>
                      </a:pPr>
                      <a:r>
                        <a:rPr lang="zh-CN" sz="1000" kern="0">
                          <a:effectLst/>
                        </a:rPr>
                        <a:t>参赛奖</a:t>
                      </a:r>
                      <a:endParaRPr lang="zh-CN" sz="7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c>
                  <a:txBody>
                    <a:bodyPr/>
                    <a:p>
                      <a:pPr algn="ctr">
                        <a:lnSpc>
                          <a:spcPts val="3000"/>
                        </a:lnSpc>
                        <a:spcAft>
                          <a:spcPts val="0"/>
                        </a:spcAft>
                      </a:pPr>
                      <a:r>
                        <a:rPr lang="en-US" sz="1000" kern="0" dirty="0">
                          <a:effectLst/>
                        </a:rPr>
                        <a:t>0.5</a:t>
                      </a:r>
                      <a:endParaRPr lang="zh-CN" sz="70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43610" marR="43610" marT="0" marB="0"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right)">
                                      <p:cBhvr>
                                        <p:cTn id="7"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73" name="文本占位符 2"/>
          <p:cNvSpPr>
            <a:spLocks noGrp="1"/>
          </p:cNvSpPr>
          <p:nvPr>
            <p:ph type="body" idx="1"/>
          </p:nvPr>
        </p:nvSpPr>
        <p:spPr>
          <a:xfrm>
            <a:off x="712076" y="891474"/>
            <a:ext cx="10515600" cy="2089150"/>
          </a:xfrm>
        </p:spPr>
        <p:txBody>
          <a:bodyPr/>
          <a:p>
            <a:pPr algn="ctr"/>
            <a:r>
              <a:rPr lang="zh-CN" altLang="en-US" sz="4400" dirty="0">
                <a:solidFill>
                  <a:schemeClr val="accent1"/>
                </a:solidFill>
              </a:rPr>
              <a:t>学科竞赛材料</a:t>
            </a:r>
            <a:endParaRPr lang="zh-CN" altLang="en-US" dirty="0">
              <a:solidFill>
                <a:schemeClr val="accent1"/>
              </a:solidFill>
            </a:endParaRPr>
          </a:p>
          <a:p>
            <a:r>
              <a:rPr lang="zh-CN" altLang="en-US" dirty="0">
                <a:solidFill>
                  <a:schemeClr val="accent1"/>
                </a:solidFill>
              </a:rPr>
              <a:t>       学科竞赛申请二课记点所需要材料为获奖证书。所需要注意的是提供证书材料都应该有相关官方的印章，否则将不予以通过。</a:t>
            </a:r>
            <a:endParaRPr lang="zh-CN" altLang="en-US" dirty="0">
              <a:solidFill>
                <a:schemeClr val="accent1"/>
              </a:solidFill>
            </a:endParaRPr>
          </a:p>
        </p:txBody>
      </p:sp>
      <p:sp>
        <p:nvSpPr>
          <p:cNvPr id="1048674" name="文本框 3"/>
          <p:cNvSpPr txBox="1"/>
          <p:nvPr/>
        </p:nvSpPr>
        <p:spPr>
          <a:xfrm>
            <a:off x="970915" y="3923665"/>
            <a:ext cx="2387600" cy="460375"/>
          </a:xfrm>
          <a:prstGeom prst="rect">
            <a:avLst/>
          </a:prstGeom>
          <a:noFill/>
        </p:spPr>
        <p:txBody>
          <a:bodyPr wrap="square" rtlCol="0">
            <a:spAutoFit/>
          </a:bodyPr>
          <a:p>
            <a:r>
              <a:rPr lang="zh-CN" altLang="en-US" sz="2400" dirty="0">
                <a:solidFill>
                  <a:schemeClr val="accent1"/>
                </a:solidFill>
              </a:rPr>
              <a:t>相关材料示范：</a:t>
            </a:r>
            <a:endParaRPr lang="zh-CN" altLang="en-US" sz="2400" dirty="0">
              <a:solidFill>
                <a:schemeClr val="accent1"/>
              </a:solidFill>
            </a:endParaRPr>
          </a:p>
        </p:txBody>
      </p:sp>
      <p:pic>
        <p:nvPicPr>
          <p:cNvPr id="2097167" name="图片 4" descr="20200924171119[1]"/>
          <p:cNvPicPr>
            <a:picLocks noChangeAspect="1"/>
          </p:cNvPicPr>
          <p:nvPr>
            <p:custDataLst>
              <p:tags r:id="rId1"/>
            </p:custDataLst>
          </p:nvPr>
        </p:nvPicPr>
        <p:blipFill>
          <a:blip r:embed="rId2"/>
          <a:stretch>
            <a:fillRect/>
          </a:stretch>
        </p:blipFill>
        <p:spPr>
          <a:xfrm>
            <a:off x="3093983" y="2603815"/>
            <a:ext cx="2634025" cy="3812922"/>
          </a:xfrm>
          <a:prstGeom prst="rect">
            <a:avLst/>
          </a:prstGeom>
        </p:spPr>
      </p:pic>
      <p:pic>
        <p:nvPicPr>
          <p:cNvPr id="2097168" name="图片 5" descr="20200924164755[1]"/>
          <p:cNvPicPr>
            <a:picLocks noChangeAspect="1"/>
          </p:cNvPicPr>
          <p:nvPr/>
        </p:nvPicPr>
        <p:blipFill>
          <a:blip r:embed="rId3"/>
          <a:stretch>
            <a:fillRect/>
          </a:stretch>
        </p:blipFill>
        <p:spPr>
          <a:xfrm rot="16200000">
            <a:off x="6443331" y="2155278"/>
            <a:ext cx="3651374" cy="487154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07" name=""/>
        <p:cNvGrpSpPr/>
        <p:nvPr/>
      </p:nvGrpSpPr>
      <p:grpSpPr>
        <a:xfrm>
          <a:off x="0" y="0"/>
          <a:ext cx="0" cy="0"/>
          <a:chOff x="0" y="0"/>
          <a:chExt cx="0" cy="0"/>
        </a:xfrm>
      </p:grpSpPr>
      <p:sp>
        <p:nvSpPr>
          <p:cNvPr id="1048675" name="文本占位符 1"/>
          <p:cNvSpPr>
            <a:spLocks noGrp="1"/>
          </p:cNvSpPr>
          <p:nvPr>
            <p:ph type="body" sz="quarter" idx="13"/>
          </p:nvPr>
        </p:nvSpPr>
        <p:spPr>
          <a:xfrm>
            <a:off x="900479" y="370113"/>
            <a:ext cx="7886700" cy="431800"/>
          </a:xfrm>
        </p:spPr>
        <p:txBody>
          <a:bodyPr/>
          <a:p>
            <a:r>
              <a:rPr lang="zh-CN" altLang="en-US" dirty="0"/>
              <a:t>第二课堂活动记点计分方法</a:t>
            </a:r>
            <a:endParaRPr lang="zh-CN" altLang="en-US" dirty="0"/>
          </a:p>
        </p:txBody>
      </p:sp>
      <p:sp>
        <p:nvSpPr>
          <p:cNvPr id="1048676" name="文本占位符 2"/>
          <p:cNvSpPr>
            <a:spLocks noGrp="1"/>
          </p:cNvSpPr>
          <p:nvPr>
            <p:ph type="body" sz="quarter" idx="14"/>
          </p:nvPr>
        </p:nvSpPr>
        <p:spPr/>
        <p:txBody>
          <a:bodyPr/>
          <a:p>
            <a:r>
              <a:rPr lang="en-US" altLang="zh-CN" dirty="0"/>
              <a:t>INTRODUCTION</a:t>
            </a:r>
            <a:endParaRPr lang="zh-CN" altLang="en-US" dirty="0"/>
          </a:p>
        </p:txBody>
      </p:sp>
      <p:grpSp>
        <p:nvGrpSpPr>
          <p:cNvPr id="108" name="组合 6"/>
          <p:cNvGrpSpPr/>
          <p:nvPr/>
        </p:nvGrpSpPr>
        <p:grpSpPr>
          <a:xfrm>
            <a:off x="616344" y="742693"/>
            <a:ext cx="6813493" cy="4562265"/>
            <a:chOff x="6558464" y="1882902"/>
            <a:chExt cx="2677661" cy="3180048"/>
          </a:xfrm>
        </p:grpSpPr>
        <p:sp>
          <p:nvSpPr>
            <p:cNvPr id="1048677" name="矩形 7"/>
            <p:cNvSpPr/>
            <p:nvPr/>
          </p:nvSpPr>
          <p:spPr>
            <a:xfrm>
              <a:off x="6558464" y="2299257"/>
              <a:ext cx="2677661" cy="2763693"/>
            </a:xfrm>
            <a:prstGeom prst="rect">
              <a:avLst/>
            </a:prstGeom>
          </p:spPr>
          <p:txBody>
            <a:bodyPr wrap="square">
              <a:spAutoFit/>
            </a:bodyPr>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本科生素质训练项目指学校以及各学院（系）、学园按照“知识、能力、素质、人格”的培养要求设置的基于提升综合素质能力的各类训练项目，包括素质训练立项项目和素质训练培训项目。创新创业训练分为国家、省（部）、科研院所、企业等项目和学校、学院（系）或学园二级大学生创新创业训练项目。</a:t>
              </a:r>
              <a:endParaRPr lang="en-US" altLang="zh-CN"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本科生完成创新创业训练计划，可获第二课堂活动相应记点数。同一学年，同一学生参加不同类型的创新创业项目可以累加记点数，参加不同级别的同一类型创新创业项目只计最高记点数，不重复累加。</a:t>
              </a:r>
              <a:endParaRPr lang="en-US" altLang="zh-CN"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pPr>
              <a:r>
                <a:rPr lang="en-US" altLang="zh-CN" sz="2000" dirty="0">
                  <a:solidFill>
                    <a:schemeClr val="tx1">
                      <a:lumMod val="65000"/>
                      <a:lumOff val="35000"/>
                    </a:schemeClr>
                  </a:solidFill>
                  <a:latin typeface="微软雅黑" panose="020B0503020204020204" pitchFamily="34" charset="-122"/>
                  <a:ea typeface="微软雅黑" panose="020B0503020204020204" pitchFamily="34" charset="-122"/>
                </a:rPr>
                <a:t>3.</a:t>
              </a: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学生创新创业训练、素质训练立项项目的第二课堂记点对照表（如右）：</a:t>
              </a:r>
              <a:endParaRPr lang="en-US" altLang="zh-CN"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48678" name="矩形 9"/>
            <p:cNvSpPr/>
            <p:nvPr/>
          </p:nvSpPr>
          <p:spPr>
            <a:xfrm>
              <a:off x="7009261" y="1882902"/>
              <a:ext cx="1828711" cy="400125"/>
            </a:xfrm>
            <a:prstGeom prst="rect">
              <a:avLst/>
            </a:prstGeom>
          </p:spPr>
          <p:txBody>
            <a:bodyPr wrap="none">
              <a:spAutoFit/>
            </a:bodyPr>
            <a:p>
              <a:pPr algn="ctr">
                <a:lnSpc>
                  <a:spcPct val="130000"/>
                </a:lnSpc>
              </a:pPr>
              <a:r>
                <a:rPr lang="zh-CN" altLang="en-US" sz="3200" dirty="0">
                  <a:solidFill>
                    <a:schemeClr val="accent2"/>
                  </a:solidFill>
                  <a:latin typeface="微软雅黑" panose="020B0503020204020204" pitchFamily="34" charset="-122"/>
                  <a:ea typeface="微软雅黑" panose="020B0503020204020204" pitchFamily="34" charset="-122"/>
                </a:rPr>
                <a:t>创新创业训练及素质训练</a:t>
              </a:r>
              <a:endParaRPr lang="zh-CN" altLang="zh-CN" sz="3200" dirty="0">
                <a:solidFill>
                  <a:schemeClr val="accent2"/>
                </a:solidFill>
                <a:latin typeface="微软雅黑" panose="020B0503020204020204" pitchFamily="34" charset="-122"/>
                <a:ea typeface="微软雅黑" panose="020B0503020204020204" pitchFamily="34" charset="-122"/>
              </a:endParaRPr>
            </a:p>
          </p:txBody>
        </p:sp>
      </p:grpSp>
      <p:graphicFrame>
        <p:nvGraphicFramePr>
          <p:cNvPr id="4194305" name="表格 3"/>
          <p:cNvGraphicFramePr>
            <a:graphicFrameLocks noGrp="1"/>
          </p:cNvGraphicFramePr>
          <p:nvPr/>
        </p:nvGraphicFramePr>
        <p:xfrm>
          <a:off x="7910901" y="477213"/>
          <a:ext cx="4183582" cy="5913376"/>
        </p:xfrm>
        <a:graphic>
          <a:graphicData uri="http://schemas.openxmlformats.org/drawingml/2006/table">
            <a:tbl>
              <a:tblPr firstRow="1" firstCol="1" bandRow="1">
                <a:tableStyleId>{5C22544A-7EE6-4342-B048-85BDC9FD1C3A}</a:tableStyleId>
              </a:tblPr>
              <a:tblGrid>
                <a:gridCol w="794538"/>
                <a:gridCol w="1509068"/>
                <a:gridCol w="565612"/>
                <a:gridCol w="1314364"/>
              </a:tblGrid>
              <a:tr h="593166">
                <a:tc>
                  <a:txBody>
                    <a:bodyPr/>
                    <a:p>
                      <a:pPr algn="ctr">
                        <a:lnSpc>
                          <a:spcPts val="3000"/>
                        </a:lnSpc>
                        <a:spcAft>
                          <a:spcPts val="0"/>
                        </a:spcAft>
                        <a:tabLst>
                          <a:tab pos="619125" algn="l"/>
                        </a:tabLst>
                      </a:pPr>
                      <a:r>
                        <a:rPr lang="zh-CN" sz="1500" kern="0" dirty="0">
                          <a:effectLst/>
                        </a:rPr>
                        <a:t>内容</a:t>
                      </a:r>
                      <a:endParaRPr lang="zh-CN" sz="100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65270" marR="65270" marT="0" marB="0"/>
                </a:tc>
                <a:tc>
                  <a:txBody>
                    <a:bodyPr/>
                    <a:p>
                      <a:pPr algn="ctr">
                        <a:lnSpc>
                          <a:spcPts val="3000"/>
                        </a:lnSpc>
                        <a:spcAft>
                          <a:spcPts val="0"/>
                        </a:spcAft>
                        <a:tabLst>
                          <a:tab pos="619125" algn="l"/>
                        </a:tabLst>
                      </a:pPr>
                      <a:r>
                        <a:rPr lang="zh-CN" sz="1500" kern="0">
                          <a:effectLst/>
                        </a:rPr>
                        <a:t>记点对象</a:t>
                      </a:r>
                      <a:endParaRPr lang="zh-CN" sz="10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5270" marR="65270" marT="0" marB="0"/>
                </a:tc>
                <a:tc>
                  <a:txBody>
                    <a:bodyPr/>
                    <a:p>
                      <a:pPr algn="ctr">
                        <a:lnSpc>
                          <a:spcPts val="3000"/>
                        </a:lnSpc>
                        <a:spcAft>
                          <a:spcPts val="0"/>
                        </a:spcAft>
                        <a:tabLst>
                          <a:tab pos="619125" algn="l"/>
                        </a:tabLst>
                      </a:pPr>
                      <a:r>
                        <a:rPr lang="zh-CN" sz="1500" kern="0">
                          <a:effectLst/>
                        </a:rPr>
                        <a:t>记点数</a:t>
                      </a:r>
                      <a:endParaRPr lang="zh-CN" sz="10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5270" marR="65270" marT="0" marB="0"/>
                </a:tc>
                <a:tc>
                  <a:txBody>
                    <a:bodyPr/>
                    <a:p>
                      <a:pPr algn="ctr">
                        <a:lnSpc>
                          <a:spcPts val="3000"/>
                        </a:lnSpc>
                        <a:spcAft>
                          <a:spcPts val="0"/>
                        </a:spcAft>
                        <a:tabLst>
                          <a:tab pos="619125" algn="l"/>
                        </a:tabLst>
                      </a:pPr>
                      <a:r>
                        <a:rPr lang="zh-CN" sz="1500" kern="0">
                          <a:effectLst/>
                        </a:rPr>
                        <a:t>要求</a:t>
                      </a:r>
                      <a:endParaRPr lang="zh-CN" sz="10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5270" marR="65270" marT="0" marB="0"/>
                </a:tc>
              </a:tr>
              <a:tr h="593166">
                <a:tc>
                  <a:txBody>
                    <a:bodyPr/>
                    <a:p>
                      <a:pPr algn="ctr">
                        <a:lnSpc>
                          <a:spcPts val="3000"/>
                        </a:lnSpc>
                        <a:spcAft>
                          <a:spcPts val="0"/>
                        </a:spcAft>
                      </a:pPr>
                      <a:r>
                        <a:rPr lang="zh-CN" sz="1500" kern="0">
                          <a:effectLst/>
                        </a:rPr>
                        <a:t>立项</a:t>
                      </a:r>
                      <a:endParaRPr lang="zh-CN" sz="10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5270" marR="65270" marT="0" marB="0" anchor="ctr"/>
                </a:tc>
                <a:tc>
                  <a:txBody>
                    <a:bodyPr/>
                    <a:p>
                      <a:pPr algn="ctr">
                        <a:lnSpc>
                          <a:spcPts val="3000"/>
                        </a:lnSpc>
                        <a:spcAft>
                          <a:spcPts val="0"/>
                        </a:spcAft>
                      </a:pPr>
                      <a:r>
                        <a:rPr lang="zh-CN" sz="1500" kern="0">
                          <a:effectLst/>
                        </a:rPr>
                        <a:t>仅限项目负责人</a:t>
                      </a:r>
                      <a:r>
                        <a:rPr lang="en-US" sz="1500" kern="0">
                          <a:effectLst/>
                        </a:rPr>
                        <a:t>1</a:t>
                      </a:r>
                      <a:r>
                        <a:rPr lang="zh-CN" sz="1500" kern="0">
                          <a:effectLst/>
                        </a:rPr>
                        <a:t>人</a:t>
                      </a:r>
                      <a:endParaRPr lang="zh-CN" sz="10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5270" marR="65270" marT="0" marB="0" anchor="ctr"/>
                </a:tc>
                <a:tc>
                  <a:txBody>
                    <a:bodyPr/>
                    <a:p>
                      <a:pPr algn="ctr">
                        <a:lnSpc>
                          <a:spcPts val="3000"/>
                        </a:lnSpc>
                        <a:spcAft>
                          <a:spcPts val="0"/>
                        </a:spcAft>
                      </a:pPr>
                      <a:r>
                        <a:rPr lang="en-US" sz="1500" kern="0">
                          <a:effectLst/>
                        </a:rPr>
                        <a:t>0.5</a:t>
                      </a:r>
                      <a:endParaRPr lang="zh-CN" sz="10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5270" marR="65270" marT="0" marB="0" anchor="ctr"/>
                </a:tc>
                <a:tc>
                  <a:txBody>
                    <a:bodyPr/>
                    <a:p>
                      <a:pPr algn="ctr">
                        <a:lnSpc>
                          <a:spcPts val="3000"/>
                        </a:lnSpc>
                        <a:spcAft>
                          <a:spcPts val="0"/>
                        </a:spcAft>
                      </a:pPr>
                      <a:r>
                        <a:rPr lang="zh-CN" sz="1500" kern="0">
                          <a:effectLst/>
                        </a:rPr>
                        <a:t>申报项目获批立项</a:t>
                      </a:r>
                      <a:endParaRPr lang="zh-CN" sz="10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5270" marR="65270" marT="0" marB="0" anchor="ctr"/>
                </a:tc>
              </a:tr>
              <a:tr h="1862876">
                <a:tc>
                  <a:txBody>
                    <a:bodyPr/>
                    <a:p>
                      <a:pPr algn="ctr">
                        <a:lnSpc>
                          <a:spcPts val="3000"/>
                        </a:lnSpc>
                        <a:spcAft>
                          <a:spcPts val="0"/>
                        </a:spcAft>
                      </a:pPr>
                      <a:r>
                        <a:rPr lang="zh-CN" sz="1500" kern="0">
                          <a:effectLst/>
                        </a:rPr>
                        <a:t>项目研究</a:t>
                      </a:r>
                      <a:endParaRPr lang="zh-CN" sz="10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5270" marR="65270" marT="0" marB="0" anchor="ctr"/>
                </a:tc>
                <a:tc>
                  <a:txBody>
                    <a:bodyPr/>
                    <a:p>
                      <a:pPr algn="ctr">
                        <a:lnSpc>
                          <a:spcPts val="3000"/>
                        </a:lnSpc>
                        <a:spcAft>
                          <a:spcPts val="0"/>
                        </a:spcAft>
                      </a:pPr>
                      <a:r>
                        <a:rPr lang="zh-CN" sz="1500" kern="0">
                          <a:effectLst/>
                        </a:rPr>
                        <a:t>项目负责人及其他参加者（参加者不得超过</a:t>
                      </a:r>
                      <a:r>
                        <a:rPr lang="en-US" sz="1500" kern="0">
                          <a:effectLst/>
                        </a:rPr>
                        <a:t>3</a:t>
                      </a:r>
                      <a:r>
                        <a:rPr lang="zh-CN" sz="1500" kern="0">
                          <a:effectLst/>
                        </a:rPr>
                        <a:t>人，</a:t>
                      </a:r>
                      <a:r>
                        <a:rPr lang="en-US" sz="1500" kern="0">
                          <a:effectLst/>
                        </a:rPr>
                        <a:t>SQTP</a:t>
                      </a:r>
                      <a:r>
                        <a:rPr lang="zh-CN" sz="1500" kern="0">
                          <a:effectLst/>
                        </a:rPr>
                        <a:t>项目参加人数按其管理办法执行）</a:t>
                      </a:r>
                      <a:endParaRPr lang="zh-CN" sz="10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5270" marR="65270" marT="0" marB="0" anchor="ctr"/>
                </a:tc>
                <a:tc>
                  <a:txBody>
                    <a:bodyPr/>
                    <a:p>
                      <a:pPr algn="ctr">
                        <a:lnSpc>
                          <a:spcPts val="3000"/>
                        </a:lnSpc>
                        <a:spcAft>
                          <a:spcPts val="0"/>
                        </a:spcAft>
                      </a:pPr>
                      <a:r>
                        <a:rPr lang="en-US" sz="1500" kern="0">
                          <a:effectLst/>
                        </a:rPr>
                        <a:t>2</a:t>
                      </a:r>
                      <a:endParaRPr lang="zh-CN" sz="10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5270" marR="65270" marT="0" marB="0" anchor="ctr"/>
                </a:tc>
                <a:tc>
                  <a:txBody>
                    <a:bodyPr/>
                    <a:p>
                      <a:pPr algn="ctr">
                        <a:lnSpc>
                          <a:spcPts val="3000"/>
                        </a:lnSpc>
                        <a:spcAft>
                          <a:spcPts val="0"/>
                        </a:spcAft>
                      </a:pPr>
                      <a:r>
                        <a:rPr lang="zh-CN" sz="1500" kern="0">
                          <a:effectLst/>
                        </a:rPr>
                        <a:t>必须实际参与项目研究全过程中的各分工环节</a:t>
                      </a:r>
                      <a:endParaRPr lang="zh-CN" sz="10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5270" marR="65270" marT="0" marB="0" anchor="ctr"/>
                </a:tc>
              </a:tr>
              <a:tr h="1862876">
                <a:tc>
                  <a:txBody>
                    <a:bodyPr/>
                    <a:p>
                      <a:pPr algn="ctr">
                        <a:lnSpc>
                          <a:spcPts val="3000"/>
                        </a:lnSpc>
                        <a:spcAft>
                          <a:spcPts val="0"/>
                        </a:spcAft>
                      </a:pPr>
                      <a:r>
                        <a:rPr lang="zh-CN" sz="1500" kern="0">
                          <a:effectLst/>
                        </a:rPr>
                        <a:t>结题答辩</a:t>
                      </a:r>
                      <a:endParaRPr lang="zh-CN" sz="10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5270" marR="65270" marT="0" marB="0" anchor="ctr"/>
                </a:tc>
                <a:tc>
                  <a:txBody>
                    <a:bodyPr/>
                    <a:p>
                      <a:pPr algn="ctr">
                        <a:lnSpc>
                          <a:spcPts val="3000"/>
                        </a:lnSpc>
                        <a:spcAft>
                          <a:spcPts val="0"/>
                        </a:spcAft>
                      </a:pPr>
                      <a:r>
                        <a:rPr lang="zh-CN" sz="1500" kern="0" dirty="0">
                          <a:effectLst/>
                        </a:rPr>
                        <a:t>项目负责人及其他参加者（参加者不得超过</a:t>
                      </a:r>
                      <a:r>
                        <a:rPr lang="en-US" sz="1500" kern="0" dirty="0">
                          <a:effectLst/>
                        </a:rPr>
                        <a:t>3</a:t>
                      </a:r>
                      <a:r>
                        <a:rPr lang="zh-CN" sz="1500" kern="0" dirty="0">
                          <a:effectLst/>
                        </a:rPr>
                        <a:t>人，</a:t>
                      </a:r>
                      <a:r>
                        <a:rPr lang="en-US" sz="1500" kern="0" dirty="0">
                          <a:effectLst/>
                        </a:rPr>
                        <a:t>SQTP</a:t>
                      </a:r>
                      <a:r>
                        <a:rPr lang="zh-CN" sz="1500" kern="0" dirty="0">
                          <a:effectLst/>
                        </a:rPr>
                        <a:t>项目参加人数按其管理办法执行）</a:t>
                      </a:r>
                      <a:endParaRPr lang="zh-CN" sz="100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65270" marR="65270" marT="0" marB="0" anchor="ctr"/>
                </a:tc>
                <a:tc>
                  <a:txBody>
                    <a:bodyPr/>
                    <a:p>
                      <a:pPr algn="ctr">
                        <a:lnSpc>
                          <a:spcPts val="3000"/>
                        </a:lnSpc>
                        <a:spcAft>
                          <a:spcPts val="0"/>
                        </a:spcAft>
                      </a:pPr>
                      <a:r>
                        <a:rPr lang="en-US" sz="1500" kern="0">
                          <a:effectLst/>
                        </a:rPr>
                        <a:t>0.5</a:t>
                      </a:r>
                      <a:endParaRPr lang="zh-CN" sz="10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65270" marR="65270" marT="0" marB="0" anchor="ctr"/>
                </a:tc>
                <a:tc>
                  <a:txBody>
                    <a:bodyPr/>
                    <a:p>
                      <a:pPr algn="ctr">
                        <a:lnSpc>
                          <a:spcPts val="3000"/>
                        </a:lnSpc>
                        <a:spcAft>
                          <a:spcPts val="0"/>
                        </a:spcAft>
                      </a:pPr>
                      <a:r>
                        <a:rPr lang="zh-CN" sz="1500" kern="0" dirty="0">
                          <a:effectLst/>
                        </a:rPr>
                        <a:t>通过结题答辩</a:t>
                      </a:r>
                      <a:endParaRPr lang="zh-CN" sz="100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65270" marR="65270" marT="0" marB="0" anchor="ct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10" name=""/>
        <p:cNvGrpSpPr/>
        <p:nvPr/>
      </p:nvGrpSpPr>
      <p:grpSpPr>
        <a:xfrm>
          <a:off x="0" y="0"/>
          <a:ext cx="0" cy="0"/>
          <a:chOff x="0" y="0"/>
          <a:chExt cx="0" cy="0"/>
        </a:xfrm>
      </p:grpSpPr>
      <p:sp>
        <p:nvSpPr>
          <p:cNvPr id="1048685" name="内容占位符 2"/>
          <p:cNvSpPr>
            <a:spLocks noGrp="1"/>
          </p:cNvSpPr>
          <p:nvPr>
            <p:ph idx="1"/>
          </p:nvPr>
        </p:nvSpPr>
        <p:spPr>
          <a:xfrm>
            <a:off x="797341" y="703579"/>
            <a:ext cx="5382260" cy="570865"/>
          </a:xfrm>
        </p:spPr>
        <p:txBody>
          <a:bodyPr>
            <a:normAutofit/>
          </a:bodyPr>
          <a:p>
            <a:pPr marL="0" indent="0">
              <a:buNone/>
            </a:pPr>
            <a:r>
              <a:rPr lang="zh-CN" altLang="en-US" dirty="0">
                <a:solidFill>
                  <a:schemeClr val="accent1"/>
                </a:solidFill>
              </a:rPr>
              <a:t>材料示范：</a:t>
            </a:r>
            <a:endParaRPr lang="zh-CN" altLang="en-US" dirty="0">
              <a:solidFill>
                <a:schemeClr val="accent1"/>
              </a:solidFill>
            </a:endParaRPr>
          </a:p>
        </p:txBody>
      </p:sp>
      <p:sp>
        <p:nvSpPr>
          <p:cNvPr id="1048686" name="文本占位符 3"/>
          <p:cNvSpPr>
            <a:spLocks noGrp="1"/>
          </p:cNvSpPr>
          <p:nvPr>
            <p:ph type="body" sz="half" idx="2"/>
          </p:nvPr>
        </p:nvSpPr>
        <p:spPr>
          <a:xfrm>
            <a:off x="839788" y="1479938"/>
            <a:ext cx="3932237" cy="3811588"/>
          </a:xfrm>
        </p:spPr>
        <p:txBody>
          <a:bodyPr/>
          <a:p>
            <a:r>
              <a:rPr lang="en-US" altLang="zh-CN" sz="2400" dirty="0">
                <a:solidFill>
                  <a:schemeClr val="accent1"/>
                </a:solidFill>
                <a:latin typeface="微软雅黑" panose="020B0503020204020204" pitchFamily="34" charset="-122"/>
                <a:ea typeface="微软雅黑" panose="020B0503020204020204" pitchFamily="34" charset="-122"/>
                <a:sym typeface="+mn-ea"/>
              </a:rPr>
              <a:t>SQTP</a:t>
            </a:r>
            <a:r>
              <a:rPr lang="zh-CN" altLang="en-US" sz="2400" dirty="0">
                <a:solidFill>
                  <a:schemeClr val="accent1"/>
                </a:solidFill>
                <a:latin typeface="微软雅黑" panose="020B0503020204020204" pitchFamily="34" charset="-122"/>
                <a:ea typeface="微软雅黑" panose="020B0503020204020204" pitchFamily="34" charset="-122"/>
                <a:sym typeface="+mn-ea"/>
              </a:rPr>
              <a:t>、</a:t>
            </a:r>
            <a:r>
              <a:rPr lang="en-US" altLang="zh-CN" sz="2400" dirty="0">
                <a:solidFill>
                  <a:schemeClr val="accent1"/>
                </a:solidFill>
                <a:latin typeface="微软雅黑" panose="020B0503020204020204" pitchFamily="34" charset="-122"/>
                <a:ea typeface="微软雅黑" panose="020B0503020204020204" pitchFamily="34" charset="-122"/>
                <a:sym typeface="+mn-ea"/>
              </a:rPr>
              <a:t>SRTP</a:t>
            </a:r>
            <a:endParaRPr lang="en-US" altLang="zh-CN" sz="2400" dirty="0">
              <a:solidFill>
                <a:schemeClr val="accent1"/>
              </a:solidFill>
              <a:latin typeface="微软雅黑" panose="020B0503020204020204" pitchFamily="34" charset="-122"/>
              <a:ea typeface="微软雅黑" panose="020B0503020204020204" pitchFamily="34" charset="-122"/>
              <a:sym typeface="+mn-ea"/>
            </a:endParaRPr>
          </a:p>
          <a:p>
            <a:r>
              <a:rPr lang="en-US" altLang="zh-CN" sz="2400" dirty="0">
                <a:solidFill>
                  <a:schemeClr val="accent1"/>
                </a:solidFill>
                <a:latin typeface="微软雅黑" panose="020B0503020204020204" pitchFamily="34" charset="-122"/>
                <a:ea typeface="微软雅黑" panose="020B0503020204020204" pitchFamily="34" charset="-122"/>
                <a:sym typeface="+mn-ea"/>
              </a:rPr>
              <a:t>       </a:t>
            </a:r>
            <a:r>
              <a:rPr lang="zh-CN" altLang="en-US" sz="2400" dirty="0">
                <a:solidFill>
                  <a:schemeClr val="accent1"/>
                </a:solidFill>
                <a:latin typeface="微软雅黑" panose="020B0503020204020204" pitchFamily="34" charset="-122"/>
                <a:ea typeface="微软雅黑" panose="020B0503020204020204" pitchFamily="34" charset="-122"/>
                <a:sym typeface="+mn-ea"/>
              </a:rPr>
              <a:t>这两项的证明材料均为项目结题报告和学院公示表，这两种材料必须都同时具备。</a:t>
            </a:r>
            <a:endParaRPr lang="zh-CN" altLang="en-US" sz="2400" dirty="0">
              <a:solidFill>
                <a:schemeClr val="accent1"/>
              </a:solidFill>
              <a:latin typeface="微软雅黑" panose="020B0503020204020204" pitchFamily="34" charset="-122"/>
              <a:ea typeface="微软雅黑" panose="020B0503020204020204" pitchFamily="34" charset="-122"/>
              <a:sym typeface="+mn-ea"/>
            </a:endParaRPr>
          </a:p>
        </p:txBody>
      </p:sp>
      <p:pic>
        <p:nvPicPr>
          <p:cNvPr id="2097169" name="图片 4" descr="20200528194144[1]"/>
          <p:cNvPicPr>
            <a:picLocks noChangeAspect="1"/>
          </p:cNvPicPr>
          <p:nvPr/>
        </p:nvPicPr>
        <p:blipFill>
          <a:blip r:embed="rId1"/>
          <a:stretch>
            <a:fillRect/>
          </a:stretch>
        </p:blipFill>
        <p:spPr>
          <a:xfrm>
            <a:off x="1047027" y="3821304"/>
            <a:ext cx="4865042" cy="2773864"/>
          </a:xfrm>
          <a:prstGeom prst="rect">
            <a:avLst/>
          </a:prstGeom>
        </p:spPr>
      </p:pic>
      <p:pic>
        <p:nvPicPr>
          <p:cNvPr id="2097170" name="图片 6" descr="20200406221539[1]"/>
          <p:cNvPicPr>
            <a:picLocks noChangeAspect="1"/>
          </p:cNvPicPr>
          <p:nvPr/>
        </p:nvPicPr>
        <p:blipFill>
          <a:blip r:embed="rId2"/>
          <a:stretch>
            <a:fillRect/>
          </a:stretch>
        </p:blipFill>
        <p:spPr>
          <a:xfrm>
            <a:off x="6447132" y="105195"/>
            <a:ext cx="5020375" cy="65610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11" name=""/>
        <p:cNvGrpSpPr/>
        <p:nvPr/>
      </p:nvGrpSpPr>
      <p:grpSpPr>
        <a:xfrm>
          <a:off x="0" y="0"/>
          <a:ext cx="0" cy="0"/>
          <a:chOff x="0" y="0"/>
          <a:chExt cx="0" cy="0"/>
        </a:xfrm>
      </p:grpSpPr>
      <p:sp>
        <p:nvSpPr>
          <p:cNvPr id="1048687" name="文本占位符 1"/>
          <p:cNvSpPr>
            <a:spLocks noGrp="1"/>
          </p:cNvSpPr>
          <p:nvPr>
            <p:ph type="body" sz="quarter" idx="13"/>
          </p:nvPr>
        </p:nvSpPr>
        <p:spPr/>
        <p:txBody>
          <a:bodyPr/>
          <a:p>
            <a:r>
              <a:rPr lang="zh-CN" altLang="en-US"/>
              <a:t>第二课堂活动记点计分方法</a:t>
            </a:r>
            <a:endParaRPr lang="zh-CN" altLang="en-US" dirty="0"/>
          </a:p>
        </p:txBody>
      </p:sp>
      <p:sp>
        <p:nvSpPr>
          <p:cNvPr id="1048688" name="文本占位符 2"/>
          <p:cNvSpPr>
            <a:spLocks noGrp="1"/>
          </p:cNvSpPr>
          <p:nvPr>
            <p:ph type="body" sz="quarter" idx="14"/>
          </p:nvPr>
        </p:nvSpPr>
        <p:spPr/>
        <p:txBody>
          <a:bodyPr/>
          <a:p>
            <a:r>
              <a:rPr lang="en-US" altLang="zh-CN"/>
              <a:t>INTRODUCTION</a:t>
            </a:r>
            <a:endParaRPr lang="zh-CN" altLang="en-US" dirty="0"/>
          </a:p>
        </p:txBody>
      </p:sp>
      <p:grpSp>
        <p:nvGrpSpPr>
          <p:cNvPr id="112" name="组合 6"/>
          <p:cNvGrpSpPr/>
          <p:nvPr/>
        </p:nvGrpSpPr>
        <p:grpSpPr>
          <a:xfrm>
            <a:off x="551172" y="2148146"/>
            <a:ext cx="5473008" cy="2819152"/>
            <a:chOff x="6465343" y="1862023"/>
            <a:chExt cx="2684165" cy="2927797"/>
          </a:xfrm>
        </p:grpSpPr>
        <p:sp>
          <p:nvSpPr>
            <p:cNvPr id="1048689" name="矩形 7"/>
            <p:cNvSpPr/>
            <p:nvPr/>
          </p:nvSpPr>
          <p:spPr>
            <a:xfrm>
              <a:off x="6465343" y="2597735"/>
              <a:ext cx="2684165" cy="2192085"/>
            </a:xfrm>
            <a:prstGeom prst="rect">
              <a:avLst/>
            </a:prstGeom>
          </p:spPr>
          <p:txBody>
            <a:bodyPr wrap="square">
              <a:spAutoFit/>
            </a:bodyPr>
            <a:p>
              <a:pPr fontAlgn="base">
                <a:lnSpc>
                  <a:spcPct val="130000"/>
                </a:lnSpc>
                <a:spcBef>
                  <a:spcPct val="0"/>
                </a:spcBef>
                <a:spcAft>
                  <a:spcPct val="0"/>
                </a:spcAft>
                <a:buFont typeface="Arial" panose="020B0604020202090204" pitchFamily="34" charset="0"/>
              </a:pP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．科学研究内容包括：在国际、国内正式刊物或有内部准印证、学术会议论文集等非正式刊物上发表的学术论文（含</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SRTP</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论文、学年论文、科技论文），各种专利、产品、软件、课件等。</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pP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．本科生发表论文，专利获准，产品、软件、课件等技术成果开发、转让第二课堂记点对照表（如右）：</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buFont typeface="Arial" panose="020B0604020202090204" pitchFamily="34" charset="0"/>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48690" name="矩形 9"/>
            <p:cNvSpPr/>
            <p:nvPr/>
          </p:nvSpPr>
          <p:spPr>
            <a:xfrm>
              <a:off x="7408913" y="1862023"/>
              <a:ext cx="886946" cy="596162"/>
            </a:xfrm>
            <a:prstGeom prst="rect">
              <a:avLst/>
            </a:prstGeom>
          </p:spPr>
          <p:txBody>
            <a:bodyPr wrap="none">
              <a:spAutoFit/>
            </a:bodyPr>
            <a:p>
              <a:pPr algn="ctr">
                <a:lnSpc>
                  <a:spcPct val="130000"/>
                </a:lnSpc>
              </a:pPr>
              <a:r>
                <a:rPr lang="zh-CN" altLang="en-US" sz="3200" dirty="0">
                  <a:solidFill>
                    <a:schemeClr val="accent1"/>
                  </a:solidFill>
                  <a:latin typeface="微软雅黑" panose="020B0503020204020204" pitchFamily="34" charset="-122"/>
                  <a:ea typeface="微软雅黑" panose="020B0503020204020204" pitchFamily="34" charset="-122"/>
                </a:rPr>
                <a:t>科学研究</a:t>
              </a:r>
              <a:endParaRPr lang="zh-CN" altLang="zh-CN" sz="3200" dirty="0">
                <a:solidFill>
                  <a:schemeClr val="accent1"/>
                </a:solidFill>
                <a:latin typeface="微软雅黑" panose="020B0503020204020204" pitchFamily="34" charset="-122"/>
                <a:ea typeface="微软雅黑" panose="020B0503020204020204" pitchFamily="34" charset="-122"/>
              </a:endParaRPr>
            </a:p>
          </p:txBody>
        </p:sp>
      </p:grpSp>
      <p:graphicFrame>
        <p:nvGraphicFramePr>
          <p:cNvPr id="4194306" name="表格 4"/>
          <p:cNvGraphicFramePr>
            <a:graphicFrameLocks noGrp="1"/>
          </p:cNvGraphicFramePr>
          <p:nvPr/>
        </p:nvGraphicFramePr>
        <p:xfrm>
          <a:off x="7081458" y="0"/>
          <a:ext cx="4490432" cy="6869430"/>
        </p:xfrm>
        <a:graphic>
          <a:graphicData uri="http://schemas.openxmlformats.org/drawingml/2006/table">
            <a:tbl>
              <a:tblPr firstRow="1" firstCol="1" bandRow="1">
                <a:tableStyleId>{5C22544A-7EE6-4342-B048-85BDC9FD1C3A}</a:tableStyleId>
              </a:tblPr>
              <a:tblGrid>
                <a:gridCol w="1340605"/>
                <a:gridCol w="1340605"/>
                <a:gridCol w="904611"/>
                <a:gridCol w="904611"/>
              </a:tblGrid>
              <a:tr h="212304">
                <a:tc>
                  <a:txBody>
                    <a:bodyPr/>
                    <a:p>
                      <a:pPr algn="l">
                        <a:lnSpc>
                          <a:spcPts val="3000"/>
                        </a:lnSpc>
                        <a:spcAft>
                          <a:spcPts val="0"/>
                        </a:spcAft>
                      </a:pPr>
                      <a:r>
                        <a:rPr lang="zh-CN" sz="600" kern="0" dirty="0">
                          <a:effectLst/>
                        </a:rPr>
                        <a:t> 项目</a:t>
                      </a:r>
                      <a:endParaRPr lang="zh-CN" sz="40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tc>
                <a:tc gridSpan="2">
                  <a:txBody>
                    <a:bodyPr/>
                    <a:p>
                      <a:pPr algn="ctr">
                        <a:lnSpc>
                          <a:spcPts val="3000"/>
                        </a:lnSpc>
                        <a:spcAft>
                          <a:spcPts val="0"/>
                        </a:spcAft>
                      </a:pPr>
                      <a:r>
                        <a:rPr lang="zh-CN" sz="600" kern="0" dirty="0">
                          <a:effectLst/>
                        </a:rPr>
                        <a:t>获奖名称和等级</a:t>
                      </a:r>
                      <a:endParaRPr lang="zh-CN" sz="40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tc>
                <a:tc hMerge="1">
                  <a:tcPr/>
                </a:tc>
                <a:tc>
                  <a:txBody>
                    <a:bodyPr/>
                    <a:p>
                      <a:pPr algn="ctr">
                        <a:lnSpc>
                          <a:spcPts val="3000"/>
                        </a:lnSpc>
                        <a:spcAft>
                          <a:spcPts val="0"/>
                        </a:spcAft>
                      </a:pPr>
                      <a:r>
                        <a:rPr lang="zh-CN" sz="600" kern="0" dirty="0">
                          <a:effectLst/>
                        </a:rPr>
                        <a:t>记点数</a:t>
                      </a:r>
                      <a:endParaRPr lang="zh-CN" sz="40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r>
              <a:tr h="461216">
                <a:tc rowSpan="6">
                  <a:txBody>
                    <a:bodyPr/>
                    <a:p>
                      <a:pPr algn="ctr">
                        <a:lnSpc>
                          <a:spcPts val="3000"/>
                        </a:lnSpc>
                        <a:spcAft>
                          <a:spcPts val="0"/>
                        </a:spcAft>
                      </a:pPr>
                      <a:r>
                        <a:rPr lang="zh-CN" sz="600" kern="0" dirty="0">
                          <a:effectLst/>
                        </a:rPr>
                        <a:t>论</a:t>
                      </a:r>
                      <a:endParaRPr lang="zh-CN" sz="400" kern="100" dirty="0">
                        <a:effectLst/>
                      </a:endParaRPr>
                    </a:p>
                    <a:p>
                      <a:pPr algn="ctr">
                        <a:lnSpc>
                          <a:spcPts val="3000"/>
                        </a:lnSpc>
                        <a:spcAft>
                          <a:spcPts val="0"/>
                        </a:spcAft>
                      </a:pPr>
                      <a:r>
                        <a:rPr lang="zh-CN" sz="600" kern="0" dirty="0">
                          <a:effectLst/>
                        </a:rPr>
                        <a:t>文</a:t>
                      </a:r>
                      <a:endParaRPr lang="zh-CN" sz="40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c>
                  <a:txBody>
                    <a:bodyPr/>
                    <a:p>
                      <a:pPr algn="ctr">
                        <a:lnSpc>
                          <a:spcPts val="3000"/>
                        </a:lnSpc>
                        <a:spcAft>
                          <a:spcPts val="0"/>
                        </a:spcAft>
                      </a:pPr>
                      <a:r>
                        <a:rPr lang="zh-CN" sz="600" kern="0">
                          <a:effectLst/>
                        </a:rPr>
                        <a:t>国际和国内一级学术</a:t>
                      </a:r>
                      <a:endParaRPr lang="zh-CN" sz="400" kern="100">
                        <a:effectLst/>
                      </a:endParaRPr>
                    </a:p>
                    <a:p>
                      <a:pPr algn="ctr">
                        <a:lnSpc>
                          <a:spcPts val="3000"/>
                        </a:lnSpc>
                        <a:spcAft>
                          <a:spcPts val="0"/>
                        </a:spcAft>
                      </a:pPr>
                      <a:r>
                        <a:rPr lang="zh-CN" sz="600" kern="0">
                          <a:effectLst/>
                        </a:rPr>
                        <a:t>刊物</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tc>
                <a:tc>
                  <a:txBody>
                    <a:bodyPr/>
                    <a:p>
                      <a:pPr algn="ctr">
                        <a:lnSpc>
                          <a:spcPts val="3000"/>
                        </a:lnSpc>
                        <a:spcAft>
                          <a:spcPts val="0"/>
                        </a:spcAft>
                      </a:pPr>
                      <a:r>
                        <a:rPr lang="zh-CN" sz="600" kern="0" dirty="0">
                          <a:effectLst/>
                        </a:rPr>
                        <a:t>第一作者</a:t>
                      </a:r>
                      <a:endParaRPr lang="zh-CN" sz="40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c>
                  <a:txBody>
                    <a:bodyPr/>
                    <a:p>
                      <a:pPr algn="ctr">
                        <a:lnSpc>
                          <a:spcPts val="3000"/>
                        </a:lnSpc>
                        <a:spcAft>
                          <a:spcPts val="0"/>
                        </a:spcAft>
                      </a:pPr>
                      <a:r>
                        <a:rPr lang="en-US" sz="600" kern="0" dirty="0">
                          <a:effectLst/>
                        </a:rPr>
                        <a:t>5</a:t>
                      </a:r>
                      <a:endParaRPr lang="zh-CN" sz="40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r>
              <a:tr h="212304">
                <a:tc vMerge="1">
                  <a:tcPr/>
                </a:tc>
                <a:tc>
                  <a:txBody>
                    <a:bodyPr/>
                    <a:p>
                      <a:pPr algn="ctr">
                        <a:lnSpc>
                          <a:spcPts val="3000"/>
                        </a:lnSpc>
                        <a:spcAft>
                          <a:spcPts val="0"/>
                        </a:spcAft>
                      </a:pPr>
                      <a:r>
                        <a:rPr lang="zh-CN" sz="600" kern="0">
                          <a:effectLst/>
                        </a:rPr>
                        <a:t>浙江大学学报</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tc>
                <a:tc>
                  <a:txBody>
                    <a:bodyPr/>
                    <a:p>
                      <a:pPr algn="ctr">
                        <a:lnSpc>
                          <a:spcPts val="3000"/>
                        </a:lnSpc>
                        <a:spcAft>
                          <a:spcPts val="0"/>
                        </a:spcAft>
                      </a:pPr>
                      <a:r>
                        <a:rPr lang="zh-CN" sz="600" kern="0">
                          <a:effectLst/>
                        </a:rPr>
                        <a:t>第一作者</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c>
                  <a:txBody>
                    <a:bodyPr/>
                    <a:p>
                      <a:pPr algn="ctr">
                        <a:lnSpc>
                          <a:spcPts val="3000"/>
                        </a:lnSpc>
                        <a:spcAft>
                          <a:spcPts val="0"/>
                        </a:spcAft>
                      </a:pPr>
                      <a:r>
                        <a:rPr lang="en-US" sz="600" kern="0">
                          <a:effectLst/>
                        </a:rPr>
                        <a:t>4</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r>
              <a:tr h="212304">
                <a:tc vMerge="1">
                  <a:tcPr/>
                </a:tc>
                <a:tc>
                  <a:txBody>
                    <a:bodyPr/>
                    <a:p>
                      <a:pPr algn="ctr">
                        <a:lnSpc>
                          <a:spcPts val="3000"/>
                        </a:lnSpc>
                        <a:spcAft>
                          <a:spcPts val="0"/>
                        </a:spcAft>
                      </a:pPr>
                      <a:r>
                        <a:rPr lang="zh-CN" sz="600" kern="0">
                          <a:effectLst/>
                        </a:rPr>
                        <a:t>二级学术刊物</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tc>
                <a:tc>
                  <a:txBody>
                    <a:bodyPr/>
                    <a:p>
                      <a:pPr algn="ctr">
                        <a:lnSpc>
                          <a:spcPts val="3000"/>
                        </a:lnSpc>
                        <a:spcAft>
                          <a:spcPts val="0"/>
                        </a:spcAft>
                      </a:pPr>
                      <a:r>
                        <a:rPr lang="zh-CN" sz="600" kern="0">
                          <a:effectLst/>
                        </a:rPr>
                        <a:t>第一作者</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c>
                  <a:txBody>
                    <a:bodyPr/>
                    <a:p>
                      <a:pPr algn="ctr">
                        <a:lnSpc>
                          <a:spcPts val="3000"/>
                        </a:lnSpc>
                        <a:spcAft>
                          <a:spcPts val="0"/>
                        </a:spcAft>
                      </a:pPr>
                      <a:r>
                        <a:rPr lang="en-US" sz="600" kern="0">
                          <a:effectLst/>
                        </a:rPr>
                        <a:t>3</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r>
              <a:tr h="212304">
                <a:tc vMerge="1">
                  <a:tcPr/>
                </a:tc>
                <a:tc>
                  <a:txBody>
                    <a:bodyPr/>
                    <a:p>
                      <a:pPr algn="ctr">
                        <a:lnSpc>
                          <a:spcPts val="3000"/>
                        </a:lnSpc>
                        <a:spcAft>
                          <a:spcPts val="0"/>
                        </a:spcAft>
                      </a:pPr>
                      <a:r>
                        <a:rPr lang="zh-CN" sz="600" kern="0">
                          <a:effectLst/>
                        </a:rPr>
                        <a:t>其它正式学术刊物</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tc>
                <a:tc>
                  <a:txBody>
                    <a:bodyPr/>
                    <a:p>
                      <a:pPr algn="ctr">
                        <a:lnSpc>
                          <a:spcPts val="3000"/>
                        </a:lnSpc>
                        <a:spcAft>
                          <a:spcPts val="0"/>
                        </a:spcAft>
                      </a:pPr>
                      <a:r>
                        <a:rPr lang="zh-CN" sz="600" kern="0">
                          <a:effectLst/>
                        </a:rPr>
                        <a:t>第一作者</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c>
                  <a:txBody>
                    <a:bodyPr/>
                    <a:p>
                      <a:pPr algn="ctr">
                        <a:lnSpc>
                          <a:spcPts val="3000"/>
                        </a:lnSpc>
                        <a:spcAft>
                          <a:spcPts val="0"/>
                        </a:spcAft>
                      </a:pPr>
                      <a:r>
                        <a:rPr lang="en-US" sz="600" kern="0">
                          <a:effectLst/>
                        </a:rPr>
                        <a:t>2</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r>
              <a:tr h="461216">
                <a:tc vMerge="1">
                  <a:tcPr/>
                </a:tc>
                <a:tc>
                  <a:txBody>
                    <a:bodyPr/>
                    <a:p>
                      <a:pPr algn="ctr">
                        <a:lnSpc>
                          <a:spcPts val="3000"/>
                        </a:lnSpc>
                        <a:spcAft>
                          <a:spcPts val="0"/>
                        </a:spcAft>
                      </a:pPr>
                      <a:r>
                        <a:rPr lang="zh-CN" sz="600" kern="0">
                          <a:effectLst/>
                        </a:rPr>
                        <a:t>学术会议论文集及</a:t>
                      </a:r>
                      <a:endParaRPr lang="zh-CN" sz="400" kern="100">
                        <a:effectLst/>
                      </a:endParaRPr>
                    </a:p>
                    <a:p>
                      <a:pPr algn="ctr">
                        <a:lnSpc>
                          <a:spcPts val="3000"/>
                        </a:lnSpc>
                        <a:spcAft>
                          <a:spcPts val="0"/>
                        </a:spcAft>
                      </a:pPr>
                      <a:r>
                        <a:rPr lang="zh-CN" sz="600" kern="0">
                          <a:effectLst/>
                        </a:rPr>
                        <a:t>内部刊物</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tc>
                <a:tc>
                  <a:txBody>
                    <a:bodyPr/>
                    <a:p>
                      <a:pPr algn="ctr">
                        <a:lnSpc>
                          <a:spcPts val="3000"/>
                        </a:lnSpc>
                        <a:spcAft>
                          <a:spcPts val="0"/>
                        </a:spcAft>
                      </a:pPr>
                      <a:r>
                        <a:rPr lang="zh-CN" sz="600" kern="0">
                          <a:effectLst/>
                        </a:rPr>
                        <a:t>第一作者</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c>
                  <a:txBody>
                    <a:bodyPr/>
                    <a:p>
                      <a:pPr algn="ctr">
                        <a:lnSpc>
                          <a:spcPts val="3000"/>
                        </a:lnSpc>
                        <a:spcAft>
                          <a:spcPts val="0"/>
                        </a:spcAft>
                      </a:pPr>
                      <a:r>
                        <a:rPr lang="en-US" sz="600" kern="0">
                          <a:effectLst/>
                        </a:rPr>
                        <a:t>1</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r>
              <a:tr h="212304">
                <a:tc vMerge="1">
                  <a:tcPr/>
                </a:tc>
                <a:tc gridSpan="3">
                  <a:txBody>
                    <a:bodyPr/>
                    <a:p>
                      <a:pPr algn="ctr">
                        <a:lnSpc>
                          <a:spcPts val="3000"/>
                        </a:lnSpc>
                        <a:spcAft>
                          <a:spcPts val="0"/>
                        </a:spcAft>
                      </a:pPr>
                      <a:r>
                        <a:rPr lang="zh-CN" sz="600" kern="0">
                          <a:effectLst/>
                        </a:rPr>
                        <a:t>第二及以下作者以第一作者相应得分一半计分</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tc>
                <a:tc hMerge="1">
                  <a:tcPr/>
                </a:tc>
                <a:tc hMerge="1">
                  <a:tcPr/>
                </a:tc>
              </a:tr>
              <a:tr h="461216">
                <a:tc rowSpan="4">
                  <a:txBody>
                    <a:bodyPr/>
                    <a:p>
                      <a:pPr algn="ctr">
                        <a:lnSpc>
                          <a:spcPts val="3000"/>
                        </a:lnSpc>
                        <a:spcAft>
                          <a:spcPts val="0"/>
                        </a:spcAft>
                      </a:pPr>
                      <a:r>
                        <a:rPr lang="zh-CN" sz="600" kern="0">
                          <a:effectLst/>
                        </a:rPr>
                        <a:t>专</a:t>
                      </a:r>
                      <a:endParaRPr lang="zh-CN" sz="400" kern="100">
                        <a:effectLst/>
                      </a:endParaRPr>
                    </a:p>
                    <a:p>
                      <a:pPr algn="ctr">
                        <a:lnSpc>
                          <a:spcPts val="3000"/>
                        </a:lnSpc>
                        <a:spcAft>
                          <a:spcPts val="0"/>
                        </a:spcAft>
                      </a:pPr>
                      <a:r>
                        <a:rPr lang="zh-CN" sz="600" kern="0">
                          <a:effectLst/>
                        </a:rPr>
                        <a:t>利</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c>
                  <a:txBody>
                    <a:bodyPr/>
                    <a:p>
                      <a:pPr algn="ctr">
                        <a:lnSpc>
                          <a:spcPts val="3000"/>
                        </a:lnSpc>
                        <a:spcAft>
                          <a:spcPts val="0"/>
                        </a:spcAft>
                      </a:pPr>
                      <a:r>
                        <a:rPr lang="zh-CN" sz="600" kern="0" dirty="0">
                          <a:effectLst/>
                        </a:rPr>
                        <a:t>发明专利</a:t>
                      </a:r>
                      <a:endParaRPr lang="zh-CN" sz="40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c>
                  <a:txBody>
                    <a:bodyPr/>
                    <a:p>
                      <a:pPr algn="ctr">
                        <a:lnSpc>
                          <a:spcPts val="3000"/>
                        </a:lnSpc>
                        <a:spcAft>
                          <a:spcPts val="0"/>
                        </a:spcAft>
                      </a:pPr>
                      <a:r>
                        <a:rPr lang="zh-CN" sz="600" kern="0">
                          <a:effectLst/>
                        </a:rPr>
                        <a:t>排名第一的专利发明人或设计人</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tc>
                <a:tc>
                  <a:txBody>
                    <a:bodyPr/>
                    <a:p>
                      <a:pPr algn="ctr">
                        <a:lnSpc>
                          <a:spcPts val="3000"/>
                        </a:lnSpc>
                        <a:spcAft>
                          <a:spcPts val="0"/>
                        </a:spcAft>
                      </a:pPr>
                      <a:r>
                        <a:rPr lang="en-US" sz="600" kern="0">
                          <a:effectLst/>
                        </a:rPr>
                        <a:t>5</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r>
              <a:tr h="461216">
                <a:tc vMerge="1">
                  <a:tcPr/>
                </a:tc>
                <a:tc>
                  <a:txBody>
                    <a:bodyPr/>
                    <a:p>
                      <a:pPr algn="ctr">
                        <a:lnSpc>
                          <a:spcPts val="3000"/>
                        </a:lnSpc>
                        <a:spcAft>
                          <a:spcPts val="0"/>
                        </a:spcAft>
                      </a:pPr>
                      <a:r>
                        <a:rPr lang="zh-CN" sz="600" kern="0">
                          <a:effectLst/>
                        </a:rPr>
                        <a:t>实用新型专利</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c>
                  <a:txBody>
                    <a:bodyPr/>
                    <a:p>
                      <a:pPr algn="ctr">
                        <a:lnSpc>
                          <a:spcPts val="3000"/>
                        </a:lnSpc>
                        <a:spcAft>
                          <a:spcPts val="0"/>
                        </a:spcAft>
                      </a:pPr>
                      <a:r>
                        <a:rPr lang="zh-CN" sz="600" kern="0">
                          <a:effectLst/>
                        </a:rPr>
                        <a:t>排名第一的专利发明人或设计人</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tc>
                <a:tc>
                  <a:txBody>
                    <a:bodyPr/>
                    <a:p>
                      <a:pPr algn="ctr">
                        <a:lnSpc>
                          <a:spcPts val="3000"/>
                        </a:lnSpc>
                        <a:spcAft>
                          <a:spcPts val="0"/>
                        </a:spcAft>
                      </a:pPr>
                      <a:r>
                        <a:rPr lang="en-US" sz="600" kern="0">
                          <a:effectLst/>
                        </a:rPr>
                        <a:t>4</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r>
              <a:tr h="667358">
                <a:tc vMerge="1">
                  <a:tcPr/>
                </a:tc>
                <a:tc>
                  <a:txBody>
                    <a:bodyPr/>
                    <a:p>
                      <a:pPr algn="ctr">
                        <a:lnSpc>
                          <a:spcPts val="3000"/>
                        </a:lnSpc>
                        <a:spcAft>
                          <a:spcPts val="0"/>
                        </a:spcAft>
                      </a:pPr>
                      <a:r>
                        <a:rPr lang="zh-CN" sz="600" kern="0" dirty="0">
                          <a:effectLst/>
                        </a:rPr>
                        <a:t>专利转让</a:t>
                      </a:r>
                      <a:endParaRPr lang="zh-CN" sz="40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c>
                  <a:txBody>
                    <a:bodyPr/>
                    <a:p>
                      <a:pPr algn="ctr">
                        <a:lnSpc>
                          <a:spcPts val="3000"/>
                        </a:lnSpc>
                        <a:spcAft>
                          <a:spcPts val="0"/>
                        </a:spcAft>
                      </a:pPr>
                      <a:r>
                        <a:rPr lang="zh-CN" sz="600" kern="0">
                          <a:effectLst/>
                        </a:rPr>
                        <a:t>排名第一的专利发明人或设计人</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tc>
                <a:tc>
                  <a:txBody>
                    <a:bodyPr/>
                    <a:p>
                      <a:pPr algn="ctr">
                        <a:lnSpc>
                          <a:spcPts val="3000"/>
                        </a:lnSpc>
                        <a:spcAft>
                          <a:spcPts val="0"/>
                        </a:spcAft>
                      </a:pPr>
                      <a:r>
                        <a:rPr lang="en-US" sz="600" kern="0">
                          <a:effectLst/>
                        </a:rPr>
                        <a:t>3</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r>
              <a:tr h="461216">
                <a:tc vMerge="1">
                  <a:tcPr/>
                </a:tc>
                <a:tc gridSpan="3">
                  <a:txBody>
                    <a:bodyPr/>
                    <a:p>
                      <a:pPr algn="ctr">
                        <a:lnSpc>
                          <a:spcPts val="3000"/>
                        </a:lnSpc>
                        <a:spcAft>
                          <a:spcPts val="0"/>
                        </a:spcAft>
                      </a:pPr>
                      <a:r>
                        <a:rPr lang="zh-CN" sz="600" kern="0" dirty="0">
                          <a:effectLst/>
                        </a:rPr>
                        <a:t>排名第二及以下的专利发明人或设计人以</a:t>
                      </a:r>
                      <a:endParaRPr lang="zh-CN" sz="400" kern="100" dirty="0">
                        <a:effectLst/>
                      </a:endParaRPr>
                    </a:p>
                    <a:p>
                      <a:pPr algn="ctr">
                        <a:lnSpc>
                          <a:spcPts val="3000"/>
                        </a:lnSpc>
                        <a:spcAft>
                          <a:spcPts val="0"/>
                        </a:spcAft>
                      </a:pPr>
                      <a:r>
                        <a:rPr lang="zh-CN" sz="600" kern="0" dirty="0">
                          <a:effectLst/>
                        </a:rPr>
                        <a:t>排名第一人相应得分一半计分</a:t>
                      </a:r>
                      <a:endParaRPr lang="zh-CN" sz="40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c hMerge="1">
                  <a:tcPr/>
                </a:tc>
                <a:tc hMerge="1">
                  <a:tcPr/>
                </a:tc>
              </a:tr>
              <a:tr h="212304">
                <a:tc rowSpan="4">
                  <a:txBody>
                    <a:bodyPr/>
                    <a:p>
                      <a:pPr algn="ctr">
                        <a:lnSpc>
                          <a:spcPts val="3000"/>
                        </a:lnSpc>
                        <a:spcAft>
                          <a:spcPts val="0"/>
                        </a:spcAft>
                      </a:pPr>
                      <a:r>
                        <a:rPr lang="zh-CN" sz="600" kern="0">
                          <a:effectLst/>
                        </a:rPr>
                        <a:t>产品、软件、课件等</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c>
                  <a:txBody>
                    <a:bodyPr/>
                    <a:p>
                      <a:pPr algn="ctr">
                        <a:lnSpc>
                          <a:spcPts val="3000"/>
                        </a:lnSpc>
                        <a:spcAft>
                          <a:spcPts val="0"/>
                        </a:spcAft>
                      </a:pPr>
                      <a:r>
                        <a:rPr lang="zh-CN" sz="600" kern="0">
                          <a:effectLst/>
                        </a:rPr>
                        <a:t>技术转让</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c>
                  <a:txBody>
                    <a:bodyPr/>
                    <a:p>
                      <a:pPr algn="ctr">
                        <a:lnSpc>
                          <a:spcPts val="3000"/>
                        </a:lnSpc>
                        <a:spcAft>
                          <a:spcPts val="0"/>
                        </a:spcAft>
                      </a:pPr>
                      <a:r>
                        <a:rPr lang="zh-CN" sz="600" kern="0">
                          <a:effectLst/>
                        </a:rPr>
                        <a:t>排名第一的技术转让人</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tc>
                <a:tc>
                  <a:txBody>
                    <a:bodyPr/>
                    <a:p>
                      <a:pPr algn="ctr">
                        <a:lnSpc>
                          <a:spcPts val="3000"/>
                        </a:lnSpc>
                        <a:spcAft>
                          <a:spcPts val="0"/>
                        </a:spcAft>
                      </a:pPr>
                      <a:r>
                        <a:rPr lang="en-US" sz="600" kern="0">
                          <a:effectLst/>
                        </a:rPr>
                        <a:t>5</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r>
              <a:tr h="212304">
                <a:tc vMerge="1">
                  <a:tcPr/>
                </a:tc>
                <a:tc>
                  <a:txBody>
                    <a:bodyPr/>
                    <a:p>
                      <a:pPr algn="ctr">
                        <a:lnSpc>
                          <a:spcPts val="3000"/>
                        </a:lnSpc>
                        <a:spcAft>
                          <a:spcPts val="0"/>
                        </a:spcAft>
                      </a:pPr>
                      <a:r>
                        <a:rPr lang="zh-CN" sz="600" kern="0">
                          <a:effectLst/>
                        </a:rPr>
                        <a:t>开发推广</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c>
                  <a:txBody>
                    <a:bodyPr/>
                    <a:p>
                      <a:pPr algn="ctr">
                        <a:lnSpc>
                          <a:spcPts val="3000"/>
                        </a:lnSpc>
                        <a:spcAft>
                          <a:spcPts val="0"/>
                        </a:spcAft>
                      </a:pPr>
                      <a:r>
                        <a:rPr lang="zh-CN" sz="600" kern="0">
                          <a:effectLst/>
                        </a:rPr>
                        <a:t>排名第一的开发推广人</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tc>
                <a:tc>
                  <a:txBody>
                    <a:bodyPr/>
                    <a:p>
                      <a:pPr algn="ctr">
                        <a:lnSpc>
                          <a:spcPts val="3000"/>
                        </a:lnSpc>
                        <a:spcAft>
                          <a:spcPts val="0"/>
                        </a:spcAft>
                      </a:pPr>
                      <a:r>
                        <a:rPr lang="en-US" sz="600" kern="0">
                          <a:effectLst/>
                        </a:rPr>
                        <a:t>4</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r>
              <a:tr h="212304">
                <a:tc vMerge="1">
                  <a:tcPr/>
                </a:tc>
                <a:tc>
                  <a:txBody>
                    <a:bodyPr/>
                    <a:p>
                      <a:pPr algn="ctr">
                        <a:lnSpc>
                          <a:spcPts val="3000"/>
                        </a:lnSpc>
                        <a:spcAft>
                          <a:spcPts val="0"/>
                        </a:spcAft>
                      </a:pPr>
                      <a:r>
                        <a:rPr lang="zh-CN" sz="600" kern="0">
                          <a:effectLst/>
                        </a:rPr>
                        <a:t>一般性研制</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c>
                  <a:txBody>
                    <a:bodyPr/>
                    <a:p>
                      <a:pPr algn="ctr">
                        <a:lnSpc>
                          <a:spcPts val="3000"/>
                        </a:lnSpc>
                        <a:spcAft>
                          <a:spcPts val="0"/>
                        </a:spcAft>
                      </a:pPr>
                      <a:r>
                        <a:rPr lang="zh-CN" sz="600" kern="0">
                          <a:effectLst/>
                        </a:rPr>
                        <a:t>排名第一的研制人</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tc>
                <a:tc>
                  <a:txBody>
                    <a:bodyPr/>
                    <a:p>
                      <a:pPr algn="ctr">
                        <a:lnSpc>
                          <a:spcPts val="3000"/>
                        </a:lnSpc>
                        <a:spcAft>
                          <a:spcPts val="0"/>
                        </a:spcAft>
                      </a:pPr>
                      <a:r>
                        <a:rPr lang="en-US" sz="600" kern="0">
                          <a:effectLst/>
                        </a:rPr>
                        <a:t>3</a:t>
                      </a:r>
                      <a:endParaRPr lang="zh-CN" sz="400" kern="10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nchor="ctr"/>
                </a:tc>
              </a:tr>
              <a:tr h="212304">
                <a:tc vMerge="1">
                  <a:tcPr/>
                </a:tc>
                <a:tc gridSpan="3">
                  <a:txBody>
                    <a:bodyPr/>
                    <a:p>
                      <a:pPr algn="ctr">
                        <a:lnSpc>
                          <a:spcPts val="3000"/>
                        </a:lnSpc>
                        <a:spcAft>
                          <a:spcPts val="0"/>
                        </a:spcAft>
                      </a:pPr>
                      <a:r>
                        <a:rPr lang="zh-CN" sz="600" kern="0" dirty="0">
                          <a:effectLst/>
                        </a:rPr>
                        <a:t>排名第二及以下人员以排名第一者相应得分一半计分</a:t>
                      </a:r>
                      <a:endParaRPr lang="zh-CN" sz="400" kern="100" dirty="0">
                        <a:effectLst/>
                        <a:latin typeface="Times New Roman" panose="02020503050405090304" pitchFamily="18" charset="0"/>
                        <a:ea typeface="宋体" panose="02010600030101010101" pitchFamily="2" charset="-122"/>
                        <a:cs typeface="Times New Roman" panose="02020503050405090304" pitchFamily="18" charset="0"/>
                      </a:endParaRPr>
                    </a:p>
                  </a:txBody>
                  <a:tcPr marL="24476" marR="24476" marT="0" marB="0"/>
                </a:tc>
                <a:tc hMerge="1">
                  <a:tcPr/>
                </a:tc>
                <a:tc hMerge="1">
                  <a:tcPr/>
                </a:tc>
              </a:tr>
            </a:tbl>
          </a:graphicData>
        </a:graphic>
      </p:graphicFrame>
    </p:spTree>
  </p:cSld>
  <p:clrMapOvr>
    <a:masterClrMapping/>
  </p:clrMapOvr>
</p:sld>
</file>

<file path=ppt/tags/tag1.xml><?xml version="1.0" encoding="utf-8"?>
<p:tagLst xmlns:p="http://schemas.openxmlformats.org/presentationml/2006/main">
  <p:tag name="KSO_WM_UNIT_TABLE_BEAUTIFY" val="smartTable{cda8aa55-bea2-4058-9d6a-a083275bcc0e}"/>
</p:tagLst>
</file>

<file path=ppt/tags/tag2.xml><?xml version="1.0" encoding="utf-8"?>
<p:tagLst xmlns:p="http://schemas.openxmlformats.org/presentationml/2006/main">
  <p:tag name="KSO_WM_UNIT_PLACING_PICTURE_USER_VIEWPORT" val="{&quot;height&quot;:15840,&quot;width&quot;:10944}"/>
</p:tagLst>
</file>

<file path=ppt/tags/tag3.xml><?xml version="1.0" encoding="utf-8"?>
<p:tagLst xmlns:p="http://schemas.openxmlformats.org/presentationml/2006/main">
  <p:tag name="KSO_WM_SLIDE_MODEL_TYPE" val="numdg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7058</Words>
  <Application>WPS 表格</Application>
  <PresentationFormat/>
  <Paragraphs>884</Paragraphs>
  <Slides>44</Slides>
  <Notes>0</Notes>
  <HiddenSlides>0</HiddenSlides>
  <MMClips>0</MMClips>
  <ScaleCrop>false</ScaleCrop>
  <HeadingPairs>
    <vt:vector size="6" baseType="variant">
      <vt:variant>
        <vt:lpstr>已用的字体</vt:lpstr>
      </vt:variant>
      <vt:variant>
        <vt:i4>26</vt:i4>
      </vt:variant>
      <vt:variant>
        <vt:lpstr>主题</vt:lpstr>
      </vt:variant>
      <vt:variant>
        <vt:i4>2</vt:i4>
      </vt:variant>
      <vt:variant>
        <vt:lpstr>幻灯片标题</vt:lpstr>
      </vt:variant>
      <vt:variant>
        <vt:i4>44</vt:i4>
      </vt:variant>
    </vt:vector>
  </HeadingPairs>
  <TitlesOfParts>
    <vt:vector size="72" baseType="lpstr">
      <vt:lpstr>Arial</vt:lpstr>
      <vt:lpstr>方正书宋_GBK</vt:lpstr>
      <vt:lpstr>Wingdings</vt:lpstr>
      <vt:lpstr>微软雅黑</vt:lpstr>
      <vt:lpstr>汉仪旗黑</vt:lpstr>
      <vt:lpstr>华文细黑</vt:lpstr>
      <vt:lpstr>黑体-简</vt:lpstr>
      <vt:lpstr>华文中宋</vt:lpstr>
      <vt:lpstr>宋体</vt:lpstr>
      <vt:lpstr>汉仪书宋二KW</vt:lpstr>
      <vt:lpstr>Calibri</vt:lpstr>
      <vt:lpstr>Times New Roman</vt:lpstr>
      <vt:lpstr>禹卫书法行书简体</vt:lpstr>
      <vt:lpstr>Calibri Light</vt:lpstr>
      <vt:lpstr>Helvetica Neue</vt:lpstr>
      <vt:lpstr>方正宋刻本秀楷简体</vt:lpstr>
      <vt:lpstr>冬青黑体简体中文</vt:lpstr>
      <vt:lpstr>Neris Thin</vt:lpstr>
      <vt:lpstr>Agency FB</vt:lpstr>
      <vt:lpstr>等线</vt:lpstr>
      <vt:lpstr>汉仪中等线KW</vt:lpstr>
      <vt:lpstr>宋体</vt:lpstr>
      <vt:lpstr>Arial Unicode MS</vt:lpstr>
      <vt:lpstr>华文宋体</vt:lpstr>
      <vt:lpstr>苹方-简</vt:lpstr>
      <vt:lpstr>等线 Light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乖小乖</dc:creator>
  <cp:lastModifiedBy>Jumbo</cp:lastModifiedBy>
  <cp:revision>1</cp:revision>
  <dcterms:created xsi:type="dcterms:W3CDTF">2021-01-07T08:56:48Z</dcterms:created>
  <dcterms:modified xsi:type="dcterms:W3CDTF">2021-01-07T08:56:48Z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2052-3.1.1.4956</vt:lpwstr>
  </property>
</Properties>
</file>