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1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21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2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354" r:id="rId2"/>
    <p:sldId id="311" r:id="rId3"/>
    <p:sldId id="329" r:id="rId4"/>
    <p:sldId id="665" r:id="rId5"/>
    <p:sldId id="1854" r:id="rId6"/>
    <p:sldId id="557" r:id="rId7"/>
    <p:sldId id="1628" r:id="rId8"/>
    <p:sldId id="1752" r:id="rId9"/>
    <p:sldId id="2355" r:id="rId10"/>
    <p:sldId id="763" r:id="rId11"/>
    <p:sldId id="263" r:id="rId12"/>
    <p:sldId id="805" r:id="rId13"/>
    <p:sldId id="701" r:id="rId14"/>
    <p:sldId id="2356" r:id="rId15"/>
    <p:sldId id="1217" r:id="rId16"/>
    <p:sldId id="1413" r:id="rId17"/>
    <p:sldId id="417" r:id="rId18"/>
    <p:sldId id="1476" r:id="rId19"/>
    <p:sldId id="2357" r:id="rId20"/>
    <p:sldId id="2353" r:id="rId21"/>
    <p:sldId id="2026" r:id="rId22"/>
    <p:sldId id="857" r:id="rId23"/>
    <p:sldId id="293" r:id="rId24"/>
    <p:sldId id="2358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84"/>
    <p:restoredTop sz="94474"/>
  </p:normalViewPr>
  <p:slideViewPr>
    <p:cSldViewPr snapToGrid="0">
      <p:cViewPr varScale="1">
        <p:scale>
          <a:sx n="54" d="100"/>
          <a:sy n="54" d="100"/>
        </p:scale>
        <p:origin x="48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6E915-9868-4223-AD21-2473406B9362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90464-E2C3-4509-AFE0-63899D4189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0464-E2C3-4509-AFE0-63899D41899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88D6-15B0-4D34-B160-748A24503923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2218-D929-41A1-9A96-21586A0BD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88D6-15B0-4D34-B160-748A24503923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2218-D929-41A1-9A96-21586A0BD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88D6-15B0-4D34-B160-748A24503923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2218-D929-41A1-9A96-21586A0BD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88D6-15B0-4D34-B160-748A24503923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2218-D929-41A1-9A96-21586A0BD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88D6-15B0-4D34-B160-748A24503923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2218-D929-41A1-9A96-21586A0BD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88D6-15B0-4D34-B160-748A24503923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2218-D929-41A1-9A96-21586A0BD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88D6-15B0-4D34-B160-748A24503923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2218-D929-41A1-9A96-21586A0BD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88D6-15B0-4D34-B160-748A24503923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2218-D929-41A1-9A96-21586A0BD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88D6-15B0-4D34-B160-748A24503923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2218-D929-41A1-9A96-21586A0BD13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92F8D53-9871-41B2-AC9F-FF6631FA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88D6-15B0-4D34-B160-748A24503923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2218-D929-41A1-9A96-21586A0BD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88D6-15B0-4D34-B160-748A24503923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2218-D929-41A1-9A96-21586A0BD1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2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588D6-15B0-4D34-B160-748A24503923}" type="datetimeFigureOut">
              <a:rPr lang="zh-CN" altLang="en-US" smtClean="0"/>
              <a:t>2022/3/22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D2218-D929-41A1-9A96-21586A0BD13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07EDC29-F36A-4C53-9276-5F6279C94D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74547"/>
            <a:ext cx="3884721" cy="9372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2.xml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image" Target="../media/image9.png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notesSlide" Target="../notesSlides/notesSlide11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7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9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10" Type="http://schemas.openxmlformats.org/officeDocument/2006/relationships/image" Target="../media/image15.jpeg"/><Relationship Id="rId4" Type="http://schemas.openxmlformats.org/officeDocument/2006/relationships/tags" Target="../tags/tag96.xml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notesSlide" Target="../notesSlides/notesSlide2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03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17.jpe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notesSlide" Target="../notesSlides/notesSlide6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10" Type="http://schemas.openxmlformats.org/officeDocument/2006/relationships/tags" Target="../tags/tag19.xml"/><Relationship Id="rId19" Type="http://schemas.openxmlformats.org/officeDocument/2006/relationships/image" Target="../media/image4.jpe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2"/>
          <p:cNvSpPr/>
          <p:nvPr/>
        </p:nvSpPr>
        <p:spPr bwMode="auto">
          <a:xfrm>
            <a:off x="-59377" y="-349147"/>
            <a:ext cx="9307080" cy="6846888"/>
          </a:xfrm>
          <a:custGeom>
            <a:avLst/>
            <a:gdLst>
              <a:gd name="T0" fmla="*/ 0 w 5311"/>
              <a:gd name="T1" fmla="*/ 4320 h 4320"/>
              <a:gd name="T2" fmla="*/ 5311 w 5311"/>
              <a:gd name="T3" fmla="*/ 4320 h 4320"/>
              <a:gd name="T4" fmla="*/ 3800 w 5311"/>
              <a:gd name="T5" fmla="*/ 1644 h 4320"/>
              <a:gd name="T6" fmla="*/ 2891 w 5311"/>
              <a:gd name="T7" fmla="*/ 0 h 4320"/>
              <a:gd name="T8" fmla="*/ 0 w 5311"/>
              <a:gd name="T9" fmla="*/ 0 h 4320"/>
              <a:gd name="T10" fmla="*/ 0 w 5311"/>
              <a:gd name="T11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11" h="4320">
                <a:moveTo>
                  <a:pt x="0" y="4320"/>
                </a:moveTo>
                <a:cubicBezTo>
                  <a:pt x="5311" y="4320"/>
                  <a:pt x="5311" y="4320"/>
                  <a:pt x="5311" y="4320"/>
                </a:cubicBezTo>
                <a:cubicBezTo>
                  <a:pt x="5281" y="3020"/>
                  <a:pt x="4789" y="2633"/>
                  <a:pt x="3800" y="1644"/>
                </a:cubicBezTo>
                <a:cubicBezTo>
                  <a:pt x="3028" y="873"/>
                  <a:pt x="2904" y="264"/>
                  <a:pt x="2891" y="0"/>
                </a:cubicBezTo>
                <a:cubicBezTo>
                  <a:pt x="0" y="0"/>
                  <a:pt x="0" y="0"/>
                  <a:pt x="0" y="0"/>
                </a:cubicBezTo>
                <a:lnTo>
                  <a:pt x="0" y="4320"/>
                </a:lnTo>
                <a:close/>
              </a:path>
            </a:pathLst>
          </a:custGeom>
          <a:blipFill rotWithShape="1">
            <a:blip r:embed="rId3">
              <a:alphaModFix amt="27000"/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3" name="Freeform 56"/>
          <p:cNvSpPr/>
          <p:nvPr/>
        </p:nvSpPr>
        <p:spPr bwMode="auto">
          <a:xfrm rot="10800000">
            <a:off x="-57022" y="4629253"/>
            <a:ext cx="2590800" cy="1868488"/>
          </a:xfrm>
          <a:custGeom>
            <a:avLst/>
            <a:gdLst>
              <a:gd name="T0" fmla="*/ 279 w 1633"/>
              <a:gd name="T1" fmla="*/ 305 h 1179"/>
              <a:gd name="T2" fmla="*/ 1633 w 1633"/>
              <a:gd name="T3" fmla="*/ 1179 h 1179"/>
              <a:gd name="T4" fmla="*/ 1633 w 1633"/>
              <a:gd name="T5" fmla="*/ 0 h 1179"/>
              <a:gd name="T6" fmla="*/ 0 w 1633"/>
              <a:gd name="T7" fmla="*/ 0 h 1179"/>
              <a:gd name="T8" fmla="*/ 279 w 1633"/>
              <a:gd name="T9" fmla="*/ 305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3" h="1179">
                <a:moveTo>
                  <a:pt x="279" y="305"/>
                </a:moveTo>
                <a:cubicBezTo>
                  <a:pt x="686" y="520"/>
                  <a:pt x="1288" y="562"/>
                  <a:pt x="1633" y="1179"/>
                </a:cubicBezTo>
                <a:cubicBezTo>
                  <a:pt x="1633" y="0"/>
                  <a:pt x="1633" y="0"/>
                  <a:pt x="1633" y="0"/>
                </a:cubicBezTo>
                <a:cubicBezTo>
                  <a:pt x="0" y="0"/>
                  <a:pt x="0" y="0"/>
                  <a:pt x="0" y="0"/>
                </a:cubicBezTo>
                <a:cubicBezTo>
                  <a:pt x="22" y="97"/>
                  <a:pt x="95" y="207"/>
                  <a:pt x="279" y="305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4" name="任意多边形: 形状 11"/>
          <p:cNvSpPr/>
          <p:nvPr/>
        </p:nvSpPr>
        <p:spPr bwMode="auto">
          <a:xfrm>
            <a:off x="669925" y="-4445"/>
            <a:ext cx="4396740" cy="6847205"/>
          </a:xfrm>
          <a:custGeom>
            <a:avLst/>
            <a:gdLst>
              <a:gd name="connsiteX0" fmla="*/ 0 w 3315255"/>
              <a:gd name="connsiteY0" fmla="*/ 0 h 6846888"/>
              <a:gd name="connsiteX1" fmla="*/ 19756 w 3315255"/>
              <a:gd name="connsiteY1" fmla="*/ 0 h 6846888"/>
              <a:gd name="connsiteX2" fmla="*/ 1180740 w 3315255"/>
              <a:gd name="connsiteY2" fmla="*/ 0 h 6846888"/>
              <a:gd name="connsiteX3" fmla="*/ 3315255 w 3315255"/>
              <a:gd name="connsiteY3" fmla="*/ 5499700 h 6846888"/>
              <a:gd name="connsiteX4" fmla="*/ 3207339 w 3315255"/>
              <a:gd name="connsiteY4" fmla="*/ 6846888 h 6846888"/>
              <a:gd name="connsiteX5" fmla="*/ 3197703 w 3315255"/>
              <a:gd name="connsiteY5" fmla="*/ 6846888 h 6846888"/>
              <a:gd name="connsiteX6" fmla="*/ 3189850 w 3315255"/>
              <a:gd name="connsiteY6" fmla="*/ 6846888 h 6846888"/>
              <a:gd name="connsiteX7" fmla="*/ 3213655 w 3315255"/>
              <a:gd name="connsiteY7" fmla="*/ 6228766 h 6846888"/>
              <a:gd name="connsiteX8" fmla="*/ 0 w 3315255"/>
              <a:gd name="connsiteY8" fmla="*/ 0 h 684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5255" h="6846888">
                <a:moveTo>
                  <a:pt x="0" y="0"/>
                </a:moveTo>
                <a:lnTo>
                  <a:pt x="19756" y="0"/>
                </a:lnTo>
                <a:cubicBezTo>
                  <a:pt x="343163" y="0"/>
                  <a:pt x="726461" y="0"/>
                  <a:pt x="1180740" y="0"/>
                </a:cubicBezTo>
                <a:cubicBezTo>
                  <a:pt x="2496363" y="1388397"/>
                  <a:pt x="3315255" y="3339443"/>
                  <a:pt x="3315255" y="5499700"/>
                </a:cubicBezTo>
                <a:cubicBezTo>
                  <a:pt x="3315255" y="5959329"/>
                  <a:pt x="3278754" y="6409448"/>
                  <a:pt x="3207339" y="6846888"/>
                </a:cubicBezTo>
                <a:cubicBezTo>
                  <a:pt x="3207339" y="6846888"/>
                  <a:pt x="3207339" y="6846888"/>
                  <a:pt x="3197703" y="6846888"/>
                </a:cubicBezTo>
                <a:lnTo>
                  <a:pt x="3189850" y="6846888"/>
                </a:lnTo>
                <a:cubicBezTo>
                  <a:pt x="3205720" y="6642433"/>
                  <a:pt x="3213655" y="6436392"/>
                  <a:pt x="3213655" y="6228766"/>
                </a:cubicBezTo>
                <a:cubicBezTo>
                  <a:pt x="3213655" y="3612051"/>
                  <a:pt x="1932954" y="1312320"/>
                  <a:pt x="0" y="0"/>
                </a:cubicBezTo>
                <a:close/>
              </a:path>
            </a:pathLst>
          </a:custGeom>
          <a:solidFill>
            <a:srgbClr val="00206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86705" y="3328670"/>
            <a:ext cx="57772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输入标题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386705" y="4342130"/>
            <a:ext cx="6047105" cy="0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900795" y="4709795"/>
            <a:ext cx="2660015" cy="19050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097905" y="4881245"/>
            <a:ext cx="2328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汇报人：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-2" y="4763"/>
            <a:ext cx="12192000" cy="6853238"/>
            <a:chOff x="-2" y="4763"/>
            <a:chExt cx="12192000" cy="6853238"/>
          </a:xfrm>
        </p:grpSpPr>
        <p:sp>
          <p:nvSpPr>
            <p:cNvPr id="35" name="Freeform 52"/>
            <p:cNvSpPr/>
            <p:nvPr/>
          </p:nvSpPr>
          <p:spPr bwMode="auto">
            <a:xfrm>
              <a:off x="3175" y="4763"/>
              <a:ext cx="9307080" cy="6846888"/>
            </a:xfrm>
            <a:custGeom>
              <a:avLst/>
              <a:gdLst>
                <a:gd name="T0" fmla="*/ 0 w 5311"/>
                <a:gd name="T1" fmla="*/ 4320 h 4320"/>
                <a:gd name="T2" fmla="*/ 5311 w 5311"/>
                <a:gd name="T3" fmla="*/ 4320 h 4320"/>
                <a:gd name="T4" fmla="*/ 3800 w 5311"/>
                <a:gd name="T5" fmla="*/ 1644 h 4320"/>
                <a:gd name="T6" fmla="*/ 2891 w 5311"/>
                <a:gd name="T7" fmla="*/ 0 h 4320"/>
                <a:gd name="T8" fmla="*/ 0 w 5311"/>
                <a:gd name="T9" fmla="*/ 0 h 4320"/>
                <a:gd name="T10" fmla="*/ 0 w 5311"/>
                <a:gd name="T11" fmla="*/ 432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11" h="4320">
                  <a:moveTo>
                    <a:pt x="0" y="4320"/>
                  </a:moveTo>
                  <a:cubicBezTo>
                    <a:pt x="5311" y="4320"/>
                    <a:pt x="5311" y="4320"/>
                    <a:pt x="5311" y="4320"/>
                  </a:cubicBezTo>
                  <a:cubicBezTo>
                    <a:pt x="5281" y="3020"/>
                    <a:pt x="4789" y="2633"/>
                    <a:pt x="3800" y="1644"/>
                  </a:cubicBezTo>
                  <a:cubicBezTo>
                    <a:pt x="3028" y="873"/>
                    <a:pt x="2904" y="264"/>
                    <a:pt x="28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320"/>
                  </a:lnTo>
                  <a:close/>
                </a:path>
              </a:pathLst>
            </a:custGeom>
            <a:solidFill>
              <a:schemeClr val="bg1">
                <a:lumMod val="95000"/>
                <a:alpha val="2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-2" y="298178"/>
              <a:ext cx="12192000" cy="6559823"/>
              <a:chOff x="-2" y="298178"/>
              <a:chExt cx="12192000" cy="6559823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351897" y="298178"/>
                <a:ext cx="2518113" cy="640829"/>
                <a:chOff x="351897" y="298178"/>
                <a:chExt cx="2518113" cy="640829"/>
              </a:xfrm>
            </p:grpSpPr>
            <p:sp>
              <p:nvSpPr>
                <p:cNvPr id="40" name="文本框 39"/>
                <p:cNvSpPr txBox="1"/>
                <p:nvPr/>
              </p:nvSpPr>
              <p:spPr>
                <a:xfrm>
                  <a:off x="396565" y="298178"/>
                  <a:ext cx="23588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defRPr/>
                  </a:pPr>
                  <a:r>
                    <a:rPr lang="zh-CN" altLang="en-US" sz="20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sym typeface="Source Han Sans SC" panose="020B0500000000000000" pitchFamily="34" charset="-122"/>
                    </a:rPr>
                    <a:t>输入标题</a:t>
                  </a:r>
                </a:p>
              </p:txBody>
            </p:sp>
            <p:sp>
              <p:nvSpPr>
                <p:cNvPr id="41" name="文本框 40"/>
                <p:cNvSpPr txBox="1"/>
                <p:nvPr/>
              </p:nvSpPr>
              <p:spPr>
                <a:xfrm>
                  <a:off x="351897" y="631236"/>
                  <a:ext cx="2518113" cy="307771"/>
                </a:xfrm>
                <a:prstGeom prst="rect">
                  <a:avLst/>
                </a:prstGeom>
                <a:noFill/>
              </p:spPr>
              <p:txBody>
                <a:bodyPr wrap="none" lIns="91434" tIns="45717" rIns="91434" bIns="45717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400" dirty="0">
                      <a:solidFill>
                        <a:prstClr val="white">
                          <a:lumMod val="6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cs typeface="+mn-ea"/>
                      <a:sym typeface="Source Han Sans SC" panose="020B0500000000000000" pitchFamily="34" charset="-122"/>
                    </a:rPr>
                    <a:t>ADD RELATED TITLE WORDS</a:t>
                  </a:r>
                  <a:endParaRPr lang="zh-CN" altLang="en-US" sz="1400" dirty="0">
                    <a:solidFill>
                      <a:prstClr val="white">
                        <a:lumMod val="65000"/>
                      </a:prst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endParaRPr>
                </a:p>
              </p:txBody>
            </p:sp>
          </p:grpSp>
          <p:sp>
            <p:nvSpPr>
              <p:cNvPr id="39" name="矩形 38"/>
              <p:cNvSpPr/>
              <p:nvPr/>
            </p:nvSpPr>
            <p:spPr>
              <a:xfrm rot="5400000">
                <a:off x="5993293" y="659296"/>
                <a:ext cx="205410" cy="1219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</p:grpSp>
      <p:sp>
        <p:nvSpPr>
          <p:cNvPr id="2" name="Freeform 10"/>
          <p:cNvSpPr/>
          <p:nvPr/>
        </p:nvSpPr>
        <p:spPr bwMode="auto">
          <a:xfrm>
            <a:off x="2835588" y="2567766"/>
            <a:ext cx="1507568" cy="1727338"/>
          </a:xfrm>
          <a:custGeom>
            <a:avLst/>
            <a:gdLst>
              <a:gd name="T0" fmla="*/ 4132 w 4404"/>
              <a:gd name="T1" fmla="*/ 1961 h 5046"/>
              <a:gd name="T2" fmla="*/ 4102 w 4404"/>
              <a:gd name="T3" fmla="*/ 1702 h 5046"/>
              <a:gd name="T4" fmla="*/ 4041 w 4404"/>
              <a:gd name="T5" fmla="*/ 1453 h 5046"/>
              <a:gd name="T6" fmla="*/ 3951 w 4404"/>
              <a:gd name="T7" fmla="*/ 1218 h 5046"/>
              <a:gd name="T8" fmla="*/ 3834 w 4404"/>
              <a:gd name="T9" fmla="*/ 996 h 5046"/>
              <a:gd name="T10" fmla="*/ 3693 w 4404"/>
              <a:gd name="T11" fmla="*/ 791 h 5046"/>
              <a:gd name="T12" fmla="*/ 3528 w 4404"/>
              <a:gd name="T13" fmla="*/ 606 h 5046"/>
              <a:gd name="T14" fmla="*/ 3343 w 4404"/>
              <a:gd name="T15" fmla="*/ 441 h 5046"/>
              <a:gd name="T16" fmla="*/ 3138 w 4404"/>
              <a:gd name="T17" fmla="*/ 300 h 5046"/>
              <a:gd name="T18" fmla="*/ 2917 w 4404"/>
              <a:gd name="T19" fmla="*/ 183 h 5046"/>
              <a:gd name="T20" fmla="*/ 2681 w 4404"/>
              <a:gd name="T21" fmla="*/ 93 h 5046"/>
              <a:gd name="T22" fmla="*/ 2433 w 4404"/>
              <a:gd name="T23" fmla="*/ 32 h 5046"/>
              <a:gd name="T24" fmla="*/ 2173 w 4404"/>
              <a:gd name="T25" fmla="*/ 2 h 5046"/>
              <a:gd name="T26" fmla="*/ 1961 w 4404"/>
              <a:gd name="T27" fmla="*/ 2 h 5046"/>
              <a:gd name="T28" fmla="*/ 1702 w 4404"/>
              <a:gd name="T29" fmla="*/ 32 h 5046"/>
              <a:gd name="T30" fmla="*/ 1453 w 4404"/>
              <a:gd name="T31" fmla="*/ 93 h 5046"/>
              <a:gd name="T32" fmla="*/ 1217 w 4404"/>
              <a:gd name="T33" fmla="*/ 183 h 5046"/>
              <a:gd name="T34" fmla="*/ 996 w 4404"/>
              <a:gd name="T35" fmla="*/ 300 h 5046"/>
              <a:gd name="T36" fmla="*/ 792 w 4404"/>
              <a:gd name="T37" fmla="*/ 441 h 5046"/>
              <a:gd name="T38" fmla="*/ 606 w 4404"/>
              <a:gd name="T39" fmla="*/ 606 h 5046"/>
              <a:gd name="T40" fmla="*/ 441 w 4404"/>
              <a:gd name="T41" fmla="*/ 791 h 5046"/>
              <a:gd name="T42" fmla="*/ 300 w 4404"/>
              <a:gd name="T43" fmla="*/ 996 h 5046"/>
              <a:gd name="T44" fmla="*/ 183 w 4404"/>
              <a:gd name="T45" fmla="*/ 1218 h 5046"/>
              <a:gd name="T46" fmla="*/ 93 w 4404"/>
              <a:gd name="T47" fmla="*/ 1453 h 5046"/>
              <a:gd name="T48" fmla="*/ 33 w 4404"/>
              <a:gd name="T49" fmla="*/ 1702 h 5046"/>
              <a:gd name="T50" fmla="*/ 3 w 4404"/>
              <a:gd name="T51" fmla="*/ 1961 h 5046"/>
              <a:gd name="T52" fmla="*/ 483 w 4404"/>
              <a:gd name="T53" fmla="*/ 4640 h 5046"/>
              <a:gd name="T54" fmla="*/ 488 w 4404"/>
              <a:gd name="T55" fmla="*/ 1945 h 5046"/>
              <a:gd name="T56" fmla="*/ 515 w 4404"/>
              <a:gd name="T57" fmla="*/ 1748 h 5046"/>
              <a:gd name="T58" fmla="*/ 566 w 4404"/>
              <a:gd name="T59" fmla="*/ 1560 h 5046"/>
              <a:gd name="T60" fmla="*/ 640 w 4404"/>
              <a:gd name="T61" fmla="*/ 1381 h 5046"/>
              <a:gd name="T62" fmla="*/ 733 w 4404"/>
              <a:gd name="T63" fmla="*/ 1214 h 5046"/>
              <a:gd name="T64" fmla="*/ 846 w 4404"/>
              <a:gd name="T65" fmla="*/ 1059 h 5046"/>
              <a:gd name="T66" fmla="*/ 975 w 4404"/>
              <a:gd name="T67" fmla="*/ 921 h 5046"/>
              <a:gd name="T68" fmla="*/ 1120 w 4404"/>
              <a:gd name="T69" fmla="*/ 798 h 5046"/>
              <a:gd name="T70" fmla="*/ 1280 w 4404"/>
              <a:gd name="T71" fmla="*/ 693 h 5046"/>
              <a:gd name="T72" fmla="*/ 1452 w 4404"/>
              <a:gd name="T73" fmla="*/ 607 h 5046"/>
              <a:gd name="T74" fmla="*/ 1635 w 4404"/>
              <a:gd name="T75" fmla="*/ 543 h 5046"/>
              <a:gd name="T76" fmla="*/ 1827 w 4404"/>
              <a:gd name="T77" fmla="*/ 501 h 5046"/>
              <a:gd name="T78" fmla="*/ 2027 w 4404"/>
              <a:gd name="T79" fmla="*/ 483 h 5046"/>
              <a:gd name="T80" fmla="*/ 2189 w 4404"/>
              <a:gd name="T81" fmla="*/ 488 h 5046"/>
              <a:gd name="T82" fmla="*/ 2386 w 4404"/>
              <a:gd name="T83" fmla="*/ 515 h 5046"/>
              <a:gd name="T84" fmla="*/ 2575 w 4404"/>
              <a:gd name="T85" fmla="*/ 566 h 5046"/>
              <a:gd name="T86" fmla="*/ 2753 w 4404"/>
              <a:gd name="T87" fmla="*/ 639 h 5046"/>
              <a:gd name="T88" fmla="*/ 2920 w 4404"/>
              <a:gd name="T89" fmla="*/ 733 h 5046"/>
              <a:gd name="T90" fmla="*/ 3075 w 4404"/>
              <a:gd name="T91" fmla="*/ 845 h 5046"/>
              <a:gd name="T92" fmla="*/ 3213 w 4404"/>
              <a:gd name="T93" fmla="*/ 974 h 5046"/>
              <a:gd name="T94" fmla="*/ 3336 w 4404"/>
              <a:gd name="T95" fmla="*/ 1120 h 5046"/>
              <a:gd name="T96" fmla="*/ 3441 w 4404"/>
              <a:gd name="T97" fmla="*/ 1279 h 5046"/>
              <a:gd name="T98" fmla="*/ 3527 w 4404"/>
              <a:gd name="T99" fmla="*/ 1451 h 5046"/>
              <a:gd name="T100" fmla="*/ 3591 w 4404"/>
              <a:gd name="T101" fmla="*/ 1634 h 5046"/>
              <a:gd name="T102" fmla="*/ 3633 w 4404"/>
              <a:gd name="T103" fmla="*/ 1826 h 5046"/>
              <a:gd name="T104" fmla="*/ 3651 w 4404"/>
              <a:gd name="T105" fmla="*/ 2026 h 5046"/>
              <a:gd name="T106" fmla="*/ 4404 w 4404"/>
              <a:gd name="T107" fmla="*/ 4536 h 5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04" h="5046">
                <a:moveTo>
                  <a:pt x="4134" y="4536"/>
                </a:moveTo>
                <a:lnTo>
                  <a:pt x="4134" y="2067"/>
                </a:lnTo>
                <a:lnTo>
                  <a:pt x="4134" y="2067"/>
                </a:lnTo>
                <a:lnTo>
                  <a:pt x="4134" y="2013"/>
                </a:lnTo>
                <a:lnTo>
                  <a:pt x="4132" y="1961"/>
                </a:lnTo>
                <a:lnTo>
                  <a:pt x="4129" y="1909"/>
                </a:lnTo>
                <a:lnTo>
                  <a:pt x="4124" y="1856"/>
                </a:lnTo>
                <a:lnTo>
                  <a:pt x="4117" y="1804"/>
                </a:lnTo>
                <a:lnTo>
                  <a:pt x="4110" y="1753"/>
                </a:lnTo>
                <a:lnTo>
                  <a:pt x="4102" y="1702"/>
                </a:lnTo>
                <a:lnTo>
                  <a:pt x="4092" y="1651"/>
                </a:lnTo>
                <a:lnTo>
                  <a:pt x="4081" y="1601"/>
                </a:lnTo>
                <a:lnTo>
                  <a:pt x="4069" y="1551"/>
                </a:lnTo>
                <a:lnTo>
                  <a:pt x="4056" y="1502"/>
                </a:lnTo>
                <a:lnTo>
                  <a:pt x="4041" y="1453"/>
                </a:lnTo>
                <a:lnTo>
                  <a:pt x="4025" y="1405"/>
                </a:lnTo>
                <a:lnTo>
                  <a:pt x="4009" y="1357"/>
                </a:lnTo>
                <a:lnTo>
                  <a:pt x="3991" y="1310"/>
                </a:lnTo>
                <a:lnTo>
                  <a:pt x="3972" y="1263"/>
                </a:lnTo>
                <a:lnTo>
                  <a:pt x="3951" y="1218"/>
                </a:lnTo>
                <a:lnTo>
                  <a:pt x="3931" y="1172"/>
                </a:lnTo>
                <a:lnTo>
                  <a:pt x="3908" y="1127"/>
                </a:lnTo>
                <a:lnTo>
                  <a:pt x="3884" y="1082"/>
                </a:lnTo>
                <a:lnTo>
                  <a:pt x="3860" y="1039"/>
                </a:lnTo>
                <a:lnTo>
                  <a:pt x="3834" y="996"/>
                </a:lnTo>
                <a:lnTo>
                  <a:pt x="3808" y="954"/>
                </a:lnTo>
                <a:lnTo>
                  <a:pt x="3781" y="912"/>
                </a:lnTo>
                <a:lnTo>
                  <a:pt x="3752" y="871"/>
                </a:lnTo>
                <a:lnTo>
                  <a:pt x="3723" y="831"/>
                </a:lnTo>
                <a:lnTo>
                  <a:pt x="3693" y="791"/>
                </a:lnTo>
                <a:lnTo>
                  <a:pt x="3661" y="753"/>
                </a:lnTo>
                <a:lnTo>
                  <a:pt x="3630" y="715"/>
                </a:lnTo>
                <a:lnTo>
                  <a:pt x="3597" y="678"/>
                </a:lnTo>
                <a:lnTo>
                  <a:pt x="3562" y="641"/>
                </a:lnTo>
                <a:lnTo>
                  <a:pt x="3528" y="606"/>
                </a:lnTo>
                <a:lnTo>
                  <a:pt x="3493" y="572"/>
                </a:lnTo>
                <a:lnTo>
                  <a:pt x="3457" y="538"/>
                </a:lnTo>
                <a:lnTo>
                  <a:pt x="3419" y="505"/>
                </a:lnTo>
                <a:lnTo>
                  <a:pt x="3382" y="473"/>
                </a:lnTo>
                <a:lnTo>
                  <a:pt x="3343" y="441"/>
                </a:lnTo>
                <a:lnTo>
                  <a:pt x="3303" y="412"/>
                </a:lnTo>
                <a:lnTo>
                  <a:pt x="3263" y="382"/>
                </a:lnTo>
                <a:lnTo>
                  <a:pt x="3223" y="354"/>
                </a:lnTo>
                <a:lnTo>
                  <a:pt x="3181" y="326"/>
                </a:lnTo>
                <a:lnTo>
                  <a:pt x="3138" y="300"/>
                </a:lnTo>
                <a:lnTo>
                  <a:pt x="3095" y="274"/>
                </a:lnTo>
                <a:lnTo>
                  <a:pt x="3052" y="250"/>
                </a:lnTo>
                <a:lnTo>
                  <a:pt x="3008" y="226"/>
                </a:lnTo>
                <a:lnTo>
                  <a:pt x="2962" y="203"/>
                </a:lnTo>
                <a:lnTo>
                  <a:pt x="2917" y="183"/>
                </a:lnTo>
                <a:lnTo>
                  <a:pt x="2871" y="163"/>
                </a:lnTo>
                <a:lnTo>
                  <a:pt x="2825" y="143"/>
                </a:lnTo>
                <a:lnTo>
                  <a:pt x="2777" y="125"/>
                </a:lnTo>
                <a:lnTo>
                  <a:pt x="2729" y="109"/>
                </a:lnTo>
                <a:lnTo>
                  <a:pt x="2681" y="93"/>
                </a:lnTo>
                <a:lnTo>
                  <a:pt x="2633" y="78"/>
                </a:lnTo>
                <a:lnTo>
                  <a:pt x="2584" y="65"/>
                </a:lnTo>
                <a:lnTo>
                  <a:pt x="2534" y="53"/>
                </a:lnTo>
                <a:lnTo>
                  <a:pt x="2484" y="42"/>
                </a:lnTo>
                <a:lnTo>
                  <a:pt x="2433" y="32"/>
                </a:lnTo>
                <a:lnTo>
                  <a:pt x="2381" y="24"/>
                </a:lnTo>
                <a:lnTo>
                  <a:pt x="2330" y="17"/>
                </a:lnTo>
                <a:lnTo>
                  <a:pt x="2278" y="10"/>
                </a:lnTo>
                <a:lnTo>
                  <a:pt x="2226" y="6"/>
                </a:lnTo>
                <a:lnTo>
                  <a:pt x="2173" y="2"/>
                </a:lnTo>
                <a:lnTo>
                  <a:pt x="2120" y="0"/>
                </a:lnTo>
                <a:lnTo>
                  <a:pt x="2068" y="0"/>
                </a:lnTo>
                <a:lnTo>
                  <a:pt x="2068" y="0"/>
                </a:lnTo>
                <a:lnTo>
                  <a:pt x="2014" y="0"/>
                </a:lnTo>
                <a:lnTo>
                  <a:pt x="1961" y="2"/>
                </a:lnTo>
                <a:lnTo>
                  <a:pt x="1909" y="6"/>
                </a:lnTo>
                <a:lnTo>
                  <a:pt x="1856" y="10"/>
                </a:lnTo>
                <a:lnTo>
                  <a:pt x="1804" y="17"/>
                </a:lnTo>
                <a:lnTo>
                  <a:pt x="1753" y="24"/>
                </a:lnTo>
                <a:lnTo>
                  <a:pt x="1702" y="32"/>
                </a:lnTo>
                <a:lnTo>
                  <a:pt x="1652" y="42"/>
                </a:lnTo>
                <a:lnTo>
                  <a:pt x="1600" y="53"/>
                </a:lnTo>
                <a:lnTo>
                  <a:pt x="1552" y="65"/>
                </a:lnTo>
                <a:lnTo>
                  <a:pt x="1502" y="78"/>
                </a:lnTo>
                <a:lnTo>
                  <a:pt x="1453" y="93"/>
                </a:lnTo>
                <a:lnTo>
                  <a:pt x="1405" y="109"/>
                </a:lnTo>
                <a:lnTo>
                  <a:pt x="1357" y="125"/>
                </a:lnTo>
                <a:lnTo>
                  <a:pt x="1309" y="143"/>
                </a:lnTo>
                <a:lnTo>
                  <a:pt x="1263" y="163"/>
                </a:lnTo>
                <a:lnTo>
                  <a:pt x="1217" y="183"/>
                </a:lnTo>
                <a:lnTo>
                  <a:pt x="1172" y="203"/>
                </a:lnTo>
                <a:lnTo>
                  <a:pt x="1126" y="226"/>
                </a:lnTo>
                <a:lnTo>
                  <a:pt x="1083" y="250"/>
                </a:lnTo>
                <a:lnTo>
                  <a:pt x="1039" y="274"/>
                </a:lnTo>
                <a:lnTo>
                  <a:pt x="996" y="300"/>
                </a:lnTo>
                <a:lnTo>
                  <a:pt x="954" y="326"/>
                </a:lnTo>
                <a:lnTo>
                  <a:pt x="913" y="354"/>
                </a:lnTo>
                <a:lnTo>
                  <a:pt x="872" y="382"/>
                </a:lnTo>
                <a:lnTo>
                  <a:pt x="831" y="412"/>
                </a:lnTo>
                <a:lnTo>
                  <a:pt x="792" y="441"/>
                </a:lnTo>
                <a:lnTo>
                  <a:pt x="754" y="473"/>
                </a:lnTo>
                <a:lnTo>
                  <a:pt x="715" y="505"/>
                </a:lnTo>
                <a:lnTo>
                  <a:pt x="679" y="538"/>
                </a:lnTo>
                <a:lnTo>
                  <a:pt x="642" y="572"/>
                </a:lnTo>
                <a:lnTo>
                  <a:pt x="606" y="606"/>
                </a:lnTo>
                <a:lnTo>
                  <a:pt x="572" y="641"/>
                </a:lnTo>
                <a:lnTo>
                  <a:pt x="538" y="678"/>
                </a:lnTo>
                <a:lnTo>
                  <a:pt x="505" y="715"/>
                </a:lnTo>
                <a:lnTo>
                  <a:pt x="473" y="753"/>
                </a:lnTo>
                <a:lnTo>
                  <a:pt x="441" y="791"/>
                </a:lnTo>
                <a:lnTo>
                  <a:pt x="411" y="831"/>
                </a:lnTo>
                <a:lnTo>
                  <a:pt x="382" y="871"/>
                </a:lnTo>
                <a:lnTo>
                  <a:pt x="354" y="912"/>
                </a:lnTo>
                <a:lnTo>
                  <a:pt x="326" y="954"/>
                </a:lnTo>
                <a:lnTo>
                  <a:pt x="300" y="996"/>
                </a:lnTo>
                <a:lnTo>
                  <a:pt x="274" y="1039"/>
                </a:lnTo>
                <a:lnTo>
                  <a:pt x="250" y="1082"/>
                </a:lnTo>
                <a:lnTo>
                  <a:pt x="226" y="1127"/>
                </a:lnTo>
                <a:lnTo>
                  <a:pt x="205" y="1172"/>
                </a:lnTo>
                <a:lnTo>
                  <a:pt x="183" y="1218"/>
                </a:lnTo>
                <a:lnTo>
                  <a:pt x="163" y="1263"/>
                </a:lnTo>
                <a:lnTo>
                  <a:pt x="143" y="1310"/>
                </a:lnTo>
                <a:lnTo>
                  <a:pt x="126" y="1357"/>
                </a:lnTo>
                <a:lnTo>
                  <a:pt x="109" y="1405"/>
                </a:lnTo>
                <a:lnTo>
                  <a:pt x="93" y="1453"/>
                </a:lnTo>
                <a:lnTo>
                  <a:pt x="78" y="1502"/>
                </a:lnTo>
                <a:lnTo>
                  <a:pt x="65" y="1551"/>
                </a:lnTo>
                <a:lnTo>
                  <a:pt x="53" y="1601"/>
                </a:lnTo>
                <a:lnTo>
                  <a:pt x="42" y="1651"/>
                </a:lnTo>
                <a:lnTo>
                  <a:pt x="33" y="1702"/>
                </a:lnTo>
                <a:lnTo>
                  <a:pt x="24" y="1753"/>
                </a:lnTo>
                <a:lnTo>
                  <a:pt x="17" y="1804"/>
                </a:lnTo>
                <a:lnTo>
                  <a:pt x="11" y="1856"/>
                </a:lnTo>
                <a:lnTo>
                  <a:pt x="6" y="1909"/>
                </a:lnTo>
                <a:lnTo>
                  <a:pt x="3" y="1961"/>
                </a:lnTo>
                <a:lnTo>
                  <a:pt x="1" y="2013"/>
                </a:lnTo>
                <a:lnTo>
                  <a:pt x="0" y="2067"/>
                </a:lnTo>
                <a:lnTo>
                  <a:pt x="0" y="4640"/>
                </a:lnTo>
                <a:lnTo>
                  <a:pt x="242" y="4399"/>
                </a:lnTo>
                <a:lnTo>
                  <a:pt x="483" y="4640"/>
                </a:lnTo>
                <a:lnTo>
                  <a:pt x="483" y="2067"/>
                </a:lnTo>
                <a:lnTo>
                  <a:pt x="483" y="2067"/>
                </a:lnTo>
                <a:lnTo>
                  <a:pt x="484" y="2026"/>
                </a:lnTo>
                <a:lnTo>
                  <a:pt x="485" y="1986"/>
                </a:lnTo>
                <a:lnTo>
                  <a:pt x="488" y="1945"/>
                </a:lnTo>
                <a:lnTo>
                  <a:pt x="491" y="1905"/>
                </a:lnTo>
                <a:lnTo>
                  <a:pt x="496" y="1865"/>
                </a:lnTo>
                <a:lnTo>
                  <a:pt x="501" y="1826"/>
                </a:lnTo>
                <a:lnTo>
                  <a:pt x="508" y="1787"/>
                </a:lnTo>
                <a:lnTo>
                  <a:pt x="515" y="1748"/>
                </a:lnTo>
                <a:lnTo>
                  <a:pt x="524" y="1710"/>
                </a:lnTo>
                <a:lnTo>
                  <a:pt x="533" y="1672"/>
                </a:lnTo>
                <a:lnTo>
                  <a:pt x="543" y="1634"/>
                </a:lnTo>
                <a:lnTo>
                  <a:pt x="555" y="1596"/>
                </a:lnTo>
                <a:lnTo>
                  <a:pt x="566" y="1560"/>
                </a:lnTo>
                <a:lnTo>
                  <a:pt x="580" y="1523"/>
                </a:lnTo>
                <a:lnTo>
                  <a:pt x="593" y="1487"/>
                </a:lnTo>
                <a:lnTo>
                  <a:pt x="608" y="1451"/>
                </a:lnTo>
                <a:lnTo>
                  <a:pt x="623" y="1415"/>
                </a:lnTo>
                <a:lnTo>
                  <a:pt x="640" y="1381"/>
                </a:lnTo>
                <a:lnTo>
                  <a:pt x="657" y="1346"/>
                </a:lnTo>
                <a:lnTo>
                  <a:pt x="675" y="1313"/>
                </a:lnTo>
                <a:lnTo>
                  <a:pt x="693" y="1279"/>
                </a:lnTo>
                <a:lnTo>
                  <a:pt x="713" y="1246"/>
                </a:lnTo>
                <a:lnTo>
                  <a:pt x="733" y="1214"/>
                </a:lnTo>
                <a:lnTo>
                  <a:pt x="754" y="1182"/>
                </a:lnTo>
                <a:lnTo>
                  <a:pt x="776" y="1150"/>
                </a:lnTo>
                <a:lnTo>
                  <a:pt x="798" y="1120"/>
                </a:lnTo>
                <a:lnTo>
                  <a:pt x="822" y="1090"/>
                </a:lnTo>
                <a:lnTo>
                  <a:pt x="846" y="1059"/>
                </a:lnTo>
                <a:lnTo>
                  <a:pt x="870" y="1031"/>
                </a:lnTo>
                <a:lnTo>
                  <a:pt x="896" y="1003"/>
                </a:lnTo>
                <a:lnTo>
                  <a:pt x="921" y="974"/>
                </a:lnTo>
                <a:lnTo>
                  <a:pt x="948" y="947"/>
                </a:lnTo>
                <a:lnTo>
                  <a:pt x="975" y="921"/>
                </a:lnTo>
                <a:lnTo>
                  <a:pt x="1003" y="895"/>
                </a:lnTo>
                <a:lnTo>
                  <a:pt x="1031" y="870"/>
                </a:lnTo>
                <a:lnTo>
                  <a:pt x="1061" y="845"/>
                </a:lnTo>
                <a:lnTo>
                  <a:pt x="1090" y="821"/>
                </a:lnTo>
                <a:lnTo>
                  <a:pt x="1120" y="798"/>
                </a:lnTo>
                <a:lnTo>
                  <a:pt x="1150" y="775"/>
                </a:lnTo>
                <a:lnTo>
                  <a:pt x="1182" y="754"/>
                </a:lnTo>
                <a:lnTo>
                  <a:pt x="1214" y="733"/>
                </a:lnTo>
                <a:lnTo>
                  <a:pt x="1247" y="713"/>
                </a:lnTo>
                <a:lnTo>
                  <a:pt x="1280" y="693"/>
                </a:lnTo>
                <a:lnTo>
                  <a:pt x="1313" y="674"/>
                </a:lnTo>
                <a:lnTo>
                  <a:pt x="1347" y="656"/>
                </a:lnTo>
                <a:lnTo>
                  <a:pt x="1381" y="639"/>
                </a:lnTo>
                <a:lnTo>
                  <a:pt x="1416" y="623"/>
                </a:lnTo>
                <a:lnTo>
                  <a:pt x="1452" y="607"/>
                </a:lnTo>
                <a:lnTo>
                  <a:pt x="1487" y="593"/>
                </a:lnTo>
                <a:lnTo>
                  <a:pt x="1523" y="579"/>
                </a:lnTo>
                <a:lnTo>
                  <a:pt x="1560" y="566"/>
                </a:lnTo>
                <a:lnTo>
                  <a:pt x="1597" y="555"/>
                </a:lnTo>
                <a:lnTo>
                  <a:pt x="1635" y="543"/>
                </a:lnTo>
                <a:lnTo>
                  <a:pt x="1672" y="533"/>
                </a:lnTo>
                <a:lnTo>
                  <a:pt x="1710" y="524"/>
                </a:lnTo>
                <a:lnTo>
                  <a:pt x="1748" y="515"/>
                </a:lnTo>
                <a:lnTo>
                  <a:pt x="1787" y="508"/>
                </a:lnTo>
                <a:lnTo>
                  <a:pt x="1827" y="501"/>
                </a:lnTo>
                <a:lnTo>
                  <a:pt x="1865" y="496"/>
                </a:lnTo>
                <a:lnTo>
                  <a:pt x="1905" y="491"/>
                </a:lnTo>
                <a:lnTo>
                  <a:pt x="1946" y="488"/>
                </a:lnTo>
                <a:lnTo>
                  <a:pt x="1986" y="485"/>
                </a:lnTo>
                <a:lnTo>
                  <a:pt x="2027" y="483"/>
                </a:lnTo>
                <a:lnTo>
                  <a:pt x="2068" y="483"/>
                </a:lnTo>
                <a:lnTo>
                  <a:pt x="2068" y="483"/>
                </a:lnTo>
                <a:lnTo>
                  <a:pt x="2109" y="483"/>
                </a:lnTo>
                <a:lnTo>
                  <a:pt x="2148" y="485"/>
                </a:lnTo>
                <a:lnTo>
                  <a:pt x="2189" y="488"/>
                </a:lnTo>
                <a:lnTo>
                  <a:pt x="2229" y="491"/>
                </a:lnTo>
                <a:lnTo>
                  <a:pt x="2269" y="496"/>
                </a:lnTo>
                <a:lnTo>
                  <a:pt x="2309" y="501"/>
                </a:lnTo>
                <a:lnTo>
                  <a:pt x="2347" y="508"/>
                </a:lnTo>
                <a:lnTo>
                  <a:pt x="2386" y="515"/>
                </a:lnTo>
                <a:lnTo>
                  <a:pt x="2425" y="524"/>
                </a:lnTo>
                <a:lnTo>
                  <a:pt x="2462" y="533"/>
                </a:lnTo>
                <a:lnTo>
                  <a:pt x="2501" y="543"/>
                </a:lnTo>
                <a:lnTo>
                  <a:pt x="2538" y="555"/>
                </a:lnTo>
                <a:lnTo>
                  <a:pt x="2575" y="566"/>
                </a:lnTo>
                <a:lnTo>
                  <a:pt x="2611" y="579"/>
                </a:lnTo>
                <a:lnTo>
                  <a:pt x="2647" y="593"/>
                </a:lnTo>
                <a:lnTo>
                  <a:pt x="2684" y="607"/>
                </a:lnTo>
                <a:lnTo>
                  <a:pt x="2719" y="623"/>
                </a:lnTo>
                <a:lnTo>
                  <a:pt x="2753" y="639"/>
                </a:lnTo>
                <a:lnTo>
                  <a:pt x="2788" y="656"/>
                </a:lnTo>
                <a:lnTo>
                  <a:pt x="2821" y="674"/>
                </a:lnTo>
                <a:lnTo>
                  <a:pt x="2855" y="693"/>
                </a:lnTo>
                <a:lnTo>
                  <a:pt x="2888" y="713"/>
                </a:lnTo>
                <a:lnTo>
                  <a:pt x="2920" y="733"/>
                </a:lnTo>
                <a:lnTo>
                  <a:pt x="2952" y="754"/>
                </a:lnTo>
                <a:lnTo>
                  <a:pt x="2984" y="775"/>
                </a:lnTo>
                <a:lnTo>
                  <a:pt x="3015" y="798"/>
                </a:lnTo>
                <a:lnTo>
                  <a:pt x="3044" y="821"/>
                </a:lnTo>
                <a:lnTo>
                  <a:pt x="3075" y="845"/>
                </a:lnTo>
                <a:lnTo>
                  <a:pt x="3103" y="870"/>
                </a:lnTo>
                <a:lnTo>
                  <a:pt x="3132" y="895"/>
                </a:lnTo>
                <a:lnTo>
                  <a:pt x="3160" y="921"/>
                </a:lnTo>
                <a:lnTo>
                  <a:pt x="3187" y="947"/>
                </a:lnTo>
                <a:lnTo>
                  <a:pt x="3213" y="974"/>
                </a:lnTo>
                <a:lnTo>
                  <a:pt x="3240" y="1003"/>
                </a:lnTo>
                <a:lnTo>
                  <a:pt x="3265" y="1031"/>
                </a:lnTo>
                <a:lnTo>
                  <a:pt x="3290" y="1059"/>
                </a:lnTo>
                <a:lnTo>
                  <a:pt x="3313" y="1090"/>
                </a:lnTo>
                <a:lnTo>
                  <a:pt x="3336" y="1120"/>
                </a:lnTo>
                <a:lnTo>
                  <a:pt x="3359" y="1150"/>
                </a:lnTo>
                <a:lnTo>
                  <a:pt x="3381" y="1182"/>
                </a:lnTo>
                <a:lnTo>
                  <a:pt x="3401" y="1214"/>
                </a:lnTo>
                <a:lnTo>
                  <a:pt x="3421" y="1246"/>
                </a:lnTo>
                <a:lnTo>
                  <a:pt x="3441" y="1279"/>
                </a:lnTo>
                <a:lnTo>
                  <a:pt x="3460" y="1313"/>
                </a:lnTo>
                <a:lnTo>
                  <a:pt x="3478" y="1346"/>
                </a:lnTo>
                <a:lnTo>
                  <a:pt x="3495" y="1381"/>
                </a:lnTo>
                <a:lnTo>
                  <a:pt x="3511" y="1415"/>
                </a:lnTo>
                <a:lnTo>
                  <a:pt x="3527" y="1451"/>
                </a:lnTo>
                <a:lnTo>
                  <a:pt x="3541" y="1487"/>
                </a:lnTo>
                <a:lnTo>
                  <a:pt x="3554" y="1523"/>
                </a:lnTo>
                <a:lnTo>
                  <a:pt x="3568" y="1560"/>
                </a:lnTo>
                <a:lnTo>
                  <a:pt x="3579" y="1596"/>
                </a:lnTo>
                <a:lnTo>
                  <a:pt x="3591" y="1634"/>
                </a:lnTo>
                <a:lnTo>
                  <a:pt x="3601" y="1672"/>
                </a:lnTo>
                <a:lnTo>
                  <a:pt x="3610" y="1710"/>
                </a:lnTo>
                <a:lnTo>
                  <a:pt x="3619" y="1748"/>
                </a:lnTo>
                <a:lnTo>
                  <a:pt x="3626" y="1787"/>
                </a:lnTo>
                <a:lnTo>
                  <a:pt x="3633" y="1826"/>
                </a:lnTo>
                <a:lnTo>
                  <a:pt x="3639" y="1865"/>
                </a:lnTo>
                <a:lnTo>
                  <a:pt x="3643" y="1905"/>
                </a:lnTo>
                <a:lnTo>
                  <a:pt x="3647" y="1945"/>
                </a:lnTo>
                <a:lnTo>
                  <a:pt x="3649" y="1986"/>
                </a:lnTo>
                <a:lnTo>
                  <a:pt x="3651" y="2026"/>
                </a:lnTo>
                <a:lnTo>
                  <a:pt x="3651" y="2067"/>
                </a:lnTo>
                <a:lnTo>
                  <a:pt x="3651" y="4536"/>
                </a:lnTo>
                <a:lnTo>
                  <a:pt x="3382" y="4536"/>
                </a:lnTo>
                <a:lnTo>
                  <a:pt x="3893" y="5046"/>
                </a:lnTo>
                <a:lnTo>
                  <a:pt x="4404" y="4536"/>
                </a:lnTo>
                <a:lnTo>
                  <a:pt x="4134" y="45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3" name="Freeform 11"/>
          <p:cNvSpPr/>
          <p:nvPr/>
        </p:nvSpPr>
        <p:spPr bwMode="auto">
          <a:xfrm>
            <a:off x="4085392" y="4120520"/>
            <a:ext cx="1507568" cy="1727338"/>
          </a:xfrm>
          <a:custGeom>
            <a:avLst/>
            <a:gdLst>
              <a:gd name="T0" fmla="*/ 3651 w 4404"/>
              <a:gd name="T1" fmla="*/ 2979 h 5046"/>
              <a:gd name="T2" fmla="*/ 3639 w 4404"/>
              <a:gd name="T3" fmla="*/ 3181 h 5046"/>
              <a:gd name="T4" fmla="*/ 3601 w 4404"/>
              <a:gd name="T5" fmla="*/ 3374 h 5046"/>
              <a:gd name="T6" fmla="*/ 3541 w 4404"/>
              <a:gd name="T7" fmla="*/ 3559 h 5046"/>
              <a:gd name="T8" fmla="*/ 3460 w 4404"/>
              <a:gd name="T9" fmla="*/ 3733 h 5046"/>
              <a:gd name="T10" fmla="*/ 3359 w 4404"/>
              <a:gd name="T11" fmla="*/ 3896 h 5046"/>
              <a:gd name="T12" fmla="*/ 3240 w 4404"/>
              <a:gd name="T13" fmla="*/ 4043 h 5046"/>
              <a:gd name="T14" fmla="*/ 3103 w 4404"/>
              <a:gd name="T15" fmla="*/ 4176 h 5046"/>
              <a:gd name="T16" fmla="*/ 2952 w 4404"/>
              <a:gd name="T17" fmla="*/ 4292 h 5046"/>
              <a:gd name="T18" fmla="*/ 2788 w 4404"/>
              <a:gd name="T19" fmla="*/ 4390 h 5046"/>
              <a:gd name="T20" fmla="*/ 2611 w 4404"/>
              <a:gd name="T21" fmla="*/ 4466 h 5046"/>
              <a:gd name="T22" fmla="*/ 2425 w 4404"/>
              <a:gd name="T23" fmla="*/ 4522 h 5046"/>
              <a:gd name="T24" fmla="*/ 2229 w 4404"/>
              <a:gd name="T25" fmla="*/ 4555 h 5046"/>
              <a:gd name="T26" fmla="*/ 2068 w 4404"/>
              <a:gd name="T27" fmla="*/ 4563 h 5046"/>
              <a:gd name="T28" fmla="*/ 1865 w 4404"/>
              <a:gd name="T29" fmla="*/ 4550 h 5046"/>
              <a:gd name="T30" fmla="*/ 1672 w 4404"/>
              <a:gd name="T31" fmla="*/ 4513 h 5046"/>
              <a:gd name="T32" fmla="*/ 1487 w 4404"/>
              <a:gd name="T33" fmla="*/ 4453 h 5046"/>
              <a:gd name="T34" fmla="*/ 1313 w 4404"/>
              <a:gd name="T35" fmla="*/ 4372 h 5046"/>
              <a:gd name="T36" fmla="*/ 1152 w 4404"/>
              <a:gd name="T37" fmla="*/ 4271 h 5046"/>
              <a:gd name="T38" fmla="*/ 1003 w 4404"/>
              <a:gd name="T39" fmla="*/ 4151 h 5046"/>
              <a:gd name="T40" fmla="*/ 870 w 4404"/>
              <a:gd name="T41" fmla="*/ 4015 h 5046"/>
              <a:gd name="T42" fmla="*/ 754 w 4404"/>
              <a:gd name="T43" fmla="*/ 3864 h 5046"/>
              <a:gd name="T44" fmla="*/ 657 w 4404"/>
              <a:gd name="T45" fmla="*/ 3699 h 5046"/>
              <a:gd name="T46" fmla="*/ 580 w 4404"/>
              <a:gd name="T47" fmla="*/ 3523 h 5046"/>
              <a:gd name="T48" fmla="*/ 524 w 4404"/>
              <a:gd name="T49" fmla="*/ 3336 h 5046"/>
              <a:gd name="T50" fmla="*/ 491 w 4404"/>
              <a:gd name="T51" fmla="*/ 3141 h 5046"/>
              <a:gd name="T52" fmla="*/ 483 w 4404"/>
              <a:gd name="T53" fmla="*/ 406 h 5046"/>
              <a:gd name="T54" fmla="*/ 1 w 4404"/>
              <a:gd name="T55" fmla="*/ 3032 h 5046"/>
              <a:gd name="T56" fmla="*/ 24 w 4404"/>
              <a:gd name="T57" fmla="*/ 3293 h 5046"/>
              <a:gd name="T58" fmla="*/ 79 w 4404"/>
              <a:gd name="T59" fmla="*/ 3544 h 5046"/>
              <a:gd name="T60" fmla="*/ 163 w 4404"/>
              <a:gd name="T61" fmla="*/ 3783 h 5046"/>
              <a:gd name="T62" fmla="*/ 274 w 4404"/>
              <a:gd name="T63" fmla="*/ 4007 h 5046"/>
              <a:gd name="T64" fmla="*/ 412 w 4404"/>
              <a:gd name="T65" fmla="*/ 4215 h 5046"/>
              <a:gd name="T66" fmla="*/ 572 w 4404"/>
              <a:gd name="T67" fmla="*/ 4405 h 5046"/>
              <a:gd name="T68" fmla="*/ 754 w 4404"/>
              <a:gd name="T69" fmla="*/ 4573 h 5046"/>
              <a:gd name="T70" fmla="*/ 954 w 4404"/>
              <a:gd name="T71" fmla="*/ 4720 h 5046"/>
              <a:gd name="T72" fmla="*/ 1172 w 4404"/>
              <a:gd name="T73" fmla="*/ 4843 h 5046"/>
              <a:gd name="T74" fmla="*/ 1405 w 4404"/>
              <a:gd name="T75" fmla="*/ 4937 h 5046"/>
              <a:gd name="T76" fmla="*/ 1652 w 4404"/>
              <a:gd name="T77" fmla="*/ 5004 h 5046"/>
              <a:gd name="T78" fmla="*/ 1909 w 4404"/>
              <a:gd name="T79" fmla="*/ 5040 h 5046"/>
              <a:gd name="T80" fmla="*/ 2121 w 4404"/>
              <a:gd name="T81" fmla="*/ 5046 h 5046"/>
              <a:gd name="T82" fmla="*/ 2381 w 4404"/>
              <a:gd name="T83" fmla="*/ 5022 h 5046"/>
              <a:gd name="T84" fmla="*/ 2633 w 4404"/>
              <a:gd name="T85" fmla="*/ 4968 h 5046"/>
              <a:gd name="T86" fmla="*/ 2871 w 4404"/>
              <a:gd name="T87" fmla="*/ 4883 h 5046"/>
              <a:gd name="T88" fmla="*/ 3095 w 4404"/>
              <a:gd name="T89" fmla="*/ 4772 h 5046"/>
              <a:gd name="T90" fmla="*/ 3303 w 4404"/>
              <a:gd name="T91" fmla="*/ 4634 h 5046"/>
              <a:gd name="T92" fmla="*/ 3493 w 4404"/>
              <a:gd name="T93" fmla="*/ 4474 h 5046"/>
              <a:gd name="T94" fmla="*/ 3661 w 4404"/>
              <a:gd name="T95" fmla="*/ 4293 h 5046"/>
              <a:gd name="T96" fmla="*/ 3808 w 4404"/>
              <a:gd name="T97" fmla="*/ 4092 h 5046"/>
              <a:gd name="T98" fmla="*/ 3931 w 4404"/>
              <a:gd name="T99" fmla="*/ 3874 h 5046"/>
              <a:gd name="T100" fmla="*/ 4025 w 4404"/>
              <a:gd name="T101" fmla="*/ 3641 h 5046"/>
              <a:gd name="T102" fmla="*/ 4092 w 4404"/>
              <a:gd name="T103" fmla="*/ 3395 h 5046"/>
              <a:gd name="T104" fmla="*/ 4129 w 4404"/>
              <a:gd name="T105" fmla="*/ 3137 h 5046"/>
              <a:gd name="T106" fmla="*/ 4404 w 4404"/>
              <a:gd name="T107" fmla="*/ 510 h 5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04" h="5046">
                <a:moveTo>
                  <a:pt x="3893" y="0"/>
                </a:moveTo>
                <a:lnTo>
                  <a:pt x="3382" y="510"/>
                </a:lnTo>
                <a:lnTo>
                  <a:pt x="3651" y="510"/>
                </a:lnTo>
                <a:lnTo>
                  <a:pt x="3651" y="2979"/>
                </a:lnTo>
                <a:lnTo>
                  <a:pt x="3651" y="2979"/>
                </a:lnTo>
                <a:lnTo>
                  <a:pt x="3651" y="3020"/>
                </a:lnTo>
                <a:lnTo>
                  <a:pt x="3649" y="3060"/>
                </a:lnTo>
                <a:lnTo>
                  <a:pt x="3647" y="3101"/>
                </a:lnTo>
                <a:lnTo>
                  <a:pt x="3643" y="3141"/>
                </a:lnTo>
                <a:lnTo>
                  <a:pt x="3639" y="3181"/>
                </a:lnTo>
                <a:lnTo>
                  <a:pt x="3633" y="3220"/>
                </a:lnTo>
                <a:lnTo>
                  <a:pt x="3626" y="3259"/>
                </a:lnTo>
                <a:lnTo>
                  <a:pt x="3619" y="3298"/>
                </a:lnTo>
                <a:lnTo>
                  <a:pt x="3611" y="3336"/>
                </a:lnTo>
                <a:lnTo>
                  <a:pt x="3601" y="3374"/>
                </a:lnTo>
                <a:lnTo>
                  <a:pt x="3591" y="3412"/>
                </a:lnTo>
                <a:lnTo>
                  <a:pt x="3581" y="3450"/>
                </a:lnTo>
                <a:lnTo>
                  <a:pt x="3568" y="3486"/>
                </a:lnTo>
                <a:lnTo>
                  <a:pt x="3556" y="3523"/>
                </a:lnTo>
                <a:lnTo>
                  <a:pt x="3541" y="3559"/>
                </a:lnTo>
                <a:lnTo>
                  <a:pt x="3527" y="3595"/>
                </a:lnTo>
                <a:lnTo>
                  <a:pt x="3511" y="3631"/>
                </a:lnTo>
                <a:lnTo>
                  <a:pt x="3495" y="3665"/>
                </a:lnTo>
                <a:lnTo>
                  <a:pt x="3478" y="3699"/>
                </a:lnTo>
                <a:lnTo>
                  <a:pt x="3460" y="3733"/>
                </a:lnTo>
                <a:lnTo>
                  <a:pt x="3441" y="3767"/>
                </a:lnTo>
                <a:lnTo>
                  <a:pt x="3422" y="3800"/>
                </a:lnTo>
                <a:lnTo>
                  <a:pt x="3401" y="3832"/>
                </a:lnTo>
                <a:lnTo>
                  <a:pt x="3381" y="3864"/>
                </a:lnTo>
                <a:lnTo>
                  <a:pt x="3359" y="3896"/>
                </a:lnTo>
                <a:lnTo>
                  <a:pt x="3336" y="3926"/>
                </a:lnTo>
                <a:lnTo>
                  <a:pt x="3314" y="3956"/>
                </a:lnTo>
                <a:lnTo>
                  <a:pt x="3290" y="3987"/>
                </a:lnTo>
                <a:lnTo>
                  <a:pt x="3265" y="4015"/>
                </a:lnTo>
                <a:lnTo>
                  <a:pt x="3240" y="4043"/>
                </a:lnTo>
                <a:lnTo>
                  <a:pt x="3214" y="4072"/>
                </a:lnTo>
                <a:lnTo>
                  <a:pt x="3187" y="4099"/>
                </a:lnTo>
                <a:lnTo>
                  <a:pt x="3160" y="4125"/>
                </a:lnTo>
                <a:lnTo>
                  <a:pt x="3132" y="4151"/>
                </a:lnTo>
                <a:lnTo>
                  <a:pt x="3103" y="4176"/>
                </a:lnTo>
                <a:lnTo>
                  <a:pt x="3075" y="4201"/>
                </a:lnTo>
                <a:lnTo>
                  <a:pt x="3045" y="4225"/>
                </a:lnTo>
                <a:lnTo>
                  <a:pt x="3015" y="4248"/>
                </a:lnTo>
                <a:lnTo>
                  <a:pt x="2984" y="4271"/>
                </a:lnTo>
                <a:lnTo>
                  <a:pt x="2952" y="4292"/>
                </a:lnTo>
                <a:lnTo>
                  <a:pt x="2920" y="4313"/>
                </a:lnTo>
                <a:lnTo>
                  <a:pt x="2888" y="4333"/>
                </a:lnTo>
                <a:lnTo>
                  <a:pt x="2856" y="4353"/>
                </a:lnTo>
                <a:lnTo>
                  <a:pt x="2821" y="4372"/>
                </a:lnTo>
                <a:lnTo>
                  <a:pt x="2788" y="4390"/>
                </a:lnTo>
                <a:lnTo>
                  <a:pt x="2753" y="4407"/>
                </a:lnTo>
                <a:lnTo>
                  <a:pt x="2719" y="4423"/>
                </a:lnTo>
                <a:lnTo>
                  <a:pt x="2684" y="4439"/>
                </a:lnTo>
                <a:lnTo>
                  <a:pt x="2647" y="4453"/>
                </a:lnTo>
                <a:lnTo>
                  <a:pt x="2611" y="4466"/>
                </a:lnTo>
                <a:lnTo>
                  <a:pt x="2575" y="4480"/>
                </a:lnTo>
                <a:lnTo>
                  <a:pt x="2538" y="4491"/>
                </a:lnTo>
                <a:lnTo>
                  <a:pt x="2501" y="4503"/>
                </a:lnTo>
                <a:lnTo>
                  <a:pt x="2463" y="4513"/>
                </a:lnTo>
                <a:lnTo>
                  <a:pt x="2425" y="4522"/>
                </a:lnTo>
                <a:lnTo>
                  <a:pt x="2386" y="4531"/>
                </a:lnTo>
                <a:lnTo>
                  <a:pt x="2347" y="4538"/>
                </a:lnTo>
                <a:lnTo>
                  <a:pt x="2309" y="4545"/>
                </a:lnTo>
                <a:lnTo>
                  <a:pt x="2269" y="4550"/>
                </a:lnTo>
                <a:lnTo>
                  <a:pt x="2229" y="4555"/>
                </a:lnTo>
                <a:lnTo>
                  <a:pt x="2189" y="4558"/>
                </a:lnTo>
                <a:lnTo>
                  <a:pt x="2148" y="4561"/>
                </a:lnTo>
                <a:lnTo>
                  <a:pt x="2109" y="4563"/>
                </a:lnTo>
                <a:lnTo>
                  <a:pt x="2068" y="4563"/>
                </a:lnTo>
                <a:lnTo>
                  <a:pt x="2068" y="4563"/>
                </a:lnTo>
                <a:lnTo>
                  <a:pt x="2027" y="4563"/>
                </a:lnTo>
                <a:lnTo>
                  <a:pt x="1986" y="4561"/>
                </a:lnTo>
                <a:lnTo>
                  <a:pt x="1946" y="4558"/>
                </a:lnTo>
                <a:lnTo>
                  <a:pt x="1905" y="4555"/>
                </a:lnTo>
                <a:lnTo>
                  <a:pt x="1865" y="4550"/>
                </a:lnTo>
                <a:lnTo>
                  <a:pt x="1827" y="4545"/>
                </a:lnTo>
                <a:lnTo>
                  <a:pt x="1787" y="4538"/>
                </a:lnTo>
                <a:lnTo>
                  <a:pt x="1748" y="4531"/>
                </a:lnTo>
                <a:lnTo>
                  <a:pt x="1710" y="4522"/>
                </a:lnTo>
                <a:lnTo>
                  <a:pt x="1672" y="4513"/>
                </a:lnTo>
                <a:lnTo>
                  <a:pt x="1635" y="4503"/>
                </a:lnTo>
                <a:lnTo>
                  <a:pt x="1597" y="4491"/>
                </a:lnTo>
                <a:lnTo>
                  <a:pt x="1560" y="4480"/>
                </a:lnTo>
                <a:lnTo>
                  <a:pt x="1523" y="4466"/>
                </a:lnTo>
                <a:lnTo>
                  <a:pt x="1487" y="4453"/>
                </a:lnTo>
                <a:lnTo>
                  <a:pt x="1452" y="4439"/>
                </a:lnTo>
                <a:lnTo>
                  <a:pt x="1416" y="4423"/>
                </a:lnTo>
                <a:lnTo>
                  <a:pt x="1381" y="4407"/>
                </a:lnTo>
                <a:lnTo>
                  <a:pt x="1347" y="4390"/>
                </a:lnTo>
                <a:lnTo>
                  <a:pt x="1313" y="4372"/>
                </a:lnTo>
                <a:lnTo>
                  <a:pt x="1280" y="4353"/>
                </a:lnTo>
                <a:lnTo>
                  <a:pt x="1247" y="4333"/>
                </a:lnTo>
                <a:lnTo>
                  <a:pt x="1214" y="4313"/>
                </a:lnTo>
                <a:lnTo>
                  <a:pt x="1182" y="4292"/>
                </a:lnTo>
                <a:lnTo>
                  <a:pt x="1152" y="4271"/>
                </a:lnTo>
                <a:lnTo>
                  <a:pt x="1120" y="4248"/>
                </a:lnTo>
                <a:lnTo>
                  <a:pt x="1090" y="4225"/>
                </a:lnTo>
                <a:lnTo>
                  <a:pt x="1061" y="4201"/>
                </a:lnTo>
                <a:lnTo>
                  <a:pt x="1031" y="4176"/>
                </a:lnTo>
                <a:lnTo>
                  <a:pt x="1003" y="4151"/>
                </a:lnTo>
                <a:lnTo>
                  <a:pt x="975" y="4125"/>
                </a:lnTo>
                <a:lnTo>
                  <a:pt x="948" y="4099"/>
                </a:lnTo>
                <a:lnTo>
                  <a:pt x="921" y="4072"/>
                </a:lnTo>
                <a:lnTo>
                  <a:pt x="896" y="4043"/>
                </a:lnTo>
                <a:lnTo>
                  <a:pt x="870" y="4015"/>
                </a:lnTo>
                <a:lnTo>
                  <a:pt x="846" y="3987"/>
                </a:lnTo>
                <a:lnTo>
                  <a:pt x="822" y="3956"/>
                </a:lnTo>
                <a:lnTo>
                  <a:pt x="798" y="3926"/>
                </a:lnTo>
                <a:lnTo>
                  <a:pt x="776" y="3896"/>
                </a:lnTo>
                <a:lnTo>
                  <a:pt x="754" y="3864"/>
                </a:lnTo>
                <a:lnTo>
                  <a:pt x="733" y="3832"/>
                </a:lnTo>
                <a:lnTo>
                  <a:pt x="713" y="3800"/>
                </a:lnTo>
                <a:lnTo>
                  <a:pt x="693" y="3767"/>
                </a:lnTo>
                <a:lnTo>
                  <a:pt x="675" y="3733"/>
                </a:lnTo>
                <a:lnTo>
                  <a:pt x="657" y="3699"/>
                </a:lnTo>
                <a:lnTo>
                  <a:pt x="640" y="3665"/>
                </a:lnTo>
                <a:lnTo>
                  <a:pt x="623" y="3631"/>
                </a:lnTo>
                <a:lnTo>
                  <a:pt x="608" y="3595"/>
                </a:lnTo>
                <a:lnTo>
                  <a:pt x="593" y="3559"/>
                </a:lnTo>
                <a:lnTo>
                  <a:pt x="580" y="3523"/>
                </a:lnTo>
                <a:lnTo>
                  <a:pt x="566" y="3486"/>
                </a:lnTo>
                <a:lnTo>
                  <a:pt x="555" y="3450"/>
                </a:lnTo>
                <a:lnTo>
                  <a:pt x="543" y="3412"/>
                </a:lnTo>
                <a:lnTo>
                  <a:pt x="533" y="3374"/>
                </a:lnTo>
                <a:lnTo>
                  <a:pt x="524" y="3336"/>
                </a:lnTo>
                <a:lnTo>
                  <a:pt x="515" y="3298"/>
                </a:lnTo>
                <a:lnTo>
                  <a:pt x="508" y="3259"/>
                </a:lnTo>
                <a:lnTo>
                  <a:pt x="501" y="3220"/>
                </a:lnTo>
                <a:lnTo>
                  <a:pt x="496" y="3181"/>
                </a:lnTo>
                <a:lnTo>
                  <a:pt x="491" y="3141"/>
                </a:lnTo>
                <a:lnTo>
                  <a:pt x="488" y="3101"/>
                </a:lnTo>
                <a:lnTo>
                  <a:pt x="485" y="3060"/>
                </a:lnTo>
                <a:lnTo>
                  <a:pt x="484" y="3020"/>
                </a:lnTo>
                <a:lnTo>
                  <a:pt x="483" y="2979"/>
                </a:lnTo>
                <a:lnTo>
                  <a:pt x="483" y="406"/>
                </a:lnTo>
                <a:lnTo>
                  <a:pt x="242" y="647"/>
                </a:lnTo>
                <a:lnTo>
                  <a:pt x="0" y="406"/>
                </a:lnTo>
                <a:lnTo>
                  <a:pt x="0" y="2979"/>
                </a:lnTo>
                <a:lnTo>
                  <a:pt x="0" y="2979"/>
                </a:lnTo>
                <a:lnTo>
                  <a:pt x="1" y="3032"/>
                </a:lnTo>
                <a:lnTo>
                  <a:pt x="4" y="3085"/>
                </a:lnTo>
                <a:lnTo>
                  <a:pt x="7" y="3137"/>
                </a:lnTo>
                <a:lnTo>
                  <a:pt x="11" y="3190"/>
                </a:lnTo>
                <a:lnTo>
                  <a:pt x="17" y="3242"/>
                </a:lnTo>
                <a:lnTo>
                  <a:pt x="24" y="3293"/>
                </a:lnTo>
                <a:lnTo>
                  <a:pt x="33" y="3344"/>
                </a:lnTo>
                <a:lnTo>
                  <a:pt x="42" y="3395"/>
                </a:lnTo>
                <a:lnTo>
                  <a:pt x="54" y="3445"/>
                </a:lnTo>
                <a:lnTo>
                  <a:pt x="66" y="3495"/>
                </a:lnTo>
                <a:lnTo>
                  <a:pt x="79" y="3544"/>
                </a:lnTo>
                <a:lnTo>
                  <a:pt x="93" y="3593"/>
                </a:lnTo>
                <a:lnTo>
                  <a:pt x="109" y="3641"/>
                </a:lnTo>
                <a:lnTo>
                  <a:pt x="126" y="3689"/>
                </a:lnTo>
                <a:lnTo>
                  <a:pt x="144" y="3736"/>
                </a:lnTo>
                <a:lnTo>
                  <a:pt x="163" y="3783"/>
                </a:lnTo>
                <a:lnTo>
                  <a:pt x="183" y="3828"/>
                </a:lnTo>
                <a:lnTo>
                  <a:pt x="205" y="3874"/>
                </a:lnTo>
                <a:lnTo>
                  <a:pt x="226" y="3919"/>
                </a:lnTo>
                <a:lnTo>
                  <a:pt x="250" y="3964"/>
                </a:lnTo>
                <a:lnTo>
                  <a:pt x="274" y="4007"/>
                </a:lnTo>
                <a:lnTo>
                  <a:pt x="300" y="4050"/>
                </a:lnTo>
                <a:lnTo>
                  <a:pt x="326" y="4092"/>
                </a:lnTo>
                <a:lnTo>
                  <a:pt x="354" y="4134"/>
                </a:lnTo>
                <a:lnTo>
                  <a:pt x="382" y="4175"/>
                </a:lnTo>
                <a:lnTo>
                  <a:pt x="412" y="4215"/>
                </a:lnTo>
                <a:lnTo>
                  <a:pt x="442" y="4255"/>
                </a:lnTo>
                <a:lnTo>
                  <a:pt x="473" y="4293"/>
                </a:lnTo>
                <a:lnTo>
                  <a:pt x="505" y="4331"/>
                </a:lnTo>
                <a:lnTo>
                  <a:pt x="538" y="4368"/>
                </a:lnTo>
                <a:lnTo>
                  <a:pt x="572" y="4405"/>
                </a:lnTo>
                <a:lnTo>
                  <a:pt x="606" y="4440"/>
                </a:lnTo>
                <a:lnTo>
                  <a:pt x="642" y="4474"/>
                </a:lnTo>
                <a:lnTo>
                  <a:pt x="679" y="4508"/>
                </a:lnTo>
                <a:lnTo>
                  <a:pt x="715" y="4541"/>
                </a:lnTo>
                <a:lnTo>
                  <a:pt x="754" y="4573"/>
                </a:lnTo>
                <a:lnTo>
                  <a:pt x="792" y="4605"/>
                </a:lnTo>
                <a:lnTo>
                  <a:pt x="831" y="4634"/>
                </a:lnTo>
                <a:lnTo>
                  <a:pt x="872" y="4664"/>
                </a:lnTo>
                <a:lnTo>
                  <a:pt x="913" y="4692"/>
                </a:lnTo>
                <a:lnTo>
                  <a:pt x="954" y="4720"/>
                </a:lnTo>
                <a:lnTo>
                  <a:pt x="996" y="4746"/>
                </a:lnTo>
                <a:lnTo>
                  <a:pt x="1039" y="4772"/>
                </a:lnTo>
                <a:lnTo>
                  <a:pt x="1083" y="4796"/>
                </a:lnTo>
                <a:lnTo>
                  <a:pt x="1128" y="4820"/>
                </a:lnTo>
                <a:lnTo>
                  <a:pt x="1172" y="4843"/>
                </a:lnTo>
                <a:lnTo>
                  <a:pt x="1218" y="4863"/>
                </a:lnTo>
                <a:lnTo>
                  <a:pt x="1264" y="4883"/>
                </a:lnTo>
                <a:lnTo>
                  <a:pt x="1311" y="4903"/>
                </a:lnTo>
                <a:lnTo>
                  <a:pt x="1357" y="4921"/>
                </a:lnTo>
                <a:lnTo>
                  <a:pt x="1405" y="4937"/>
                </a:lnTo>
                <a:lnTo>
                  <a:pt x="1454" y="4953"/>
                </a:lnTo>
                <a:lnTo>
                  <a:pt x="1502" y="4968"/>
                </a:lnTo>
                <a:lnTo>
                  <a:pt x="1552" y="4981"/>
                </a:lnTo>
                <a:lnTo>
                  <a:pt x="1602" y="4993"/>
                </a:lnTo>
                <a:lnTo>
                  <a:pt x="1652" y="5004"/>
                </a:lnTo>
                <a:lnTo>
                  <a:pt x="1702" y="5014"/>
                </a:lnTo>
                <a:lnTo>
                  <a:pt x="1753" y="5022"/>
                </a:lnTo>
                <a:lnTo>
                  <a:pt x="1804" y="5029"/>
                </a:lnTo>
                <a:lnTo>
                  <a:pt x="1856" y="5036"/>
                </a:lnTo>
                <a:lnTo>
                  <a:pt x="1909" y="5040"/>
                </a:lnTo>
                <a:lnTo>
                  <a:pt x="1961" y="5044"/>
                </a:lnTo>
                <a:lnTo>
                  <a:pt x="2014" y="5046"/>
                </a:lnTo>
                <a:lnTo>
                  <a:pt x="2068" y="5046"/>
                </a:lnTo>
                <a:lnTo>
                  <a:pt x="2068" y="5046"/>
                </a:lnTo>
                <a:lnTo>
                  <a:pt x="2121" y="5046"/>
                </a:lnTo>
                <a:lnTo>
                  <a:pt x="2173" y="5044"/>
                </a:lnTo>
                <a:lnTo>
                  <a:pt x="2226" y="5040"/>
                </a:lnTo>
                <a:lnTo>
                  <a:pt x="2278" y="5036"/>
                </a:lnTo>
                <a:lnTo>
                  <a:pt x="2330" y="5029"/>
                </a:lnTo>
                <a:lnTo>
                  <a:pt x="2381" y="5022"/>
                </a:lnTo>
                <a:lnTo>
                  <a:pt x="2433" y="5014"/>
                </a:lnTo>
                <a:lnTo>
                  <a:pt x="2484" y="5004"/>
                </a:lnTo>
                <a:lnTo>
                  <a:pt x="2534" y="4993"/>
                </a:lnTo>
                <a:lnTo>
                  <a:pt x="2584" y="4981"/>
                </a:lnTo>
                <a:lnTo>
                  <a:pt x="2633" y="4968"/>
                </a:lnTo>
                <a:lnTo>
                  <a:pt x="2682" y="4953"/>
                </a:lnTo>
                <a:lnTo>
                  <a:pt x="2729" y="4937"/>
                </a:lnTo>
                <a:lnTo>
                  <a:pt x="2777" y="4921"/>
                </a:lnTo>
                <a:lnTo>
                  <a:pt x="2825" y="4903"/>
                </a:lnTo>
                <a:lnTo>
                  <a:pt x="2871" y="4883"/>
                </a:lnTo>
                <a:lnTo>
                  <a:pt x="2917" y="4863"/>
                </a:lnTo>
                <a:lnTo>
                  <a:pt x="2962" y="4843"/>
                </a:lnTo>
                <a:lnTo>
                  <a:pt x="3008" y="4820"/>
                </a:lnTo>
                <a:lnTo>
                  <a:pt x="3052" y="4796"/>
                </a:lnTo>
                <a:lnTo>
                  <a:pt x="3095" y="4772"/>
                </a:lnTo>
                <a:lnTo>
                  <a:pt x="3139" y="4746"/>
                </a:lnTo>
                <a:lnTo>
                  <a:pt x="3181" y="4720"/>
                </a:lnTo>
                <a:lnTo>
                  <a:pt x="3223" y="4692"/>
                </a:lnTo>
                <a:lnTo>
                  <a:pt x="3264" y="4664"/>
                </a:lnTo>
                <a:lnTo>
                  <a:pt x="3303" y="4634"/>
                </a:lnTo>
                <a:lnTo>
                  <a:pt x="3343" y="4605"/>
                </a:lnTo>
                <a:lnTo>
                  <a:pt x="3382" y="4573"/>
                </a:lnTo>
                <a:lnTo>
                  <a:pt x="3419" y="4541"/>
                </a:lnTo>
                <a:lnTo>
                  <a:pt x="3457" y="4508"/>
                </a:lnTo>
                <a:lnTo>
                  <a:pt x="3493" y="4474"/>
                </a:lnTo>
                <a:lnTo>
                  <a:pt x="3528" y="4440"/>
                </a:lnTo>
                <a:lnTo>
                  <a:pt x="3563" y="4405"/>
                </a:lnTo>
                <a:lnTo>
                  <a:pt x="3597" y="4368"/>
                </a:lnTo>
                <a:lnTo>
                  <a:pt x="3630" y="4331"/>
                </a:lnTo>
                <a:lnTo>
                  <a:pt x="3661" y="4293"/>
                </a:lnTo>
                <a:lnTo>
                  <a:pt x="3693" y="4255"/>
                </a:lnTo>
                <a:lnTo>
                  <a:pt x="3723" y="4215"/>
                </a:lnTo>
                <a:lnTo>
                  <a:pt x="3752" y="4175"/>
                </a:lnTo>
                <a:lnTo>
                  <a:pt x="3781" y="4134"/>
                </a:lnTo>
                <a:lnTo>
                  <a:pt x="3808" y="4092"/>
                </a:lnTo>
                <a:lnTo>
                  <a:pt x="3835" y="4050"/>
                </a:lnTo>
                <a:lnTo>
                  <a:pt x="3860" y="4007"/>
                </a:lnTo>
                <a:lnTo>
                  <a:pt x="3884" y="3964"/>
                </a:lnTo>
                <a:lnTo>
                  <a:pt x="3908" y="3919"/>
                </a:lnTo>
                <a:lnTo>
                  <a:pt x="3931" y="3874"/>
                </a:lnTo>
                <a:lnTo>
                  <a:pt x="3951" y="3828"/>
                </a:lnTo>
                <a:lnTo>
                  <a:pt x="3972" y="3783"/>
                </a:lnTo>
                <a:lnTo>
                  <a:pt x="3991" y="3736"/>
                </a:lnTo>
                <a:lnTo>
                  <a:pt x="4009" y="3689"/>
                </a:lnTo>
                <a:lnTo>
                  <a:pt x="4025" y="3641"/>
                </a:lnTo>
                <a:lnTo>
                  <a:pt x="4041" y="3593"/>
                </a:lnTo>
                <a:lnTo>
                  <a:pt x="4056" y="3544"/>
                </a:lnTo>
                <a:lnTo>
                  <a:pt x="4070" y="3495"/>
                </a:lnTo>
                <a:lnTo>
                  <a:pt x="4082" y="3445"/>
                </a:lnTo>
                <a:lnTo>
                  <a:pt x="4092" y="3395"/>
                </a:lnTo>
                <a:lnTo>
                  <a:pt x="4102" y="3344"/>
                </a:lnTo>
                <a:lnTo>
                  <a:pt x="4110" y="3293"/>
                </a:lnTo>
                <a:lnTo>
                  <a:pt x="4118" y="3242"/>
                </a:lnTo>
                <a:lnTo>
                  <a:pt x="4124" y="3190"/>
                </a:lnTo>
                <a:lnTo>
                  <a:pt x="4129" y="3137"/>
                </a:lnTo>
                <a:lnTo>
                  <a:pt x="4132" y="3085"/>
                </a:lnTo>
                <a:lnTo>
                  <a:pt x="4134" y="3032"/>
                </a:lnTo>
                <a:lnTo>
                  <a:pt x="4134" y="2979"/>
                </a:lnTo>
                <a:lnTo>
                  <a:pt x="4134" y="510"/>
                </a:lnTo>
                <a:lnTo>
                  <a:pt x="4404" y="510"/>
                </a:lnTo>
                <a:lnTo>
                  <a:pt x="389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4" name="Freeform 12"/>
          <p:cNvSpPr/>
          <p:nvPr/>
        </p:nvSpPr>
        <p:spPr bwMode="auto">
          <a:xfrm>
            <a:off x="5335195" y="2567766"/>
            <a:ext cx="1507568" cy="1727338"/>
          </a:xfrm>
          <a:custGeom>
            <a:avLst/>
            <a:gdLst>
              <a:gd name="T0" fmla="*/ 4132 w 4404"/>
              <a:gd name="T1" fmla="*/ 1961 h 5046"/>
              <a:gd name="T2" fmla="*/ 4103 w 4404"/>
              <a:gd name="T3" fmla="*/ 1702 h 5046"/>
              <a:gd name="T4" fmla="*/ 4041 w 4404"/>
              <a:gd name="T5" fmla="*/ 1453 h 5046"/>
              <a:gd name="T6" fmla="*/ 3951 w 4404"/>
              <a:gd name="T7" fmla="*/ 1218 h 5046"/>
              <a:gd name="T8" fmla="*/ 3835 w 4404"/>
              <a:gd name="T9" fmla="*/ 996 h 5046"/>
              <a:gd name="T10" fmla="*/ 3693 w 4404"/>
              <a:gd name="T11" fmla="*/ 791 h 5046"/>
              <a:gd name="T12" fmla="*/ 3529 w 4404"/>
              <a:gd name="T13" fmla="*/ 606 h 5046"/>
              <a:gd name="T14" fmla="*/ 3343 w 4404"/>
              <a:gd name="T15" fmla="*/ 441 h 5046"/>
              <a:gd name="T16" fmla="*/ 3139 w 4404"/>
              <a:gd name="T17" fmla="*/ 300 h 5046"/>
              <a:gd name="T18" fmla="*/ 2917 w 4404"/>
              <a:gd name="T19" fmla="*/ 183 h 5046"/>
              <a:gd name="T20" fmla="*/ 2682 w 4404"/>
              <a:gd name="T21" fmla="*/ 93 h 5046"/>
              <a:gd name="T22" fmla="*/ 2433 w 4404"/>
              <a:gd name="T23" fmla="*/ 32 h 5046"/>
              <a:gd name="T24" fmla="*/ 2174 w 4404"/>
              <a:gd name="T25" fmla="*/ 2 h 5046"/>
              <a:gd name="T26" fmla="*/ 1961 w 4404"/>
              <a:gd name="T27" fmla="*/ 2 h 5046"/>
              <a:gd name="T28" fmla="*/ 1702 w 4404"/>
              <a:gd name="T29" fmla="*/ 32 h 5046"/>
              <a:gd name="T30" fmla="*/ 1454 w 4404"/>
              <a:gd name="T31" fmla="*/ 93 h 5046"/>
              <a:gd name="T32" fmla="*/ 1218 w 4404"/>
              <a:gd name="T33" fmla="*/ 183 h 5046"/>
              <a:gd name="T34" fmla="*/ 997 w 4404"/>
              <a:gd name="T35" fmla="*/ 300 h 5046"/>
              <a:gd name="T36" fmla="*/ 792 w 4404"/>
              <a:gd name="T37" fmla="*/ 441 h 5046"/>
              <a:gd name="T38" fmla="*/ 606 w 4404"/>
              <a:gd name="T39" fmla="*/ 606 h 5046"/>
              <a:gd name="T40" fmla="*/ 442 w 4404"/>
              <a:gd name="T41" fmla="*/ 791 h 5046"/>
              <a:gd name="T42" fmla="*/ 300 w 4404"/>
              <a:gd name="T43" fmla="*/ 996 h 5046"/>
              <a:gd name="T44" fmla="*/ 183 w 4404"/>
              <a:gd name="T45" fmla="*/ 1218 h 5046"/>
              <a:gd name="T46" fmla="*/ 93 w 4404"/>
              <a:gd name="T47" fmla="*/ 1453 h 5046"/>
              <a:gd name="T48" fmla="*/ 33 w 4404"/>
              <a:gd name="T49" fmla="*/ 1702 h 5046"/>
              <a:gd name="T50" fmla="*/ 4 w 4404"/>
              <a:gd name="T51" fmla="*/ 1961 h 5046"/>
              <a:gd name="T52" fmla="*/ 483 w 4404"/>
              <a:gd name="T53" fmla="*/ 4640 h 5046"/>
              <a:gd name="T54" fmla="*/ 488 w 4404"/>
              <a:gd name="T55" fmla="*/ 1945 h 5046"/>
              <a:gd name="T56" fmla="*/ 516 w 4404"/>
              <a:gd name="T57" fmla="*/ 1748 h 5046"/>
              <a:gd name="T58" fmla="*/ 567 w 4404"/>
              <a:gd name="T59" fmla="*/ 1560 h 5046"/>
              <a:gd name="T60" fmla="*/ 640 w 4404"/>
              <a:gd name="T61" fmla="*/ 1381 h 5046"/>
              <a:gd name="T62" fmla="*/ 733 w 4404"/>
              <a:gd name="T63" fmla="*/ 1214 h 5046"/>
              <a:gd name="T64" fmla="*/ 846 w 4404"/>
              <a:gd name="T65" fmla="*/ 1059 h 5046"/>
              <a:gd name="T66" fmla="*/ 975 w 4404"/>
              <a:gd name="T67" fmla="*/ 921 h 5046"/>
              <a:gd name="T68" fmla="*/ 1120 w 4404"/>
              <a:gd name="T69" fmla="*/ 798 h 5046"/>
              <a:gd name="T70" fmla="*/ 1280 w 4404"/>
              <a:gd name="T71" fmla="*/ 693 h 5046"/>
              <a:gd name="T72" fmla="*/ 1452 w 4404"/>
              <a:gd name="T73" fmla="*/ 607 h 5046"/>
              <a:gd name="T74" fmla="*/ 1635 w 4404"/>
              <a:gd name="T75" fmla="*/ 543 h 5046"/>
              <a:gd name="T76" fmla="*/ 1827 w 4404"/>
              <a:gd name="T77" fmla="*/ 501 h 5046"/>
              <a:gd name="T78" fmla="*/ 2027 w 4404"/>
              <a:gd name="T79" fmla="*/ 483 h 5046"/>
              <a:gd name="T80" fmla="*/ 2189 w 4404"/>
              <a:gd name="T81" fmla="*/ 488 h 5046"/>
              <a:gd name="T82" fmla="*/ 2386 w 4404"/>
              <a:gd name="T83" fmla="*/ 515 h 5046"/>
              <a:gd name="T84" fmla="*/ 2575 w 4404"/>
              <a:gd name="T85" fmla="*/ 566 h 5046"/>
              <a:gd name="T86" fmla="*/ 2753 w 4404"/>
              <a:gd name="T87" fmla="*/ 639 h 5046"/>
              <a:gd name="T88" fmla="*/ 2920 w 4404"/>
              <a:gd name="T89" fmla="*/ 733 h 5046"/>
              <a:gd name="T90" fmla="*/ 3075 w 4404"/>
              <a:gd name="T91" fmla="*/ 845 h 5046"/>
              <a:gd name="T92" fmla="*/ 3214 w 4404"/>
              <a:gd name="T93" fmla="*/ 974 h 5046"/>
              <a:gd name="T94" fmla="*/ 3336 w 4404"/>
              <a:gd name="T95" fmla="*/ 1120 h 5046"/>
              <a:gd name="T96" fmla="*/ 3441 w 4404"/>
              <a:gd name="T97" fmla="*/ 1279 h 5046"/>
              <a:gd name="T98" fmla="*/ 3527 w 4404"/>
              <a:gd name="T99" fmla="*/ 1451 h 5046"/>
              <a:gd name="T100" fmla="*/ 3591 w 4404"/>
              <a:gd name="T101" fmla="*/ 1634 h 5046"/>
              <a:gd name="T102" fmla="*/ 3633 w 4404"/>
              <a:gd name="T103" fmla="*/ 1826 h 5046"/>
              <a:gd name="T104" fmla="*/ 3651 w 4404"/>
              <a:gd name="T105" fmla="*/ 2026 h 5046"/>
              <a:gd name="T106" fmla="*/ 4404 w 4404"/>
              <a:gd name="T107" fmla="*/ 4536 h 5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04" h="5046">
                <a:moveTo>
                  <a:pt x="4134" y="4536"/>
                </a:moveTo>
                <a:lnTo>
                  <a:pt x="4134" y="2067"/>
                </a:lnTo>
                <a:lnTo>
                  <a:pt x="4134" y="2067"/>
                </a:lnTo>
                <a:lnTo>
                  <a:pt x="4134" y="2013"/>
                </a:lnTo>
                <a:lnTo>
                  <a:pt x="4132" y="1961"/>
                </a:lnTo>
                <a:lnTo>
                  <a:pt x="4129" y="1909"/>
                </a:lnTo>
                <a:lnTo>
                  <a:pt x="4124" y="1856"/>
                </a:lnTo>
                <a:lnTo>
                  <a:pt x="4118" y="1804"/>
                </a:lnTo>
                <a:lnTo>
                  <a:pt x="4111" y="1753"/>
                </a:lnTo>
                <a:lnTo>
                  <a:pt x="4103" y="1702"/>
                </a:lnTo>
                <a:lnTo>
                  <a:pt x="4092" y="1651"/>
                </a:lnTo>
                <a:lnTo>
                  <a:pt x="4082" y="1601"/>
                </a:lnTo>
                <a:lnTo>
                  <a:pt x="4070" y="1551"/>
                </a:lnTo>
                <a:lnTo>
                  <a:pt x="4056" y="1502"/>
                </a:lnTo>
                <a:lnTo>
                  <a:pt x="4041" y="1453"/>
                </a:lnTo>
                <a:lnTo>
                  <a:pt x="4026" y="1405"/>
                </a:lnTo>
                <a:lnTo>
                  <a:pt x="4009" y="1357"/>
                </a:lnTo>
                <a:lnTo>
                  <a:pt x="3991" y="1310"/>
                </a:lnTo>
                <a:lnTo>
                  <a:pt x="3972" y="1263"/>
                </a:lnTo>
                <a:lnTo>
                  <a:pt x="3951" y="1218"/>
                </a:lnTo>
                <a:lnTo>
                  <a:pt x="3931" y="1172"/>
                </a:lnTo>
                <a:lnTo>
                  <a:pt x="3908" y="1127"/>
                </a:lnTo>
                <a:lnTo>
                  <a:pt x="3884" y="1082"/>
                </a:lnTo>
                <a:lnTo>
                  <a:pt x="3860" y="1039"/>
                </a:lnTo>
                <a:lnTo>
                  <a:pt x="3835" y="996"/>
                </a:lnTo>
                <a:lnTo>
                  <a:pt x="3808" y="954"/>
                </a:lnTo>
                <a:lnTo>
                  <a:pt x="3781" y="912"/>
                </a:lnTo>
                <a:lnTo>
                  <a:pt x="3752" y="871"/>
                </a:lnTo>
                <a:lnTo>
                  <a:pt x="3724" y="831"/>
                </a:lnTo>
                <a:lnTo>
                  <a:pt x="3693" y="791"/>
                </a:lnTo>
                <a:lnTo>
                  <a:pt x="3662" y="753"/>
                </a:lnTo>
                <a:lnTo>
                  <a:pt x="3630" y="715"/>
                </a:lnTo>
                <a:lnTo>
                  <a:pt x="3597" y="678"/>
                </a:lnTo>
                <a:lnTo>
                  <a:pt x="3564" y="641"/>
                </a:lnTo>
                <a:lnTo>
                  <a:pt x="3529" y="606"/>
                </a:lnTo>
                <a:lnTo>
                  <a:pt x="3493" y="572"/>
                </a:lnTo>
                <a:lnTo>
                  <a:pt x="3457" y="538"/>
                </a:lnTo>
                <a:lnTo>
                  <a:pt x="3419" y="505"/>
                </a:lnTo>
                <a:lnTo>
                  <a:pt x="3382" y="473"/>
                </a:lnTo>
                <a:lnTo>
                  <a:pt x="3343" y="441"/>
                </a:lnTo>
                <a:lnTo>
                  <a:pt x="3303" y="412"/>
                </a:lnTo>
                <a:lnTo>
                  <a:pt x="3264" y="382"/>
                </a:lnTo>
                <a:lnTo>
                  <a:pt x="3223" y="354"/>
                </a:lnTo>
                <a:lnTo>
                  <a:pt x="3181" y="326"/>
                </a:lnTo>
                <a:lnTo>
                  <a:pt x="3139" y="300"/>
                </a:lnTo>
                <a:lnTo>
                  <a:pt x="3095" y="274"/>
                </a:lnTo>
                <a:lnTo>
                  <a:pt x="3052" y="250"/>
                </a:lnTo>
                <a:lnTo>
                  <a:pt x="3008" y="226"/>
                </a:lnTo>
                <a:lnTo>
                  <a:pt x="2962" y="203"/>
                </a:lnTo>
                <a:lnTo>
                  <a:pt x="2917" y="183"/>
                </a:lnTo>
                <a:lnTo>
                  <a:pt x="2872" y="163"/>
                </a:lnTo>
                <a:lnTo>
                  <a:pt x="2825" y="143"/>
                </a:lnTo>
                <a:lnTo>
                  <a:pt x="2777" y="125"/>
                </a:lnTo>
                <a:lnTo>
                  <a:pt x="2729" y="109"/>
                </a:lnTo>
                <a:lnTo>
                  <a:pt x="2682" y="93"/>
                </a:lnTo>
                <a:lnTo>
                  <a:pt x="2633" y="78"/>
                </a:lnTo>
                <a:lnTo>
                  <a:pt x="2584" y="65"/>
                </a:lnTo>
                <a:lnTo>
                  <a:pt x="2534" y="53"/>
                </a:lnTo>
                <a:lnTo>
                  <a:pt x="2484" y="42"/>
                </a:lnTo>
                <a:lnTo>
                  <a:pt x="2433" y="32"/>
                </a:lnTo>
                <a:lnTo>
                  <a:pt x="2382" y="24"/>
                </a:lnTo>
                <a:lnTo>
                  <a:pt x="2330" y="17"/>
                </a:lnTo>
                <a:lnTo>
                  <a:pt x="2278" y="10"/>
                </a:lnTo>
                <a:lnTo>
                  <a:pt x="2226" y="6"/>
                </a:lnTo>
                <a:lnTo>
                  <a:pt x="2174" y="2"/>
                </a:lnTo>
                <a:lnTo>
                  <a:pt x="2121" y="0"/>
                </a:lnTo>
                <a:lnTo>
                  <a:pt x="2068" y="0"/>
                </a:lnTo>
                <a:lnTo>
                  <a:pt x="2068" y="0"/>
                </a:lnTo>
                <a:lnTo>
                  <a:pt x="2014" y="0"/>
                </a:lnTo>
                <a:lnTo>
                  <a:pt x="1961" y="2"/>
                </a:lnTo>
                <a:lnTo>
                  <a:pt x="1909" y="6"/>
                </a:lnTo>
                <a:lnTo>
                  <a:pt x="1856" y="10"/>
                </a:lnTo>
                <a:lnTo>
                  <a:pt x="1804" y="17"/>
                </a:lnTo>
                <a:lnTo>
                  <a:pt x="1753" y="24"/>
                </a:lnTo>
                <a:lnTo>
                  <a:pt x="1702" y="32"/>
                </a:lnTo>
                <a:lnTo>
                  <a:pt x="1652" y="42"/>
                </a:lnTo>
                <a:lnTo>
                  <a:pt x="1602" y="53"/>
                </a:lnTo>
                <a:lnTo>
                  <a:pt x="1552" y="65"/>
                </a:lnTo>
                <a:lnTo>
                  <a:pt x="1502" y="78"/>
                </a:lnTo>
                <a:lnTo>
                  <a:pt x="1454" y="93"/>
                </a:lnTo>
                <a:lnTo>
                  <a:pt x="1405" y="109"/>
                </a:lnTo>
                <a:lnTo>
                  <a:pt x="1357" y="125"/>
                </a:lnTo>
                <a:lnTo>
                  <a:pt x="1311" y="143"/>
                </a:lnTo>
                <a:lnTo>
                  <a:pt x="1264" y="163"/>
                </a:lnTo>
                <a:lnTo>
                  <a:pt x="1218" y="183"/>
                </a:lnTo>
                <a:lnTo>
                  <a:pt x="1172" y="203"/>
                </a:lnTo>
                <a:lnTo>
                  <a:pt x="1128" y="226"/>
                </a:lnTo>
                <a:lnTo>
                  <a:pt x="1083" y="250"/>
                </a:lnTo>
                <a:lnTo>
                  <a:pt x="1039" y="274"/>
                </a:lnTo>
                <a:lnTo>
                  <a:pt x="997" y="300"/>
                </a:lnTo>
                <a:lnTo>
                  <a:pt x="954" y="326"/>
                </a:lnTo>
                <a:lnTo>
                  <a:pt x="913" y="354"/>
                </a:lnTo>
                <a:lnTo>
                  <a:pt x="872" y="382"/>
                </a:lnTo>
                <a:lnTo>
                  <a:pt x="831" y="412"/>
                </a:lnTo>
                <a:lnTo>
                  <a:pt x="792" y="441"/>
                </a:lnTo>
                <a:lnTo>
                  <a:pt x="754" y="473"/>
                </a:lnTo>
                <a:lnTo>
                  <a:pt x="715" y="505"/>
                </a:lnTo>
                <a:lnTo>
                  <a:pt x="679" y="538"/>
                </a:lnTo>
                <a:lnTo>
                  <a:pt x="642" y="572"/>
                </a:lnTo>
                <a:lnTo>
                  <a:pt x="606" y="606"/>
                </a:lnTo>
                <a:lnTo>
                  <a:pt x="572" y="641"/>
                </a:lnTo>
                <a:lnTo>
                  <a:pt x="538" y="678"/>
                </a:lnTo>
                <a:lnTo>
                  <a:pt x="505" y="715"/>
                </a:lnTo>
                <a:lnTo>
                  <a:pt x="473" y="753"/>
                </a:lnTo>
                <a:lnTo>
                  <a:pt x="442" y="791"/>
                </a:lnTo>
                <a:lnTo>
                  <a:pt x="412" y="831"/>
                </a:lnTo>
                <a:lnTo>
                  <a:pt x="382" y="871"/>
                </a:lnTo>
                <a:lnTo>
                  <a:pt x="354" y="912"/>
                </a:lnTo>
                <a:lnTo>
                  <a:pt x="326" y="954"/>
                </a:lnTo>
                <a:lnTo>
                  <a:pt x="300" y="996"/>
                </a:lnTo>
                <a:lnTo>
                  <a:pt x="275" y="1039"/>
                </a:lnTo>
                <a:lnTo>
                  <a:pt x="250" y="1082"/>
                </a:lnTo>
                <a:lnTo>
                  <a:pt x="226" y="1127"/>
                </a:lnTo>
                <a:lnTo>
                  <a:pt x="205" y="1172"/>
                </a:lnTo>
                <a:lnTo>
                  <a:pt x="183" y="1218"/>
                </a:lnTo>
                <a:lnTo>
                  <a:pt x="163" y="1263"/>
                </a:lnTo>
                <a:lnTo>
                  <a:pt x="145" y="1310"/>
                </a:lnTo>
                <a:lnTo>
                  <a:pt x="126" y="1357"/>
                </a:lnTo>
                <a:lnTo>
                  <a:pt x="109" y="1405"/>
                </a:lnTo>
                <a:lnTo>
                  <a:pt x="93" y="1453"/>
                </a:lnTo>
                <a:lnTo>
                  <a:pt x="79" y="1502"/>
                </a:lnTo>
                <a:lnTo>
                  <a:pt x="66" y="1551"/>
                </a:lnTo>
                <a:lnTo>
                  <a:pt x="54" y="1601"/>
                </a:lnTo>
                <a:lnTo>
                  <a:pt x="42" y="1651"/>
                </a:lnTo>
                <a:lnTo>
                  <a:pt x="33" y="1702"/>
                </a:lnTo>
                <a:lnTo>
                  <a:pt x="24" y="1753"/>
                </a:lnTo>
                <a:lnTo>
                  <a:pt x="17" y="1804"/>
                </a:lnTo>
                <a:lnTo>
                  <a:pt x="12" y="1856"/>
                </a:lnTo>
                <a:lnTo>
                  <a:pt x="7" y="1909"/>
                </a:lnTo>
                <a:lnTo>
                  <a:pt x="4" y="1961"/>
                </a:lnTo>
                <a:lnTo>
                  <a:pt x="1" y="2013"/>
                </a:lnTo>
                <a:lnTo>
                  <a:pt x="0" y="2067"/>
                </a:lnTo>
                <a:lnTo>
                  <a:pt x="0" y="4640"/>
                </a:lnTo>
                <a:lnTo>
                  <a:pt x="242" y="4399"/>
                </a:lnTo>
                <a:lnTo>
                  <a:pt x="483" y="4640"/>
                </a:lnTo>
                <a:lnTo>
                  <a:pt x="483" y="2067"/>
                </a:lnTo>
                <a:lnTo>
                  <a:pt x="483" y="2067"/>
                </a:lnTo>
                <a:lnTo>
                  <a:pt x="484" y="2026"/>
                </a:lnTo>
                <a:lnTo>
                  <a:pt x="486" y="1986"/>
                </a:lnTo>
                <a:lnTo>
                  <a:pt x="488" y="1945"/>
                </a:lnTo>
                <a:lnTo>
                  <a:pt x="491" y="1905"/>
                </a:lnTo>
                <a:lnTo>
                  <a:pt x="496" y="1865"/>
                </a:lnTo>
                <a:lnTo>
                  <a:pt x="501" y="1826"/>
                </a:lnTo>
                <a:lnTo>
                  <a:pt x="508" y="1787"/>
                </a:lnTo>
                <a:lnTo>
                  <a:pt x="516" y="1748"/>
                </a:lnTo>
                <a:lnTo>
                  <a:pt x="524" y="1710"/>
                </a:lnTo>
                <a:lnTo>
                  <a:pt x="533" y="1672"/>
                </a:lnTo>
                <a:lnTo>
                  <a:pt x="544" y="1634"/>
                </a:lnTo>
                <a:lnTo>
                  <a:pt x="555" y="1596"/>
                </a:lnTo>
                <a:lnTo>
                  <a:pt x="567" y="1560"/>
                </a:lnTo>
                <a:lnTo>
                  <a:pt x="580" y="1523"/>
                </a:lnTo>
                <a:lnTo>
                  <a:pt x="594" y="1487"/>
                </a:lnTo>
                <a:lnTo>
                  <a:pt x="608" y="1451"/>
                </a:lnTo>
                <a:lnTo>
                  <a:pt x="623" y="1415"/>
                </a:lnTo>
                <a:lnTo>
                  <a:pt x="640" y="1381"/>
                </a:lnTo>
                <a:lnTo>
                  <a:pt x="657" y="1346"/>
                </a:lnTo>
                <a:lnTo>
                  <a:pt x="675" y="1313"/>
                </a:lnTo>
                <a:lnTo>
                  <a:pt x="694" y="1279"/>
                </a:lnTo>
                <a:lnTo>
                  <a:pt x="713" y="1246"/>
                </a:lnTo>
                <a:lnTo>
                  <a:pt x="733" y="1214"/>
                </a:lnTo>
                <a:lnTo>
                  <a:pt x="755" y="1182"/>
                </a:lnTo>
                <a:lnTo>
                  <a:pt x="777" y="1150"/>
                </a:lnTo>
                <a:lnTo>
                  <a:pt x="798" y="1120"/>
                </a:lnTo>
                <a:lnTo>
                  <a:pt x="822" y="1090"/>
                </a:lnTo>
                <a:lnTo>
                  <a:pt x="846" y="1059"/>
                </a:lnTo>
                <a:lnTo>
                  <a:pt x="870" y="1031"/>
                </a:lnTo>
                <a:lnTo>
                  <a:pt x="896" y="1003"/>
                </a:lnTo>
                <a:lnTo>
                  <a:pt x="921" y="974"/>
                </a:lnTo>
                <a:lnTo>
                  <a:pt x="948" y="947"/>
                </a:lnTo>
                <a:lnTo>
                  <a:pt x="975" y="921"/>
                </a:lnTo>
                <a:lnTo>
                  <a:pt x="1003" y="895"/>
                </a:lnTo>
                <a:lnTo>
                  <a:pt x="1031" y="870"/>
                </a:lnTo>
                <a:lnTo>
                  <a:pt x="1061" y="845"/>
                </a:lnTo>
                <a:lnTo>
                  <a:pt x="1090" y="821"/>
                </a:lnTo>
                <a:lnTo>
                  <a:pt x="1120" y="798"/>
                </a:lnTo>
                <a:lnTo>
                  <a:pt x="1152" y="775"/>
                </a:lnTo>
                <a:lnTo>
                  <a:pt x="1182" y="754"/>
                </a:lnTo>
                <a:lnTo>
                  <a:pt x="1214" y="733"/>
                </a:lnTo>
                <a:lnTo>
                  <a:pt x="1247" y="713"/>
                </a:lnTo>
                <a:lnTo>
                  <a:pt x="1280" y="693"/>
                </a:lnTo>
                <a:lnTo>
                  <a:pt x="1313" y="674"/>
                </a:lnTo>
                <a:lnTo>
                  <a:pt x="1347" y="656"/>
                </a:lnTo>
                <a:lnTo>
                  <a:pt x="1381" y="639"/>
                </a:lnTo>
                <a:lnTo>
                  <a:pt x="1417" y="623"/>
                </a:lnTo>
                <a:lnTo>
                  <a:pt x="1452" y="607"/>
                </a:lnTo>
                <a:lnTo>
                  <a:pt x="1487" y="593"/>
                </a:lnTo>
                <a:lnTo>
                  <a:pt x="1523" y="579"/>
                </a:lnTo>
                <a:lnTo>
                  <a:pt x="1560" y="566"/>
                </a:lnTo>
                <a:lnTo>
                  <a:pt x="1597" y="555"/>
                </a:lnTo>
                <a:lnTo>
                  <a:pt x="1635" y="543"/>
                </a:lnTo>
                <a:lnTo>
                  <a:pt x="1672" y="533"/>
                </a:lnTo>
                <a:lnTo>
                  <a:pt x="1710" y="524"/>
                </a:lnTo>
                <a:lnTo>
                  <a:pt x="1748" y="515"/>
                </a:lnTo>
                <a:lnTo>
                  <a:pt x="1787" y="508"/>
                </a:lnTo>
                <a:lnTo>
                  <a:pt x="1827" y="501"/>
                </a:lnTo>
                <a:lnTo>
                  <a:pt x="1866" y="496"/>
                </a:lnTo>
                <a:lnTo>
                  <a:pt x="1905" y="491"/>
                </a:lnTo>
                <a:lnTo>
                  <a:pt x="1946" y="488"/>
                </a:lnTo>
                <a:lnTo>
                  <a:pt x="1986" y="485"/>
                </a:lnTo>
                <a:lnTo>
                  <a:pt x="2027" y="483"/>
                </a:lnTo>
                <a:lnTo>
                  <a:pt x="2068" y="483"/>
                </a:lnTo>
                <a:lnTo>
                  <a:pt x="2068" y="483"/>
                </a:lnTo>
                <a:lnTo>
                  <a:pt x="2109" y="483"/>
                </a:lnTo>
                <a:lnTo>
                  <a:pt x="2149" y="485"/>
                </a:lnTo>
                <a:lnTo>
                  <a:pt x="2189" y="488"/>
                </a:lnTo>
                <a:lnTo>
                  <a:pt x="2229" y="491"/>
                </a:lnTo>
                <a:lnTo>
                  <a:pt x="2269" y="496"/>
                </a:lnTo>
                <a:lnTo>
                  <a:pt x="2309" y="501"/>
                </a:lnTo>
                <a:lnTo>
                  <a:pt x="2347" y="508"/>
                </a:lnTo>
                <a:lnTo>
                  <a:pt x="2386" y="515"/>
                </a:lnTo>
                <a:lnTo>
                  <a:pt x="2425" y="524"/>
                </a:lnTo>
                <a:lnTo>
                  <a:pt x="2463" y="533"/>
                </a:lnTo>
                <a:lnTo>
                  <a:pt x="2501" y="543"/>
                </a:lnTo>
                <a:lnTo>
                  <a:pt x="2538" y="555"/>
                </a:lnTo>
                <a:lnTo>
                  <a:pt x="2575" y="566"/>
                </a:lnTo>
                <a:lnTo>
                  <a:pt x="2611" y="579"/>
                </a:lnTo>
                <a:lnTo>
                  <a:pt x="2648" y="593"/>
                </a:lnTo>
                <a:lnTo>
                  <a:pt x="2684" y="607"/>
                </a:lnTo>
                <a:lnTo>
                  <a:pt x="2719" y="623"/>
                </a:lnTo>
                <a:lnTo>
                  <a:pt x="2753" y="639"/>
                </a:lnTo>
                <a:lnTo>
                  <a:pt x="2789" y="656"/>
                </a:lnTo>
                <a:lnTo>
                  <a:pt x="2822" y="674"/>
                </a:lnTo>
                <a:lnTo>
                  <a:pt x="2856" y="693"/>
                </a:lnTo>
                <a:lnTo>
                  <a:pt x="2889" y="713"/>
                </a:lnTo>
                <a:lnTo>
                  <a:pt x="2920" y="733"/>
                </a:lnTo>
                <a:lnTo>
                  <a:pt x="2952" y="754"/>
                </a:lnTo>
                <a:lnTo>
                  <a:pt x="2984" y="775"/>
                </a:lnTo>
                <a:lnTo>
                  <a:pt x="3015" y="798"/>
                </a:lnTo>
                <a:lnTo>
                  <a:pt x="3045" y="821"/>
                </a:lnTo>
                <a:lnTo>
                  <a:pt x="3075" y="845"/>
                </a:lnTo>
                <a:lnTo>
                  <a:pt x="3103" y="870"/>
                </a:lnTo>
                <a:lnTo>
                  <a:pt x="3132" y="895"/>
                </a:lnTo>
                <a:lnTo>
                  <a:pt x="3160" y="921"/>
                </a:lnTo>
                <a:lnTo>
                  <a:pt x="3188" y="947"/>
                </a:lnTo>
                <a:lnTo>
                  <a:pt x="3214" y="974"/>
                </a:lnTo>
                <a:lnTo>
                  <a:pt x="3240" y="1003"/>
                </a:lnTo>
                <a:lnTo>
                  <a:pt x="3265" y="1031"/>
                </a:lnTo>
                <a:lnTo>
                  <a:pt x="3290" y="1059"/>
                </a:lnTo>
                <a:lnTo>
                  <a:pt x="3314" y="1090"/>
                </a:lnTo>
                <a:lnTo>
                  <a:pt x="3336" y="1120"/>
                </a:lnTo>
                <a:lnTo>
                  <a:pt x="3359" y="1150"/>
                </a:lnTo>
                <a:lnTo>
                  <a:pt x="3381" y="1182"/>
                </a:lnTo>
                <a:lnTo>
                  <a:pt x="3401" y="1214"/>
                </a:lnTo>
                <a:lnTo>
                  <a:pt x="3422" y="1246"/>
                </a:lnTo>
                <a:lnTo>
                  <a:pt x="3441" y="1279"/>
                </a:lnTo>
                <a:lnTo>
                  <a:pt x="3460" y="1313"/>
                </a:lnTo>
                <a:lnTo>
                  <a:pt x="3479" y="1346"/>
                </a:lnTo>
                <a:lnTo>
                  <a:pt x="3496" y="1381"/>
                </a:lnTo>
                <a:lnTo>
                  <a:pt x="3511" y="1415"/>
                </a:lnTo>
                <a:lnTo>
                  <a:pt x="3527" y="1451"/>
                </a:lnTo>
                <a:lnTo>
                  <a:pt x="3541" y="1487"/>
                </a:lnTo>
                <a:lnTo>
                  <a:pt x="3556" y="1523"/>
                </a:lnTo>
                <a:lnTo>
                  <a:pt x="3568" y="1560"/>
                </a:lnTo>
                <a:lnTo>
                  <a:pt x="3581" y="1596"/>
                </a:lnTo>
                <a:lnTo>
                  <a:pt x="3591" y="1634"/>
                </a:lnTo>
                <a:lnTo>
                  <a:pt x="3601" y="1672"/>
                </a:lnTo>
                <a:lnTo>
                  <a:pt x="3612" y="1710"/>
                </a:lnTo>
                <a:lnTo>
                  <a:pt x="3619" y="1748"/>
                </a:lnTo>
                <a:lnTo>
                  <a:pt x="3627" y="1787"/>
                </a:lnTo>
                <a:lnTo>
                  <a:pt x="3633" y="1826"/>
                </a:lnTo>
                <a:lnTo>
                  <a:pt x="3639" y="1865"/>
                </a:lnTo>
                <a:lnTo>
                  <a:pt x="3643" y="1905"/>
                </a:lnTo>
                <a:lnTo>
                  <a:pt x="3647" y="1945"/>
                </a:lnTo>
                <a:lnTo>
                  <a:pt x="3650" y="1986"/>
                </a:lnTo>
                <a:lnTo>
                  <a:pt x="3651" y="2026"/>
                </a:lnTo>
                <a:lnTo>
                  <a:pt x="3651" y="2067"/>
                </a:lnTo>
                <a:lnTo>
                  <a:pt x="3651" y="4536"/>
                </a:lnTo>
                <a:lnTo>
                  <a:pt x="3382" y="4536"/>
                </a:lnTo>
                <a:lnTo>
                  <a:pt x="3893" y="5046"/>
                </a:lnTo>
                <a:lnTo>
                  <a:pt x="4404" y="4536"/>
                </a:lnTo>
                <a:lnTo>
                  <a:pt x="4134" y="45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5" name="Freeform 13"/>
          <p:cNvSpPr/>
          <p:nvPr/>
        </p:nvSpPr>
        <p:spPr bwMode="auto">
          <a:xfrm>
            <a:off x="6584998" y="4120520"/>
            <a:ext cx="1507568" cy="1727338"/>
          </a:xfrm>
          <a:custGeom>
            <a:avLst/>
            <a:gdLst>
              <a:gd name="T0" fmla="*/ 3651 w 4404"/>
              <a:gd name="T1" fmla="*/ 2979 h 5046"/>
              <a:gd name="T2" fmla="*/ 3639 w 4404"/>
              <a:gd name="T3" fmla="*/ 3181 h 5046"/>
              <a:gd name="T4" fmla="*/ 3601 w 4404"/>
              <a:gd name="T5" fmla="*/ 3374 h 5046"/>
              <a:gd name="T6" fmla="*/ 3542 w 4404"/>
              <a:gd name="T7" fmla="*/ 3559 h 5046"/>
              <a:gd name="T8" fmla="*/ 3460 w 4404"/>
              <a:gd name="T9" fmla="*/ 3733 h 5046"/>
              <a:gd name="T10" fmla="*/ 3359 w 4404"/>
              <a:gd name="T11" fmla="*/ 3896 h 5046"/>
              <a:gd name="T12" fmla="*/ 3240 w 4404"/>
              <a:gd name="T13" fmla="*/ 4043 h 5046"/>
              <a:gd name="T14" fmla="*/ 3104 w 4404"/>
              <a:gd name="T15" fmla="*/ 4176 h 5046"/>
              <a:gd name="T16" fmla="*/ 2952 w 4404"/>
              <a:gd name="T17" fmla="*/ 4292 h 5046"/>
              <a:gd name="T18" fmla="*/ 2789 w 4404"/>
              <a:gd name="T19" fmla="*/ 4390 h 5046"/>
              <a:gd name="T20" fmla="*/ 2611 w 4404"/>
              <a:gd name="T21" fmla="*/ 4466 h 5046"/>
              <a:gd name="T22" fmla="*/ 2425 w 4404"/>
              <a:gd name="T23" fmla="*/ 4522 h 5046"/>
              <a:gd name="T24" fmla="*/ 2229 w 4404"/>
              <a:gd name="T25" fmla="*/ 4555 h 5046"/>
              <a:gd name="T26" fmla="*/ 2068 w 4404"/>
              <a:gd name="T27" fmla="*/ 4563 h 5046"/>
              <a:gd name="T28" fmla="*/ 1867 w 4404"/>
              <a:gd name="T29" fmla="*/ 4550 h 5046"/>
              <a:gd name="T30" fmla="*/ 1672 w 4404"/>
              <a:gd name="T31" fmla="*/ 4513 h 5046"/>
              <a:gd name="T32" fmla="*/ 1487 w 4404"/>
              <a:gd name="T33" fmla="*/ 4453 h 5046"/>
              <a:gd name="T34" fmla="*/ 1313 w 4404"/>
              <a:gd name="T35" fmla="*/ 4372 h 5046"/>
              <a:gd name="T36" fmla="*/ 1152 w 4404"/>
              <a:gd name="T37" fmla="*/ 4271 h 5046"/>
              <a:gd name="T38" fmla="*/ 1003 w 4404"/>
              <a:gd name="T39" fmla="*/ 4151 h 5046"/>
              <a:gd name="T40" fmla="*/ 870 w 4404"/>
              <a:gd name="T41" fmla="*/ 4015 h 5046"/>
              <a:gd name="T42" fmla="*/ 755 w 4404"/>
              <a:gd name="T43" fmla="*/ 3864 h 5046"/>
              <a:gd name="T44" fmla="*/ 657 w 4404"/>
              <a:gd name="T45" fmla="*/ 3699 h 5046"/>
              <a:gd name="T46" fmla="*/ 580 w 4404"/>
              <a:gd name="T47" fmla="*/ 3523 h 5046"/>
              <a:gd name="T48" fmla="*/ 524 w 4404"/>
              <a:gd name="T49" fmla="*/ 3336 h 5046"/>
              <a:gd name="T50" fmla="*/ 491 w 4404"/>
              <a:gd name="T51" fmla="*/ 3141 h 5046"/>
              <a:gd name="T52" fmla="*/ 483 w 4404"/>
              <a:gd name="T53" fmla="*/ 406 h 5046"/>
              <a:gd name="T54" fmla="*/ 1 w 4404"/>
              <a:gd name="T55" fmla="*/ 3032 h 5046"/>
              <a:gd name="T56" fmla="*/ 24 w 4404"/>
              <a:gd name="T57" fmla="*/ 3293 h 5046"/>
              <a:gd name="T58" fmla="*/ 79 w 4404"/>
              <a:gd name="T59" fmla="*/ 3544 h 5046"/>
              <a:gd name="T60" fmla="*/ 163 w 4404"/>
              <a:gd name="T61" fmla="*/ 3783 h 5046"/>
              <a:gd name="T62" fmla="*/ 275 w 4404"/>
              <a:gd name="T63" fmla="*/ 4007 h 5046"/>
              <a:gd name="T64" fmla="*/ 412 w 4404"/>
              <a:gd name="T65" fmla="*/ 4215 h 5046"/>
              <a:gd name="T66" fmla="*/ 572 w 4404"/>
              <a:gd name="T67" fmla="*/ 4405 h 5046"/>
              <a:gd name="T68" fmla="*/ 754 w 4404"/>
              <a:gd name="T69" fmla="*/ 4573 h 5046"/>
              <a:gd name="T70" fmla="*/ 954 w 4404"/>
              <a:gd name="T71" fmla="*/ 4720 h 5046"/>
              <a:gd name="T72" fmla="*/ 1172 w 4404"/>
              <a:gd name="T73" fmla="*/ 4843 h 5046"/>
              <a:gd name="T74" fmla="*/ 1405 w 4404"/>
              <a:gd name="T75" fmla="*/ 4937 h 5046"/>
              <a:gd name="T76" fmla="*/ 1652 w 4404"/>
              <a:gd name="T77" fmla="*/ 5004 h 5046"/>
              <a:gd name="T78" fmla="*/ 1909 w 4404"/>
              <a:gd name="T79" fmla="*/ 5040 h 5046"/>
              <a:gd name="T80" fmla="*/ 2121 w 4404"/>
              <a:gd name="T81" fmla="*/ 5046 h 5046"/>
              <a:gd name="T82" fmla="*/ 2382 w 4404"/>
              <a:gd name="T83" fmla="*/ 5022 h 5046"/>
              <a:gd name="T84" fmla="*/ 2633 w 4404"/>
              <a:gd name="T85" fmla="*/ 4968 h 5046"/>
              <a:gd name="T86" fmla="*/ 2872 w 4404"/>
              <a:gd name="T87" fmla="*/ 4883 h 5046"/>
              <a:gd name="T88" fmla="*/ 3096 w 4404"/>
              <a:gd name="T89" fmla="*/ 4772 h 5046"/>
              <a:gd name="T90" fmla="*/ 3304 w 4404"/>
              <a:gd name="T91" fmla="*/ 4634 h 5046"/>
              <a:gd name="T92" fmla="*/ 3493 w 4404"/>
              <a:gd name="T93" fmla="*/ 4474 h 5046"/>
              <a:gd name="T94" fmla="*/ 3663 w 4404"/>
              <a:gd name="T95" fmla="*/ 4293 h 5046"/>
              <a:gd name="T96" fmla="*/ 3808 w 4404"/>
              <a:gd name="T97" fmla="*/ 4092 h 5046"/>
              <a:gd name="T98" fmla="*/ 3931 w 4404"/>
              <a:gd name="T99" fmla="*/ 3874 h 5046"/>
              <a:gd name="T100" fmla="*/ 4027 w 4404"/>
              <a:gd name="T101" fmla="*/ 3641 h 5046"/>
              <a:gd name="T102" fmla="*/ 4092 w 4404"/>
              <a:gd name="T103" fmla="*/ 3395 h 5046"/>
              <a:gd name="T104" fmla="*/ 4129 w 4404"/>
              <a:gd name="T105" fmla="*/ 3137 h 5046"/>
              <a:gd name="T106" fmla="*/ 4404 w 4404"/>
              <a:gd name="T107" fmla="*/ 510 h 5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04" h="5046">
                <a:moveTo>
                  <a:pt x="3894" y="0"/>
                </a:moveTo>
                <a:lnTo>
                  <a:pt x="3382" y="510"/>
                </a:lnTo>
                <a:lnTo>
                  <a:pt x="3651" y="510"/>
                </a:lnTo>
                <a:lnTo>
                  <a:pt x="3651" y="2979"/>
                </a:lnTo>
                <a:lnTo>
                  <a:pt x="3651" y="2979"/>
                </a:lnTo>
                <a:lnTo>
                  <a:pt x="3651" y="3020"/>
                </a:lnTo>
                <a:lnTo>
                  <a:pt x="3650" y="3060"/>
                </a:lnTo>
                <a:lnTo>
                  <a:pt x="3647" y="3101"/>
                </a:lnTo>
                <a:lnTo>
                  <a:pt x="3643" y="3141"/>
                </a:lnTo>
                <a:lnTo>
                  <a:pt x="3639" y="3181"/>
                </a:lnTo>
                <a:lnTo>
                  <a:pt x="3633" y="3220"/>
                </a:lnTo>
                <a:lnTo>
                  <a:pt x="3628" y="3259"/>
                </a:lnTo>
                <a:lnTo>
                  <a:pt x="3620" y="3298"/>
                </a:lnTo>
                <a:lnTo>
                  <a:pt x="3612" y="3336"/>
                </a:lnTo>
                <a:lnTo>
                  <a:pt x="3601" y="3374"/>
                </a:lnTo>
                <a:lnTo>
                  <a:pt x="3591" y="3412"/>
                </a:lnTo>
                <a:lnTo>
                  <a:pt x="3581" y="3450"/>
                </a:lnTo>
                <a:lnTo>
                  <a:pt x="3568" y="3486"/>
                </a:lnTo>
                <a:lnTo>
                  <a:pt x="3556" y="3523"/>
                </a:lnTo>
                <a:lnTo>
                  <a:pt x="3542" y="3559"/>
                </a:lnTo>
                <a:lnTo>
                  <a:pt x="3527" y="3595"/>
                </a:lnTo>
                <a:lnTo>
                  <a:pt x="3512" y="3631"/>
                </a:lnTo>
                <a:lnTo>
                  <a:pt x="3496" y="3665"/>
                </a:lnTo>
                <a:lnTo>
                  <a:pt x="3479" y="3699"/>
                </a:lnTo>
                <a:lnTo>
                  <a:pt x="3460" y="3733"/>
                </a:lnTo>
                <a:lnTo>
                  <a:pt x="3441" y="3767"/>
                </a:lnTo>
                <a:lnTo>
                  <a:pt x="3422" y="3800"/>
                </a:lnTo>
                <a:lnTo>
                  <a:pt x="3402" y="3832"/>
                </a:lnTo>
                <a:lnTo>
                  <a:pt x="3381" y="3864"/>
                </a:lnTo>
                <a:lnTo>
                  <a:pt x="3359" y="3896"/>
                </a:lnTo>
                <a:lnTo>
                  <a:pt x="3337" y="3926"/>
                </a:lnTo>
                <a:lnTo>
                  <a:pt x="3314" y="3956"/>
                </a:lnTo>
                <a:lnTo>
                  <a:pt x="3290" y="3987"/>
                </a:lnTo>
                <a:lnTo>
                  <a:pt x="3265" y="4015"/>
                </a:lnTo>
                <a:lnTo>
                  <a:pt x="3240" y="4043"/>
                </a:lnTo>
                <a:lnTo>
                  <a:pt x="3214" y="4072"/>
                </a:lnTo>
                <a:lnTo>
                  <a:pt x="3188" y="4099"/>
                </a:lnTo>
                <a:lnTo>
                  <a:pt x="3160" y="4125"/>
                </a:lnTo>
                <a:lnTo>
                  <a:pt x="3132" y="4151"/>
                </a:lnTo>
                <a:lnTo>
                  <a:pt x="3104" y="4176"/>
                </a:lnTo>
                <a:lnTo>
                  <a:pt x="3075" y="4201"/>
                </a:lnTo>
                <a:lnTo>
                  <a:pt x="3046" y="4225"/>
                </a:lnTo>
                <a:lnTo>
                  <a:pt x="3015" y="4248"/>
                </a:lnTo>
                <a:lnTo>
                  <a:pt x="2984" y="4271"/>
                </a:lnTo>
                <a:lnTo>
                  <a:pt x="2952" y="4292"/>
                </a:lnTo>
                <a:lnTo>
                  <a:pt x="2920" y="4313"/>
                </a:lnTo>
                <a:lnTo>
                  <a:pt x="2889" y="4333"/>
                </a:lnTo>
                <a:lnTo>
                  <a:pt x="2856" y="4353"/>
                </a:lnTo>
                <a:lnTo>
                  <a:pt x="2823" y="4372"/>
                </a:lnTo>
                <a:lnTo>
                  <a:pt x="2789" y="4390"/>
                </a:lnTo>
                <a:lnTo>
                  <a:pt x="2753" y="4407"/>
                </a:lnTo>
                <a:lnTo>
                  <a:pt x="2719" y="4423"/>
                </a:lnTo>
                <a:lnTo>
                  <a:pt x="2684" y="4439"/>
                </a:lnTo>
                <a:lnTo>
                  <a:pt x="2648" y="4453"/>
                </a:lnTo>
                <a:lnTo>
                  <a:pt x="2611" y="4466"/>
                </a:lnTo>
                <a:lnTo>
                  <a:pt x="2575" y="4480"/>
                </a:lnTo>
                <a:lnTo>
                  <a:pt x="2539" y="4491"/>
                </a:lnTo>
                <a:lnTo>
                  <a:pt x="2501" y="4503"/>
                </a:lnTo>
                <a:lnTo>
                  <a:pt x="2464" y="4513"/>
                </a:lnTo>
                <a:lnTo>
                  <a:pt x="2425" y="4522"/>
                </a:lnTo>
                <a:lnTo>
                  <a:pt x="2386" y="4531"/>
                </a:lnTo>
                <a:lnTo>
                  <a:pt x="2348" y="4538"/>
                </a:lnTo>
                <a:lnTo>
                  <a:pt x="2309" y="4545"/>
                </a:lnTo>
                <a:lnTo>
                  <a:pt x="2269" y="4550"/>
                </a:lnTo>
                <a:lnTo>
                  <a:pt x="2229" y="4555"/>
                </a:lnTo>
                <a:lnTo>
                  <a:pt x="2190" y="4558"/>
                </a:lnTo>
                <a:lnTo>
                  <a:pt x="2149" y="4561"/>
                </a:lnTo>
                <a:lnTo>
                  <a:pt x="2109" y="4563"/>
                </a:lnTo>
                <a:lnTo>
                  <a:pt x="2068" y="4563"/>
                </a:lnTo>
                <a:lnTo>
                  <a:pt x="2068" y="4563"/>
                </a:lnTo>
                <a:lnTo>
                  <a:pt x="2027" y="4563"/>
                </a:lnTo>
                <a:lnTo>
                  <a:pt x="1986" y="4561"/>
                </a:lnTo>
                <a:lnTo>
                  <a:pt x="1946" y="4558"/>
                </a:lnTo>
                <a:lnTo>
                  <a:pt x="1907" y="4555"/>
                </a:lnTo>
                <a:lnTo>
                  <a:pt x="1867" y="4550"/>
                </a:lnTo>
                <a:lnTo>
                  <a:pt x="1827" y="4545"/>
                </a:lnTo>
                <a:lnTo>
                  <a:pt x="1787" y="4538"/>
                </a:lnTo>
                <a:lnTo>
                  <a:pt x="1749" y="4531"/>
                </a:lnTo>
                <a:lnTo>
                  <a:pt x="1710" y="4522"/>
                </a:lnTo>
                <a:lnTo>
                  <a:pt x="1672" y="4513"/>
                </a:lnTo>
                <a:lnTo>
                  <a:pt x="1635" y="4503"/>
                </a:lnTo>
                <a:lnTo>
                  <a:pt x="1597" y="4491"/>
                </a:lnTo>
                <a:lnTo>
                  <a:pt x="1560" y="4480"/>
                </a:lnTo>
                <a:lnTo>
                  <a:pt x="1523" y="4466"/>
                </a:lnTo>
                <a:lnTo>
                  <a:pt x="1487" y="4453"/>
                </a:lnTo>
                <a:lnTo>
                  <a:pt x="1452" y="4439"/>
                </a:lnTo>
                <a:lnTo>
                  <a:pt x="1417" y="4423"/>
                </a:lnTo>
                <a:lnTo>
                  <a:pt x="1381" y="4407"/>
                </a:lnTo>
                <a:lnTo>
                  <a:pt x="1347" y="4390"/>
                </a:lnTo>
                <a:lnTo>
                  <a:pt x="1313" y="4372"/>
                </a:lnTo>
                <a:lnTo>
                  <a:pt x="1280" y="4353"/>
                </a:lnTo>
                <a:lnTo>
                  <a:pt x="1247" y="4333"/>
                </a:lnTo>
                <a:lnTo>
                  <a:pt x="1214" y="4313"/>
                </a:lnTo>
                <a:lnTo>
                  <a:pt x="1182" y="4292"/>
                </a:lnTo>
                <a:lnTo>
                  <a:pt x="1152" y="4271"/>
                </a:lnTo>
                <a:lnTo>
                  <a:pt x="1121" y="4248"/>
                </a:lnTo>
                <a:lnTo>
                  <a:pt x="1090" y="4225"/>
                </a:lnTo>
                <a:lnTo>
                  <a:pt x="1061" y="4201"/>
                </a:lnTo>
                <a:lnTo>
                  <a:pt x="1031" y="4176"/>
                </a:lnTo>
                <a:lnTo>
                  <a:pt x="1003" y="4151"/>
                </a:lnTo>
                <a:lnTo>
                  <a:pt x="976" y="4125"/>
                </a:lnTo>
                <a:lnTo>
                  <a:pt x="948" y="4099"/>
                </a:lnTo>
                <a:lnTo>
                  <a:pt x="921" y="4072"/>
                </a:lnTo>
                <a:lnTo>
                  <a:pt x="896" y="4043"/>
                </a:lnTo>
                <a:lnTo>
                  <a:pt x="870" y="4015"/>
                </a:lnTo>
                <a:lnTo>
                  <a:pt x="846" y="3987"/>
                </a:lnTo>
                <a:lnTo>
                  <a:pt x="822" y="3956"/>
                </a:lnTo>
                <a:lnTo>
                  <a:pt x="798" y="3926"/>
                </a:lnTo>
                <a:lnTo>
                  <a:pt x="777" y="3896"/>
                </a:lnTo>
                <a:lnTo>
                  <a:pt x="755" y="3864"/>
                </a:lnTo>
                <a:lnTo>
                  <a:pt x="733" y="3832"/>
                </a:lnTo>
                <a:lnTo>
                  <a:pt x="713" y="3800"/>
                </a:lnTo>
                <a:lnTo>
                  <a:pt x="694" y="3767"/>
                </a:lnTo>
                <a:lnTo>
                  <a:pt x="676" y="3733"/>
                </a:lnTo>
                <a:lnTo>
                  <a:pt x="657" y="3699"/>
                </a:lnTo>
                <a:lnTo>
                  <a:pt x="640" y="3665"/>
                </a:lnTo>
                <a:lnTo>
                  <a:pt x="624" y="3631"/>
                </a:lnTo>
                <a:lnTo>
                  <a:pt x="608" y="3595"/>
                </a:lnTo>
                <a:lnTo>
                  <a:pt x="594" y="3559"/>
                </a:lnTo>
                <a:lnTo>
                  <a:pt x="580" y="3523"/>
                </a:lnTo>
                <a:lnTo>
                  <a:pt x="568" y="3486"/>
                </a:lnTo>
                <a:lnTo>
                  <a:pt x="555" y="3450"/>
                </a:lnTo>
                <a:lnTo>
                  <a:pt x="544" y="3412"/>
                </a:lnTo>
                <a:lnTo>
                  <a:pt x="533" y="3374"/>
                </a:lnTo>
                <a:lnTo>
                  <a:pt x="524" y="3336"/>
                </a:lnTo>
                <a:lnTo>
                  <a:pt x="516" y="3298"/>
                </a:lnTo>
                <a:lnTo>
                  <a:pt x="508" y="3259"/>
                </a:lnTo>
                <a:lnTo>
                  <a:pt x="502" y="3220"/>
                </a:lnTo>
                <a:lnTo>
                  <a:pt x="496" y="3181"/>
                </a:lnTo>
                <a:lnTo>
                  <a:pt x="491" y="3141"/>
                </a:lnTo>
                <a:lnTo>
                  <a:pt x="488" y="3101"/>
                </a:lnTo>
                <a:lnTo>
                  <a:pt x="486" y="3060"/>
                </a:lnTo>
                <a:lnTo>
                  <a:pt x="485" y="3020"/>
                </a:lnTo>
                <a:lnTo>
                  <a:pt x="483" y="2979"/>
                </a:lnTo>
                <a:lnTo>
                  <a:pt x="483" y="406"/>
                </a:lnTo>
                <a:lnTo>
                  <a:pt x="242" y="647"/>
                </a:lnTo>
                <a:lnTo>
                  <a:pt x="0" y="406"/>
                </a:lnTo>
                <a:lnTo>
                  <a:pt x="0" y="2979"/>
                </a:lnTo>
                <a:lnTo>
                  <a:pt x="0" y="2979"/>
                </a:lnTo>
                <a:lnTo>
                  <a:pt x="1" y="3032"/>
                </a:lnTo>
                <a:lnTo>
                  <a:pt x="4" y="3085"/>
                </a:lnTo>
                <a:lnTo>
                  <a:pt x="7" y="3137"/>
                </a:lnTo>
                <a:lnTo>
                  <a:pt x="12" y="3190"/>
                </a:lnTo>
                <a:lnTo>
                  <a:pt x="17" y="3242"/>
                </a:lnTo>
                <a:lnTo>
                  <a:pt x="24" y="3293"/>
                </a:lnTo>
                <a:lnTo>
                  <a:pt x="33" y="3344"/>
                </a:lnTo>
                <a:lnTo>
                  <a:pt x="42" y="3395"/>
                </a:lnTo>
                <a:lnTo>
                  <a:pt x="54" y="3445"/>
                </a:lnTo>
                <a:lnTo>
                  <a:pt x="66" y="3495"/>
                </a:lnTo>
                <a:lnTo>
                  <a:pt x="79" y="3544"/>
                </a:lnTo>
                <a:lnTo>
                  <a:pt x="94" y="3593"/>
                </a:lnTo>
                <a:lnTo>
                  <a:pt x="109" y="3641"/>
                </a:lnTo>
                <a:lnTo>
                  <a:pt x="126" y="3689"/>
                </a:lnTo>
                <a:lnTo>
                  <a:pt x="145" y="3736"/>
                </a:lnTo>
                <a:lnTo>
                  <a:pt x="163" y="3783"/>
                </a:lnTo>
                <a:lnTo>
                  <a:pt x="183" y="3828"/>
                </a:lnTo>
                <a:lnTo>
                  <a:pt x="205" y="3874"/>
                </a:lnTo>
                <a:lnTo>
                  <a:pt x="228" y="3919"/>
                </a:lnTo>
                <a:lnTo>
                  <a:pt x="250" y="3964"/>
                </a:lnTo>
                <a:lnTo>
                  <a:pt x="275" y="4007"/>
                </a:lnTo>
                <a:lnTo>
                  <a:pt x="300" y="4050"/>
                </a:lnTo>
                <a:lnTo>
                  <a:pt x="327" y="4092"/>
                </a:lnTo>
                <a:lnTo>
                  <a:pt x="354" y="4134"/>
                </a:lnTo>
                <a:lnTo>
                  <a:pt x="382" y="4175"/>
                </a:lnTo>
                <a:lnTo>
                  <a:pt x="412" y="4215"/>
                </a:lnTo>
                <a:lnTo>
                  <a:pt x="442" y="4255"/>
                </a:lnTo>
                <a:lnTo>
                  <a:pt x="473" y="4293"/>
                </a:lnTo>
                <a:lnTo>
                  <a:pt x="505" y="4331"/>
                </a:lnTo>
                <a:lnTo>
                  <a:pt x="538" y="4368"/>
                </a:lnTo>
                <a:lnTo>
                  <a:pt x="572" y="4405"/>
                </a:lnTo>
                <a:lnTo>
                  <a:pt x="607" y="4440"/>
                </a:lnTo>
                <a:lnTo>
                  <a:pt x="643" y="4474"/>
                </a:lnTo>
                <a:lnTo>
                  <a:pt x="679" y="4508"/>
                </a:lnTo>
                <a:lnTo>
                  <a:pt x="715" y="4541"/>
                </a:lnTo>
                <a:lnTo>
                  <a:pt x="754" y="4573"/>
                </a:lnTo>
                <a:lnTo>
                  <a:pt x="793" y="4605"/>
                </a:lnTo>
                <a:lnTo>
                  <a:pt x="831" y="4634"/>
                </a:lnTo>
                <a:lnTo>
                  <a:pt x="872" y="4664"/>
                </a:lnTo>
                <a:lnTo>
                  <a:pt x="913" y="4692"/>
                </a:lnTo>
                <a:lnTo>
                  <a:pt x="954" y="4720"/>
                </a:lnTo>
                <a:lnTo>
                  <a:pt x="997" y="4746"/>
                </a:lnTo>
                <a:lnTo>
                  <a:pt x="1039" y="4772"/>
                </a:lnTo>
                <a:lnTo>
                  <a:pt x="1084" y="4796"/>
                </a:lnTo>
                <a:lnTo>
                  <a:pt x="1128" y="4820"/>
                </a:lnTo>
                <a:lnTo>
                  <a:pt x="1172" y="4843"/>
                </a:lnTo>
                <a:lnTo>
                  <a:pt x="1218" y="4863"/>
                </a:lnTo>
                <a:lnTo>
                  <a:pt x="1264" y="4883"/>
                </a:lnTo>
                <a:lnTo>
                  <a:pt x="1311" y="4903"/>
                </a:lnTo>
                <a:lnTo>
                  <a:pt x="1358" y="4921"/>
                </a:lnTo>
                <a:lnTo>
                  <a:pt x="1405" y="4937"/>
                </a:lnTo>
                <a:lnTo>
                  <a:pt x="1454" y="4953"/>
                </a:lnTo>
                <a:lnTo>
                  <a:pt x="1503" y="4968"/>
                </a:lnTo>
                <a:lnTo>
                  <a:pt x="1552" y="4981"/>
                </a:lnTo>
                <a:lnTo>
                  <a:pt x="1602" y="4993"/>
                </a:lnTo>
                <a:lnTo>
                  <a:pt x="1652" y="5004"/>
                </a:lnTo>
                <a:lnTo>
                  <a:pt x="1702" y="5014"/>
                </a:lnTo>
                <a:lnTo>
                  <a:pt x="1753" y="5022"/>
                </a:lnTo>
                <a:lnTo>
                  <a:pt x="1805" y="5029"/>
                </a:lnTo>
                <a:lnTo>
                  <a:pt x="1857" y="5036"/>
                </a:lnTo>
                <a:lnTo>
                  <a:pt x="1909" y="5040"/>
                </a:lnTo>
                <a:lnTo>
                  <a:pt x="1961" y="5044"/>
                </a:lnTo>
                <a:lnTo>
                  <a:pt x="2015" y="5046"/>
                </a:lnTo>
                <a:lnTo>
                  <a:pt x="2068" y="5046"/>
                </a:lnTo>
                <a:lnTo>
                  <a:pt x="2068" y="5046"/>
                </a:lnTo>
                <a:lnTo>
                  <a:pt x="2121" y="5046"/>
                </a:lnTo>
                <a:lnTo>
                  <a:pt x="2174" y="5044"/>
                </a:lnTo>
                <a:lnTo>
                  <a:pt x="2227" y="5040"/>
                </a:lnTo>
                <a:lnTo>
                  <a:pt x="2278" y="5036"/>
                </a:lnTo>
                <a:lnTo>
                  <a:pt x="2331" y="5029"/>
                </a:lnTo>
                <a:lnTo>
                  <a:pt x="2382" y="5022"/>
                </a:lnTo>
                <a:lnTo>
                  <a:pt x="2433" y="5014"/>
                </a:lnTo>
                <a:lnTo>
                  <a:pt x="2484" y="5004"/>
                </a:lnTo>
                <a:lnTo>
                  <a:pt x="2534" y="4993"/>
                </a:lnTo>
                <a:lnTo>
                  <a:pt x="2584" y="4981"/>
                </a:lnTo>
                <a:lnTo>
                  <a:pt x="2633" y="4968"/>
                </a:lnTo>
                <a:lnTo>
                  <a:pt x="2682" y="4953"/>
                </a:lnTo>
                <a:lnTo>
                  <a:pt x="2730" y="4937"/>
                </a:lnTo>
                <a:lnTo>
                  <a:pt x="2777" y="4921"/>
                </a:lnTo>
                <a:lnTo>
                  <a:pt x="2825" y="4903"/>
                </a:lnTo>
                <a:lnTo>
                  <a:pt x="2872" y="4883"/>
                </a:lnTo>
                <a:lnTo>
                  <a:pt x="2917" y="4863"/>
                </a:lnTo>
                <a:lnTo>
                  <a:pt x="2963" y="4843"/>
                </a:lnTo>
                <a:lnTo>
                  <a:pt x="3008" y="4820"/>
                </a:lnTo>
                <a:lnTo>
                  <a:pt x="3052" y="4796"/>
                </a:lnTo>
                <a:lnTo>
                  <a:pt x="3096" y="4772"/>
                </a:lnTo>
                <a:lnTo>
                  <a:pt x="3139" y="4746"/>
                </a:lnTo>
                <a:lnTo>
                  <a:pt x="3181" y="4720"/>
                </a:lnTo>
                <a:lnTo>
                  <a:pt x="3223" y="4692"/>
                </a:lnTo>
                <a:lnTo>
                  <a:pt x="3264" y="4664"/>
                </a:lnTo>
                <a:lnTo>
                  <a:pt x="3304" y="4634"/>
                </a:lnTo>
                <a:lnTo>
                  <a:pt x="3343" y="4605"/>
                </a:lnTo>
                <a:lnTo>
                  <a:pt x="3382" y="4573"/>
                </a:lnTo>
                <a:lnTo>
                  <a:pt x="3420" y="4541"/>
                </a:lnTo>
                <a:lnTo>
                  <a:pt x="3457" y="4508"/>
                </a:lnTo>
                <a:lnTo>
                  <a:pt x="3493" y="4474"/>
                </a:lnTo>
                <a:lnTo>
                  <a:pt x="3529" y="4440"/>
                </a:lnTo>
                <a:lnTo>
                  <a:pt x="3564" y="4405"/>
                </a:lnTo>
                <a:lnTo>
                  <a:pt x="3597" y="4368"/>
                </a:lnTo>
                <a:lnTo>
                  <a:pt x="3630" y="4331"/>
                </a:lnTo>
                <a:lnTo>
                  <a:pt x="3663" y="4293"/>
                </a:lnTo>
                <a:lnTo>
                  <a:pt x="3693" y="4255"/>
                </a:lnTo>
                <a:lnTo>
                  <a:pt x="3724" y="4215"/>
                </a:lnTo>
                <a:lnTo>
                  <a:pt x="3753" y="4175"/>
                </a:lnTo>
                <a:lnTo>
                  <a:pt x="3781" y="4134"/>
                </a:lnTo>
                <a:lnTo>
                  <a:pt x="3808" y="4092"/>
                </a:lnTo>
                <a:lnTo>
                  <a:pt x="3836" y="4050"/>
                </a:lnTo>
                <a:lnTo>
                  <a:pt x="3861" y="4007"/>
                </a:lnTo>
                <a:lnTo>
                  <a:pt x="3884" y="3964"/>
                </a:lnTo>
                <a:lnTo>
                  <a:pt x="3908" y="3919"/>
                </a:lnTo>
                <a:lnTo>
                  <a:pt x="3931" y="3874"/>
                </a:lnTo>
                <a:lnTo>
                  <a:pt x="3951" y="3828"/>
                </a:lnTo>
                <a:lnTo>
                  <a:pt x="3972" y="3783"/>
                </a:lnTo>
                <a:lnTo>
                  <a:pt x="3991" y="3736"/>
                </a:lnTo>
                <a:lnTo>
                  <a:pt x="4009" y="3689"/>
                </a:lnTo>
                <a:lnTo>
                  <a:pt x="4027" y="3641"/>
                </a:lnTo>
                <a:lnTo>
                  <a:pt x="4041" y="3593"/>
                </a:lnTo>
                <a:lnTo>
                  <a:pt x="4056" y="3544"/>
                </a:lnTo>
                <a:lnTo>
                  <a:pt x="4070" y="3495"/>
                </a:lnTo>
                <a:lnTo>
                  <a:pt x="4082" y="3445"/>
                </a:lnTo>
                <a:lnTo>
                  <a:pt x="4092" y="3395"/>
                </a:lnTo>
                <a:lnTo>
                  <a:pt x="4103" y="3344"/>
                </a:lnTo>
                <a:lnTo>
                  <a:pt x="4111" y="3293"/>
                </a:lnTo>
                <a:lnTo>
                  <a:pt x="4119" y="3242"/>
                </a:lnTo>
                <a:lnTo>
                  <a:pt x="4124" y="3190"/>
                </a:lnTo>
                <a:lnTo>
                  <a:pt x="4129" y="3137"/>
                </a:lnTo>
                <a:lnTo>
                  <a:pt x="4132" y="3085"/>
                </a:lnTo>
                <a:lnTo>
                  <a:pt x="4135" y="3032"/>
                </a:lnTo>
                <a:lnTo>
                  <a:pt x="4135" y="2979"/>
                </a:lnTo>
                <a:lnTo>
                  <a:pt x="4135" y="510"/>
                </a:lnTo>
                <a:lnTo>
                  <a:pt x="4404" y="510"/>
                </a:lnTo>
                <a:lnTo>
                  <a:pt x="389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6" name="Freeform 14"/>
          <p:cNvSpPr/>
          <p:nvPr/>
        </p:nvSpPr>
        <p:spPr bwMode="auto">
          <a:xfrm>
            <a:off x="7834802" y="2567766"/>
            <a:ext cx="1507568" cy="1727338"/>
          </a:xfrm>
          <a:custGeom>
            <a:avLst/>
            <a:gdLst>
              <a:gd name="T0" fmla="*/ 4132 w 4404"/>
              <a:gd name="T1" fmla="*/ 1961 h 5046"/>
              <a:gd name="T2" fmla="*/ 4103 w 4404"/>
              <a:gd name="T3" fmla="*/ 1702 h 5046"/>
              <a:gd name="T4" fmla="*/ 4041 w 4404"/>
              <a:gd name="T5" fmla="*/ 1453 h 5046"/>
              <a:gd name="T6" fmla="*/ 3952 w 4404"/>
              <a:gd name="T7" fmla="*/ 1218 h 5046"/>
              <a:gd name="T8" fmla="*/ 3836 w 4404"/>
              <a:gd name="T9" fmla="*/ 996 h 5046"/>
              <a:gd name="T10" fmla="*/ 3694 w 4404"/>
              <a:gd name="T11" fmla="*/ 791 h 5046"/>
              <a:gd name="T12" fmla="*/ 3529 w 4404"/>
              <a:gd name="T13" fmla="*/ 606 h 5046"/>
              <a:gd name="T14" fmla="*/ 3343 w 4404"/>
              <a:gd name="T15" fmla="*/ 441 h 5046"/>
              <a:gd name="T16" fmla="*/ 3139 w 4404"/>
              <a:gd name="T17" fmla="*/ 300 h 5046"/>
              <a:gd name="T18" fmla="*/ 2918 w 4404"/>
              <a:gd name="T19" fmla="*/ 183 h 5046"/>
              <a:gd name="T20" fmla="*/ 2682 w 4404"/>
              <a:gd name="T21" fmla="*/ 93 h 5046"/>
              <a:gd name="T22" fmla="*/ 2433 w 4404"/>
              <a:gd name="T23" fmla="*/ 32 h 5046"/>
              <a:gd name="T24" fmla="*/ 2174 w 4404"/>
              <a:gd name="T25" fmla="*/ 2 h 5046"/>
              <a:gd name="T26" fmla="*/ 1961 w 4404"/>
              <a:gd name="T27" fmla="*/ 2 h 5046"/>
              <a:gd name="T28" fmla="*/ 1702 w 4404"/>
              <a:gd name="T29" fmla="*/ 32 h 5046"/>
              <a:gd name="T30" fmla="*/ 1454 w 4404"/>
              <a:gd name="T31" fmla="*/ 93 h 5046"/>
              <a:gd name="T32" fmla="*/ 1218 w 4404"/>
              <a:gd name="T33" fmla="*/ 183 h 5046"/>
              <a:gd name="T34" fmla="*/ 997 w 4404"/>
              <a:gd name="T35" fmla="*/ 300 h 5046"/>
              <a:gd name="T36" fmla="*/ 793 w 4404"/>
              <a:gd name="T37" fmla="*/ 441 h 5046"/>
              <a:gd name="T38" fmla="*/ 607 w 4404"/>
              <a:gd name="T39" fmla="*/ 606 h 5046"/>
              <a:gd name="T40" fmla="*/ 443 w 4404"/>
              <a:gd name="T41" fmla="*/ 791 h 5046"/>
              <a:gd name="T42" fmla="*/ 300 w 4404"/>
              <a:gd name="T43" fmla="*/ 996 h 5046"/>
              <a:gd name="T44" fmla="*/ 183 w 4404"/>
              <a:gd name="T45" fmla="*/ 1218 h 5046"/>
              <a:gd name="T46" fmla="*/ 94 w 4404"/>
              <a:gd name="T47" fmla="*/ 1453 h 5046"/>
              <a:gd name="T48" fmla="*/ 33 w 4404"/>
              <a:gd name="T49" fmla="*/ 1702 h 5046"/>
              <a:gd name="T50" fmla="*/ 4 w 4404"/>
              <a:gd name="T51" fmla="*/ 1961 h 5046"/>
              <a:gd name="T52" fmla="*/ 484 w 4404"/>
              <a:gd name="T53" fmla="*/ 4640 h 5046"/>
              <a:gd name="T54" fmla="*/ 488 w 4404"/>
              <a:gd name="T55" fmla="*/ 1945 h 5046"/>
              <a:gd name="T56" fmla="*/ 516 w 4404"/>
              <a:gd name="T57" fmla="*/ 1748 h 5046"/>
              <a:gd name="T58" fmla="*/ 568 w 4404"/>
              <a:gd name="T59" fmla="*/ 1560 h 5046"/>
              <a:gd name="T60" fmla="*/ 640 w 4404"/>
              <a:gd name="T61" fmla="*/ 1381 h 5046"/>
              <a:gd name="T62" fmla="*/ 734 w 4404"/>
              <a:gd name="T63" fmla="*/ 1214 h 5046"/>
              <a:gd name="T64" fmla="*/ 846 w 4404"/>
              <a:gd name="T65" fmla="*/ 1059 h 5046"/>
              <a:gd name="T66" fmla="*/ 976 w 4404"/>
              <a:gd name="T67" fmla="*/ 921 h 5046"/>
              <a:gd name="T68" fmla="*/ 1121 w 4404"/>
              <a:gd name="T69" fmla="*/ 798 h 5046"/>
              <a:gd name="T70" fmla="*/ 1280 w 4404"/>
              <a:gd name="T71" fmla="*/ 693 h 5046"/>
              <a:gd name="T72" fmla="*/ 1452 w 4404"/>
              <a:gd name="T73" fmla="*/ 607 h 5046"/>
              <a:gd name="T74" fmla="*/ 1635 w 4404"/>
              <a:gd name="T75" fmla="*/ 543 h 5046"/>
              <a:gd name="T76" fmla="*/ 1827 w 4404"/>
              <a:gd name="T77" fmla="*/ 501 h 5046"/>
              <a:gd name="T78" fmla="*/ 2027 w 4404"/>
              <a:gd name="T79" fmla="*/ 483 h 5046"/>
              <a:gd name="T80" fmla="*/ 2190 w 4404"/>
              <a:gd name="T81" fmla="*/ 488 h 5046"/>
              <a:gd name="T82" fmla="*/ 2386 w 4404"/>
              <a:gd name="T83" fmla="*/ 515 h 5046"/>
              <a:gd name="T84" fmla="*/ 2575 w 4404"/>
              <a:gd name="T85" fmla="*/ 566 h 5046"/>
              <a:gd name="T86" fmla="*/ 2755 w 4404"/>
              <a:gd name="T87" fmla="*/ 639 h 5046"/>
              <a:gd name="T88" fmla="*/ 2921 w 4404"/>
              <a:gd name="T89" fmla="*/ 733 h 5046"/>
              <a:gd name="T90" fmla="*/ 3075 w 4404"/>
              <a:gd name="T91" fmla="*/ 845 h 5046"/>
              <a:gd name="T92" fmla="*/ 3214 w 4404"/>
              <a:gd name="T93" fmla="*/ 974 h 5046"/>
              <a:gd name="T94" fmla="*/ 3337 w 4404"/>
              <a:gd name="T95" fmla="*/ 1120 h 5046"/>
              <a:gd name="T96" fmla="*/ 3442 w 4404"/>
              <a:gd name="T97" fmla="*/ 1279 h 5046"/>
              <a:gd name="T98" fmla="*/ 3528 w 4404"/>
              <a:gd name="T99" fmla="*/ 1451 h 5046"/>
              <a:gd name="T100" fmla="*/ 3591 w 4404"/>
              <a:gd name="T101" fmla="*/ 1634 h 5046"/>
              <a:gd name="T102" fmla="*/ 3633 w 4404"/>
              <a:gd name="T103" fmla="*/ 1826 h 5046"/>
              <a:gd name="T104" fmla="*/ 3652 w 4404"/>
              <a:gd name="T105" fmla="*/ 2026 h 5046"/>
              <a:gd name="T106" fmla="*/ 4404 w 4404"/>
              <a:gd name="T107" fmla="*/ 4536 h 5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04" h="5046">
                <a:moveTo>
                  <a:pt x="4135" y="4536"/>
                </a:moveTo>
                <a:lnTo>
                  <a:pt x="4135" y="2067"/>
                </a:lnTo>
                <a:lnTo>
                  <a:pt x="4135" y="2067"/>
                </a:lnTo>
                <a:lnTo>
                  <a:pt x="4135" y="2013"/>
                </a:lnTo>
                <a:lnTo>
                  <a:pt x="4132" y="1961"/>
                </a:lnTo>
                <a:lnTo>
                  <a:pt x="4129" y="1909"/>
                </a:lnTo>
                <a:lnTo>
                  <a:pt x="4124" y="1856"/>
                </a:lnTo>
                <a:lnTo>
                  <a:pt x="4119" y="1804"/>
                </a:lnTo>
                <a:lnTo>
                  <a:pt x="4111" y="1753"/>
                </a:lnTo>
                <a:lnTo>
                  <a:pt x="4103" y="1702"/>
                </a:lnTo>
                <a:lnTo>
                  <a:pt x="4093" y="1651"/>
                </a:lnTo>
                <a:lnTo>
                  <a:pt x="4082" y="1601"/>
                </a:lnTo>
                <a:lnTo>
                  <a:pt x="4070" y="1551"/>
                </a:lnTo>
                <a:lnTo>
                  <a:pt x="4056" y="1502"/>
                </a:lnTo>
                <a:lnTo>
                  <a:pt x="4041" y="1453"/>
                </a:lnTo>
                <a:lnTo>
                  <a:pt x="4027" y="1405"/>
                </a:lnTo>
                <a:lnTo>
                  <a:pt x="4010" y="1357"/>
                </a:lnTo>
                <a:lnTo>
                  <a:pt x="3991" y="1310"/>
                </a:lnTo>
                <a:lnTo>
                  <a:pt x="3972" y="1263"/>
                </a:lnTo>
                <a:lnTo>
                  <a:pt x="3952" y="1218"/>
                </a:lnTo>
                <a:lnTo>
                  <a:pt x="3931" y="1172"/>
                </a:lnTo>
                <a:lnTo>
                  <a:pt x="3908" y="1127"/>
                </a:lnTo>
                <a:lnTo>
                  <a:pt x="3886" y="1082"/>
                </a:lnTo>
                <a:lnTo>
                  <a:pt x="3861" y="1039"/>
                </a:lnTo>
                <a:lnTo>
                  <a:pt x="3836" y="996"/>
                </a:lnTo>
                <a:lnTo>
                  <a:pt x="3808" y="954"/>
                </a:lnTo>
                <a:lnTo>
                  <a:pt x="3781" y="912"/>
                </a:lnTo>
                <a:lnTo>
                  <a:pt x="3753" y="871"/>
                </a:lnTo>
                <a:lnTo>
                  <a:pt x="3724" y="831"/>
                </a:lnTo>
                <a:lnTo>
                  <a:pt x="3694" y="791"/>
                </a:lnTo>
                <a:lnTo>
                  <a:pt x="3663" y="753"/>
                </a:lnTo>
                <a:lnTo>
                  <a:pt x="3630" y="715"/>
                </a:lnTo>
                <a:lnTo>
                  <a:pt x="3597" y="678"/>
                </a:lnTo>
                <a:lnTo>
                  <a:pt x="3564" y="641"/>
                </a:lnTo>
                <a:lnTo>
                  <a:pt x="3529" y="606"/>
                </a:lnTo>
                <a:lnTo>
                  <a:pt x="3493" y="572"/>
                </a:lnTo>
                <a:lnTo>
                  <a:pt x="3457" y="538"/>
                </a:lnTo>
                <a:lnTo>
                  <a:pt x="3420" y="505"/>
                </a:lnTo>
                <a:lnTo>
                  <a:pt x="3382" y="473"/>
                </a:lnTo>
                <a:lnTo>
                  <a:pt x="3343" y="441"/>
                </a:lnTo>
                <a:lnTo>
                  <a:pt x="3304" y="412"/>
                </a:lnTo>
                <a:lnTo>
                  <a:pt x="3264" y="382"/>
                </a:lnTo>
                <a:lnTo>
                  <a:pt x="3223" y="354"/>
                </a:lnTo>
                <a:lnTo>
                  <a:pt x="3181" y="326"/>
                </a:lnTo>
                <a:lnTo>
                  <a:pt x="3139" y="300"/>
                </a:lnTo>
                <a:lnTo>
                  <a:pt x="3096" y="274"/>
                </a:lnTo>
                <a:lnTo>
                  <a:pt x="3052" y="250"/>
                </a:lnTo>
                <a:lnTo>
                  <a:pt x="3008" y="226"/>
                </a:lnTo>
                <a:lnTo>
                  <a:pt x="2964" y="203"/>
                </a:lnTo>
                <a:lnTo>
                  <a:pt x="2918" y="183"/>
                </a:lnTo>
                <a:lnTo>
                  <a:pt x="2872" y="163"/>
                </a:lnTo>
                <a:lnTo>
                  <a:pt x="2825" y="143"/>
                </a:lnTo>
                <a:lnTo>
                  <a:pt x="2777" y="125"/>
                </a:lnTo>
                <a:lnTo>
                  <a:pt x="2730" y="109"/>
                </a:lnTo>
                <a:lnTo>
                  <a:pt x="2682" y="93"/>
                </a:lnTo>
                <a:lnTo>
                  <a:pt x="2633" y="78"/>
                </a:lnTo>
                <a:lnTo>
                  <a:pt x="2584" y="65"/>
                </a:lnTo>
                <a:lnTo>
                  <a:pt x="2534" y="53"/>
                </a:lnTo>
                <a:lnTo>
                  <a:pt x="2484" y="42"/>
                </a:lnTo>
                <a:lnTo>
                  <a:pt x="2433" y="32"/>
                </a:lnTo>
                <a:lnTo>
                  <a:pt x="2382" y="24"/>
                </a:lnTo>
                <a:lnTo>
                  <a:pt x="2331" y="17"/>
                </a:lnTo>
                <a:lnTo>
                  <a:pt x="2279" y="10"/>
                </a:lnTo>
                <a:lnTo>
                  <a:pt x="2227" y="6"/>
                </a:lnTo>
                <a:lnTo>
                  <a:pt x="2174" y="2"/>
                </a:lnTo>
                <a:lnTo>
                  <a:pt x="2121" y="0"/>
                </a:lnTo>
                <a:lnTo>
                  <a:pt x="2068" y="0"/>
                </a:lnTo>
                <a:lnTo>
                  <a:pt x="2068" y="0"/>
                </a:lnTo>
                <a:lnTo>
                  <a:pt x="2015" y="0"/>
                </a:lnTo>
                <a:lnTo>
                  <a:pt x="1961" y="2"/>
                </a:lnTo>
                <a:lnTo>
                  <a:pt x="1909" y="6"/>
                </a:lnTo>
                <a:lnTo>
                  <a:pt x="1857" y="10"/>
                </a:lnTo>
                <a:lnTo>
                  <a:pt x="1805" y="17"/>
                </a:lnTo>
                <a:lnTo>
                  <a:pt x="1753" y="24"/>
                </a:lnTo>
                <a:lnTo>
                  <a:pt x="1702" y="32"/>
                </a:lnTo>
                <a:lnTo>
                  <a:pt x="1652" y="42"/>
                </a:lnTo>
                <a:lnTo>
                  <a:pt x="1602" y="53"/>
                </a:lnTo>
                <a:lnTo>
                  <a:pt x="1552" y="65"/>
                </a:lnTo>
                <a:lnTo>
                  <a:pt x="1503" y="78"/>
                </a:lnTo>
                <a:lnTo>
                  <a:pt x="1454" y="93"/>
                </a:lnTo>
                <a:lnTo>
                  <a:pt x="1405" y="109"/>
                </a:lnTo>
                <a:lnTo>
                  <a:pt x="1358" y="125"/>
                </a:lnTo>
                <a:lnTo>
                  <a:pt x="1311" y="143"/>
                </a:lnTo>
                <a:lnTo>
                  <a:pt x="1264" y="163"/>
                </a:lnTo>
                <a:lnTo>
                  <a:pt x="1218" y="183"/>
                </a:lnTo>
                <a:lnTo>
                  <a:pt x="1172" y="203"/>
                </a:lnTo>
                <a:lnTo>
                  <a:pt x="1128" y="226"/>
                </a:lnTo>
                <a:lnTo>
                  <a:pt x="1084" y="250"/>
                </a:lnTo>
                <a:lnTo>
                  <a:pt x="1039" y="274"/>
                </a:lnTo>
                <a:lnTo>
                  <a:pt x="997" y="300"/>
                </a:lnTo>
                <a:lnTo>
                  <a:pt x="954" y="326"/>
                </a:lnTo>
                <a:lnTo>
                  <a:pt x="913" y="354"/>
                </a:lnTo>
                <a:lnTo>
                  <a:pt x="872" y="382"/>
                </a:lnTo>
                <a:lnTo>
                  <a:pt x="832" y="412"/>
                </a:lnTo>
                <a:lnTo>
                  <a:pt x="793" y="441"/>
                </a:lnTo>
                <a:lnTo>
                  <a:pt x="754" y="473"/>
                </a:lnTo>
                <a:lnTo>
                  <a:pt x="715" y="505"/>
                </a:lnTo>
                <a:lnTo>
                  <a:pt x="679" y="538"/>
                </a:lnTo>
                <a:lnTo>
                  <a:pt x="643" y="572"/>
                </a:lnTo>
                <a:lnTo>
                  <a:pt x="607" y="606"/>
                </a:lnTo>
                <a:lnTo>
                  <a:pt x="572" y="641"/>
                </a:lnTo>
                <a:lnTo>
                  <a:pt x="538" y="678"/>
                </a:lnTo>
                <a:lnTo>
                  <a:pt x="505" y="715"/>
                </a:lnTo>
                <a:lnTo>
                  <a:pt x="473" y="753"/>
                </a:lnTo>
                <a:lnTo>
                  <a:pt x="443" y="791"/>
                </a:lnTo>
                <a:lnTo>
                  <a:pt x="412" y="831"/>
                </a:lnTo>
                <a:lnTo>
                  <a:pt x="382" y="871"/>
                </a:lnTo>
                <a:lnTo>
                  <a:pt x="354" y="912"/>
                </a:lnTo>
                <a:lnTo>
                  <a:pt x="327" y="954"/>
                </a:lnTo>
                <a:lnTo>
                  <a:pt x="300" y="996"/>
                </a:lnTo>
                <a:lnTo>
                  <a:pt x="275" y="1039"/>
                </a:lnTo>
                <a:lnTo>
                  <a:pt x="250" y="1082"/>
                </a:lnTo>
                <a:lnTo>
                  <a:pt x="228" y="1127"/>
                </a:lnTo>
                <a:lnTo>
                  <a:pt x="205" y="1172"/>
                </a:lnTo>
                <a:lnTo>
                  <a:pt x="183" y="1218"/>
                </a:lnTo>
                <a:lnTo>
                  <a:pt x="164" y="1263"/>
                </a:lnTo>
                <a:lnTo>
                  <a:pt x="145" y="1310"/>
                </a:lnTo>
                <a:lnTo>
                  <a:pt x="127" y="1357"/>
                </a:lnTo>
                <a:lnTo>
                  <a:pt x="110" y="1405"/>
                </a:lnTo>
                <a:lnTo>
                  <a:pt x="94" y="1453"/>
                </a:lnTo>
                <a:lnTo>
                  <a:pt x="79" y="1502"/>
                </a:lnTo>
                <a:lnTo>
                  <a:pt x="66" y="1551"/>
                </a:lnTo>
                <a:lnTo>
                  <a:pt x="54" y="1601"/>
                </a:lnTo>
                <a:lnTo>
                  <a:pt x="42" y="1651"/>
                </a:lnTo>
                <a:lnTo>
                  <a:pt x="33" y="1702"/>
                </a:lnTo>
                <a:lnTo>
                  <a:pt x="24" y="1753"/>
                </a:lnTo>
                <a:lnTo>
                  <a:pt x="17" y="1804"/>
                </a:lnTo>
                <a:lnTo>
                  <a:pt x="12" y="1856"/>
                </a:lnTo>
                <a:lnTo>
                  <a:pt x="7" y="1909"/>
                </a:lnTo>
                <a:lnTo>
                  <a:pt x="4" y="1961"/>
                </a:lnTo>
                <a:lnTo>
                  <a:pt x="2" y="2013"/>
                </a:lnTo>
                <a:lnTo>
                  <a:pt x="0" y="2067"/>
                </a:lnTo>
                <a:lnTo>
                  <a:pt x="0" y="4640"/>
                </a:lnTo>
                <a:lnTo>
                  <a:pt x="243" y="4399"/>
                </a:lnTo>
                <a:lnTo>
                  <a:pt x="484" y="4640"/>
                </a:lnTo>
                <a:lnTo>
                  <a:pt x="484" y="2067"/>
                </a:lnTo>
                <a:lnTo>
                  <a:pt x="484" y="2067"/>
                </a:lnTo>
                <a:lnTo>
                  <a:pt x="485" y="2026"/>
                </a:lnTo>
                <a:lnTo>
                  <a:pt x="486" y="1986"/>
                </a:lnTo>
                <a:lnTo>
                  <a:pt x="488" y="1945"/>
                </a:lnTo>
                <a:lnTo>
                  <a:pt x="493" y="1905"/>
                </a:lnTo>
                <a:lnTo>
                  <a:pt x="497" y="1865"/>
                </a:lnTo>
                <a:lnTo>
                  <a:pt x="502" y="1826"/>
                </a:lnTo>
                <a:lnTo>
                  <a:pt x="509" y="1787"/>
                </a:lnTo>
                <a:lnTo>
                  <a:pt x="516" y="1748"/>
                </a:lnTo>
                <a:lnTo>
                  <a:pt x="524" y="1710"/>
                </a:lnTo>
                <a:lnTo>
                  <a:pt x="534" y="1672"/>
                </a:lnTo>
                <a:lnTo>
                  <a:pt x="544" y="1634"/>
                </a:lnTo>
                <a:lnTo>
                  <a:pt x="555" y="1596"/>
                </a:lnTo>
                <a:lnTo>
                  <a:pt x="568" y="1560"/>
                </a:lnTo>
                <a:lnTo>
                  <a:pt x="580" y="1523"/>
                </a:lnTo>
                <a:lnTo>
                  <a:pt x="594" y="1487"/>
                </a:lnTo>
                <a:lnTo>
                  <a:pt x="609" y="1451"/>
                </a:lnTo>
                <a:lnTo>
                  <a:pt x="624" y="1415"/>
                </a:lnTo>
                <a:lnTo>
                  <a:pt x="640" y="1381"/>
                </a:lnTo>
                <a:lnTo>
                  <a:pt x="657" y="1346"/>
                </a:lnTo>
                <a:lnTo>
                  <a:pt x="676" y="1313"/>
                </a:lnTo>
                <a:lnTo>
                  <a:pt x="694" y="1279"/>
                </a:lnTo>
                <a:lnTo>
                  <a:pt x="713" y="1246"/>
                </a:lnTo>
                <a:lnTo>
                  <a:pt x="734" y="1214"/>
                </a:lnTo>
                <a:lnTo>
                  <a:pt x="755" y="1182"/>
                </a:lnTo>
                <a:lnTo>
                  <a:pt x="777" y="1150"/>
                </a:lnTo>
                <a:lnTo>
                  <a:pt x="800" y="1120"/>
                </a:lnTo>
                <a:lnTo>
                  <a:pt x="822" y="1090"/>
                </a:lnTo>
                <a:lnTo>
                  <a:pt x="846" y="1059"/>
                </a:lnTo>
                <a:lnTo>
                  <a:pt x="871" y="1031"/>
                </a:lnTo>
                <a:lnTo>
                  <a:pt x="896" y="1003"/>
                </a:lnTo>
                <a:lnTo>
                  <a:pt x="922" y="974"/>
                </a:lnTo>
                <a:lnTo>
                  <a:pt x="948" y="947"/>
                </a:lnTo>
                <a:lnTo>
                  <a:pt x="976" y="921"/>
                </a:lnTo>
                <a:lnTo>
                  <a:pt x="1003" y="895"/>
                </a:lnTo>
                <a:lnTo>
                  <a:pt x="1031" y="870"/>
                </a:lnTo>
                <a:lnTo>
                  <a:pt x="1061" y="845"/>
                </a:lnTo>
                <a:lnTo>
                  <a:pt x="1091" y="821"/>
                </a:lnTo>
                <a:lnTo>
                  <a:pt x="1121" y="798"/>
                </a:lnTo>
                <a:lnTo>
                  <a:pt x="1152" y="775"/>
                </a:lnTo>
                <a:lnTo>
                  <a:pt x="1183" y="754"/>
                </a:lnTo>
                <a:lnTo>
                  <a:pt x="1214" y="733"/>
                </a:lnTo>
                <a:lnTo>
                  <a:pt x="1247" y="713"/>
                </a:lnTo>
                <a:lnTo>
                  <a:pt x="1280" y="693"/>
                </a:lnTo>
                <a:lnTo>
                  <a:pt x="1313" y="674"/>
                </a:lnTo>
                <a:lnTo>
                  <a:pt x="1347" y="656"/>
                </a:lnTo>
                <a:lnTo>
                  <a:pt x="1381" y="639"/>
                </a:lnTo>
                <a:lnTo>
                  <a:pt x="1417" y="623"/>
                </a:lnTo>
                <a:lnTo>
                  <a:pt x="1452" y="607"/>
                </a:lnTo>
                <a:lnTo>
                  <a:pt x="1487" y="593"/>
                </a:lnTo>
                <a:lnTo>
                  <a:pt x="1524" y="579"/>
                </a:lnTo>
                <a:lnTo>
                  <a:pt x="1560" y="566"/>
                </a:lnTo>
                <a:lnTo>
                  <a:pt x="1597" y="555"/>
                </a:lnTo>
                <a:lnTo>
                  <a:pt x="1635" y="543"/>
                </a:lnTo>
                <a:lnTo>
                  <a:pt x="1672" y="533"/>
                </a:lnTo>
                <a:lnTo>
                  <a:pt x="1711" y="524"/>
                </a:lnTo>
                <a:lnTo>
                  <a:pt x="1749" y="515"/>
                </a:lnTo>
                <a:lnTo>
                  <a:pt x="1788" y="508"/>
                </a:lnTo>
                <a:lnTo>
                  <a:pt x="1827" y="501"/>
                </a:lnTo>
                <a:lnTo>
                  <a:pt x="1867" y="496"/>
                </a:lnTo>
                <a:lnTo>
                  <a:pt x="1907" y="491"/>
                </a:lnTo>
                <a:lnTo>
                  <a:pt x="1946" y="488"/>
                </a:lnTo>
                <a:lnTo>
                  <a:pt x="1986" y="485"/>
                </a:lnTo>
                <a:lnTo>
                  <a:pt x="2027" y="483"/>
                </a:lnTo>
                <a:lnTo>
                  <a:pt x="2068" y="483"/>
                </a:lnTo>
                <a:lnTo>
                  <a:pt x="2068" y="483"/>
                </a:lnTo>
                <a:lnTo>
                  <a:pt x="2109" y="483"/>
                </a:lnTo>
                <a:lnTo>
                  <a:pt x="2149" y="485"/>
                </a:lnTo>
                <a:lnTo>
                  <a:pt x="2190" y="488"/>
                </a:lnTo>
                <a:lnTo>
                  <a:pt x="2229" y="491"/>
                </a:lnTo>
                <a:lnTo>
                  <a:pt x="2269" y="496"/>
                </a:lnTo>
                <a:lnTo>
                  <a:pt x="2309" y="501"/>
                </a:lnTo>
                <a:lnTo>
                  <a:pt x="2348" y="508"/>
                </a:lnTo>
                <a:lnTo>
                  <a:pt x="2386" y="515"/>
                </a:lnTo>
                <a:lnTo>
                  <a:pt x="2425" y="524"/>
                </a:lnTo>
                <a:lnTo>
                  <a:pt x="2464" y="533"/>
                </a:lnTo>
                <a:lnTo>
                  <a:pt x="2501" y="543"/>
                </a:lnTo>
                <a:lnTo>
                  <a:pt x="2539" y="555"/>
                </a:lnTo>
                <a:lnTo>
                  <a:pt x="2575" y="566"/>
                </a:lnTo>
                <a:lnTo>
                  <a:pt x="2613" y="579"/>
                </a:lnTo>
                <a:lnTo>
                  <a:pt x="2648" y="593"/>
                </a:lnTo>
                <a:lnTo>
                  <a:pt x="2684" y="607"/>
                </a:lnTo>
                <a:lnTo>
                  <a:pt x="2719" y="623"/>
                </a:lnTo>
                <a:lnTo>
                  <a:pt x="2755" y="639"/>
                </a:lnTo>
                <a:lnTo>
                  <a:pt x="2789" y="656"/>
                </a:lnTo>
                <a:lnTo>
                  <a:pt x="2823" y="674"/>
                </a:lnTo>
                <a:lnTo>
                  <a:pt x="2856" y="693"/>
                </a:lnTo>
                <a:lnTo>
                  <a:pt x="2889" y="713"/>
                </a:lnTo>
                <a:lnTo>
                  <a:pt x="2921" y="733"/>
                </a:lnTo>
                <a:lnTo>
                  <a:pt x="2952" y="754"/>
                </a:lnTo>
                <a:lnTo>
                  <a:pt x="2984" y="775"/>
                </a:lnTo>
                <a:lnTo>
                  <a:pt x="3015" y="798"/>
                </a:lnTo>
                <a:lnTo>
                  <a:pt x="3046" y="821"/>
                </a:lnTo>
                <a:lnTo>
                  <a:pt x="3075" y="845"/>
                </a:lnTo>
                <a:lnTo>
                  <a:pt x="3104" y="870"/>
                </a:lnTo>
                <a:lnTo>
                  <a:pt x="3132" y="895"/>
                </a:lnTo>
                <a:lnTo>
                  <a:pt x="3160" y="921"/>
                </a:lnTo>
                <a:lnTo>
                  <a:pt x="3188" y="947"/>
                </a:lnTo>
                <a:lnTo>
                  <a:pt x="3214" y="974"/>
                </a:lnTo>
                <a:lnTo>
                  <a:pt x="3240" y="1003"/>
                </a:lnTo>
                <a:lnTo>
                  <a:pt x="3265" y="1031"/>
                </a:lnTo>
                <a:lnTo>
                  <a:pt x="3290" y="1059"/>
                </a:lnTo>
                <a:lnTo>
                  <a:pt x="3314" y="1090"/>
                </a:lnTo>
                <a:lnTo>
                  <a:pt x="3337" y="1120"/>
                </a:lnTo>
                <a:lnTo>
                  <a:pt x="3359" y="1150"/>
                </a:lnTo>
                <a:lnTo>
                  <a:pt x="3381" y="1182"/>
                </a:lnTo>
                <a:lnTo>
                  <a:pt x="3403" y="1214"/>
                </a:lnTo>
                <a:lnTo>
                  <a:pt x="3422" y="1246"/>
                </a:lnTo>
                <a:lnTo>
                  <a:pt x="3442" y="1279"/>
                </a:lnTo>
                <a:lnTo>
                  <a:pt x="3461" y="1313"/>
                </a:lnTo>
                <a:lnTo>
                  <a:pt x="3479" y="1346"/>
                </a:lnTo>
                <a:lnTo>
                  <a:pt x="3496" y="1381"/>
                </a:lnTo>
                <a:lnTo>
                  <a:pt x="3512" y="1415"/>
                </a:lnTo>
                <a:lnTo>
                  <a:pt x="3528" y="1451"/>
                </a:lnTo>
                <a:lnTo>
                  <a:pt x="3542" y="1487"/>
                </a:lnTo>
                <a:lnTo>
                  <a:pt x="3556" y="1523"/>
                </a:lnTo>
                <a:lnTo>
                  <a:pt x="3569" y="1560"/>
                </a:lnTo>
                <a:lnTo>
                  <a:pt x="3581" y="1596"/>
                </a:lnTo>
                <a:lnTo>
                  <a:pt x="3591" y="1634"/>
                </a:lnTo>
                <a:lnTo>
                  <a:pt x="3601" y="1672"/>
                </a:lnTo>
                <a:lnTo>
                  <a:pt x="3612" y="1710"/>
                </a:lnTo>
                <a:lnTo>
                  <a:pt x="3620" y="1748"/>
                </a:lnTo>
                <a:lnTo>
                  <a:pt x="3628" y="1787"/>
                </a:lnTo>
                <a:lnTo>
                  <a:pt x="3633" y="1826"/>
                </a:lnTo>
                <a:lnTo>
                  <a:pt x="3639" y="1865"/>
                </a:lnTo>
                <a:lnTo>
                  <a:pt x="3644" y="1905"/>
                </a:lnTo>
                <a:lnTo>
                  <a:pt x="3647" y="1945"/>
                </a:lnTo>
                <a:lnTo>
                  <a:pt x="3650" y="1986"/>
                </a:lnTo>
                <a:lnTo>
                  <a:pt x="3652" y="2026"/>
                </a:lnTo>
                <a:lnTo>
                  <a:pt x="3652" y="2067"/>
                </a:lnTo>
                <a:lnTo>
                  <a:pt x="3652" y="4536"/>
                </a:lnTo>
                <a:lnTo>
                  <a:pt x="3383" y="4536"/>
                </a:lnTo>
                <a:lnTo>
                  <a:pt x="3894" y="5046"/>
                </a:lnTo>
                <a:lnTo>
                  <a:pt x="4404" y="4536"/>
                </a:lnTo>
                <a:lnTo>
                  <a:pt x="4135" y="45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74868" y="2807046"/>
            <a:ext cx="5936824" cy="937610"/>
            <a:chOff x="3043872" y="2512580"/>
            <a:chExt cx="5936824" cy="937610"/>
          </a:xfrm>
        </p:grpSpPr>
        <p:grpSp>
          <p:nvGrpSpPr>
            <p:cNvPr id="8" name="组合 7"/>
            <p:cNvGrpSpPr/>
            <p:nvPr/>
          </p:nvGrpSpPr>
          <p:grpSpPr>
            <a:xfrm>
              <a:off x="8043086" y="2512580"/>
              <a:ext cx="937610" cy="937610"/>
              <a:chOff x="8043086" y="2512580"/>
              <a:chExt cx="937610" cy="937610"/>
            </a:xfrm>
          </p:grpSpPr>
          <p:sp>
            <p:nvSpPr>
              <p:cNvPr id="15" name="Freeform 9"/>
              <p:cNvSpPr/>
              <p:nvPr/>
            </p:nvSpPr>
            <p:spPr bwMode="auto">
              <a:xfrm>
                <a:off x="8043086" y="2512580"/>
                <a:ext cx="937610" cy="937610"/>
              </a:xfrm>
              <a:custGeom>
                <a:avLst/>
                <a:gdLst>
                  <a:gd name="T0" fmla="*/ 2735 w 2739"/>
                  <a:gd name="T1" fmla="*/ 1474 h 2739"/>
                  <a:gd name="T2" fmla="*/ 2711 w 2739"/>
                  <a:gd name="T3" fmla="*/ 1645 h 2739"/>
                  <a:gd name="T4" fmla="*/ 2667 w 2739"/>
                  <a:gd name="T5" fmla="*/ 1809 h 2739"/>
                  <a:gd name="T6" fmla="*/ 2605 w 2739"/>
                  <a:gd name="T7" fmla="*/ 1963 h 2739"/>
                  <a:gd name="T8" fmla="*/ 2524 w 2739"/>
                  <a:gd name="T9" fmla="*/ 2108 h 2739"/>
                  <a:gd name="T10" fmla="*/ 2426 w 2739"/>
                  <a:gd name="T11" fmla="*/ 2241 h 2739"/>
                  <a:gd name="T12" fmla="*/ 2315 w 2739"/>
                  <a:gd name="T13" fmla="*/ 2360 h 2739"/>
                  <a:gd name="T14" fmla="*/ 2190 w 2739"/>
                  <a:gd name="T15" fmla="*/ 2467 h 2739"/>
                  <a:gd name="T16" fmla="*/ 2051 w 2739"/>
                  <a:gd name="T17" fmla="*/ 2557 h 2739"/>
                  <a:gd name="T18" fmla="*/ 1903 w 2739"/>
                  <a:gd name="T19" fmla="*/ 2631 h 2739"/>
                  <a:gd name="T20" fmla="*/ 1745 w 2739"/>
                  <a:gd name="T21" fmla="*/ 2686 h 2739"/>
                  <a:gd name="T22" fmla="*/ 1578 w 2739"/>
                  <a:gd name="T23" fmla="*/ 2723 h 2739"/>
                  <a:gd name="T24" fmla="*/ 1405 w 2739"/>
                  <a:gd name="T25" fmla="*/ 2737 h 2739"/>
                  <a:gd name="T26" fmla="*/ 1264 w 2739"/>
                  <a:gd name="T27" fmla="*/ 2734 h 2739"/>
                  <a:gd name="T28" fmla="*/ 1094 w 2739"/>
                  <a:gd name="T29" fmla="*/ 2710 h 2739"/>
                  <a:gd name="T30" fmla="*/ 931 w 2739"/>
                  <a:gd name="T31" fmla="*/ 2667 h 2739"/>
                  <a:gd name="T32" fmla="*/ 777 w 2739"/>
                  <a:gd name="T33" fmla="*/ 2603 h 2739"/>
                  <a:gd name="T34" fmla="*/ 632 w 2739"/>
                  <a:gd name="T35" fmla="*/ 2523 h 2739"/>
                  <a:gd name="T36" fmla="*/ 499 w 2739"/>
                  <a:gd name="T37" fmla="*/ 2426 h 2739"/>
                  <a:gd name="T38" fmla="*/ 379 w 2739"/>
                  <a:gd name="T39" fmla="*/ 2313 h 2739"/>
                  <a:gd name="T40" fmla="*/ 273 w 2739"/>
                  <a:gd name="T41" fmla="*/ 2188 h 2739"/>
                  <a:gd name="T42" fmla="*/ 182 w 2739"/>
                  <a:gd name="T43" fmla="*/ 2051 h 2739"/>
                  <a:gd name="T44" fmla="*/ 108 w 2739"/>
                  <a:gd name="T45" fmla="*/ 1902 h 2739"/>
                  <a:gd name="T46" fmla="*/ 53 w 2739"/>
                  <a:gd name="T47" fmla="*/ 1744 h 2739"/>
                  <a:gd name="T48" fmla="*/ 16 w 2739"/>
                  <a:gd name="T49" fmla="*/ 1578 h 2739"/>
                  <a:gd name="T50" fmla="*/ 1 w 2739"/>
                  <a:gd name="T51" fmla="*/ 1404 h 2739"/>
                  <a:gd name="T52" fmla="*/ 5 w 2739"/>
                  <a:gd name="T53" fmla="*/ 1264 h 2739"/>
                  <a:gd name="T54" fmla="*/ 29 w 2739"/>
                  <a:gd name="T55" fmla="*/ 1094 h 2739"/>
                  <a:gd name="T56" fmla="*/ 73 w 2739"/>
                  <a:gd name="T57" fmla="*/ 930 h 2739"/>
                  <a:gd name="T58" fmla="*/ 136 w 2739"/>
                  <a:gd name="T59" fmla="*/ 775 h 2739"/>
                  <a:gd name="T60" fmla="*/ 216 w 2739"/>
                  <a:gd name="T61" fmla="*/ 631 h 2739"/>
                  <a:gd name="T62" fmla="*/ 313 w 2739"/>
                  <a:gd name="T63" fmla="*/ 498 h 2739"/>
                  <a:gd name="T64" fmla="*/ 425 w 2739"/>
                  <a:gd name="T65" fmla="*/ 377 h 2739"/>
                  <a:gd name="T66" fmla="*/ 551 w 2739"/>
                  <a:gd name="T67" fmla="*/ 272 h 2739"/>
                  <a:gd name="T68" fmla="*/ 688 w 2739"/>
                  <a:gd name="T69" fmla="*/ 181 h 2739"/>
                  <a:gd name="T70" fmla="*/ 837 w 2739"/>
                  <a:gd name="T71" fmla="*/ 108 h 2739"/>
                  <a:gd name="T72" fmla="*/ 995 w 2739"/>
                  <a:gd name="T73" fmla="*/ 52 h 2739"/>
                  <a:gd name="T74" fmla="*/ 1161 w 2739"/>
                  <a:gd name="T75" fmla="*/ 16 h 2739"/>
                  <a:gd name="T76" fmla="*/ 1335 w 2739"/>
                  <a:gd name="T77" fmla="*/ 0 h 2739"/>
                  <a:gd name="T78" fmla="*/ 1476 w 2739"/>
                  <a:gd name="T79" fmla="*/ 3 h 2739"/>
                  <a:gd name="T80" fmla="*/ 1646 w 2739"/>
                  <a:gd name="T81" fmla="*/ 27 h 2739"/>
                  <a:gd name="T82" fmla="*/ 1809 w 2739"/>
                  <a:gd name="T83" fmla="*/ 72 h 2739"/>
                  <a:gd name="T84" fmla="*/ 1963 w 2739"/>
                  <a:gd name="T85" fmla="*/ 135 h 2739"/>
                  <a:gd name="T86" fmla="*/ 2108 w 2739"/>
                  <a:gd name="T87" fmla="*/ 216 h 2739"/>
                  <a:gd name="T88" fmla="*/ 2241 w 2739"/>
                  <a:gd name="T89" fmla="*/ 313 h 2739"/>
                  <a:gd name="T90" fmla="*/ 2361 w 2739"/>
                  <a:gd name="T91" fmla="*/ 424 h 2739"/>
                  <a:gd name="T92" fmla="*/ 2467 w 2739"/>
                  <a:gd name="T93" fmla="*/ 550 h 2739"/>
                  <a:gd name="T94" fmla="*/ 2558 w 2739"/>
                  <a:gd name="T95" fmla="*/ 688 h 2739"/>
                  <a:gd name="T96" fmla="*/ 2632 w 2739"/>
                  <a:gd name="T97" fmla="*/ 837 h 2739"/>
                  <a:gd name="T98" fmla="*/ 2688 w 2739"/>
                  <a:gd name="T99" fmla="*/ 995 h 2739"/>
                  <a:gd name="T100" fmla="*/ 2724 w 2739"/>
                  <a:gd name="T101" fmla="*/ 1161 h 2739"/>
                  <a:gd name="T102" fmla="*/ 2739 w 2739"/>
                  <a:gd name="T103" fmla="*/ 1333 h 2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39" h="2739">
                    <a:moveTo>
                      <a:pt x="2739" y="1369"/>
                    </a:moveTo>
                    <a:lnTo>
                      <a:pt x="2739" y="1369"/>
                    </a:lnTo>
                    <a:lnTo>
                      <a:pt x="2739" y="1404"/>
                    </a:lnTo>
                    <a:lnTo>
                      <a:pt x="2738" y="1439"/>
                    </a:lnTo>
                    <a:lnTo>
                      <a:pt x="2735" y="1474"/>
                    </a:lnTo>
                    <a:lnTo>
                      <a:pt x="2732" y="1510"/>
                    </a:lnTo>
                    <a:lnTo>
                      <a:pt x="2728" y="1544"/>
                    </a:lnTo>
                    <a:lnTo>
                      <a:pt x="2724" y="1578"/>
                    </a:lnTo>
                    <a:lnTo>
                      <a:pt x="2718" y="1612"/>
                    </a:lnTo>
                    <a:lnTo>
                      <a:pt x="2711" y="1645"/>
                    </a:lnTo>
                    <a:lnTo>
                      <a:pt x="2705" y="1678"/>
                    </a:lnTo>
                    <a:lnTo>
                      <a:pt x="2695" y="1711"/>
                    </a:lnTo>
                    <a:lnTo>
                      <a:pt x="2688" y="1744"/>
                    </a:lnTo>
                    <a:lnTo>
                      <a:pt x="2677" y="1777"/>
                    </a:lnTo>
                    <a:lnTo>
                      <a:pt x="2667" y="1809"/>
                    </a:lnTo>
                    <a:lnTo>
                      <a:pt x="2656" y="1840"/>
                    </a:lnTo>
                    <a:lnTo>
                      <a:pt x="2644" y="1871"/>
                    </a:lnTo>
                    <a:lnTo>
                      <a:pt x="2632" y="1902"/>
                    </a:lnTo>
                    <a:lnTo>
                      <a:pt x="2618" y="1933"/>
                    </a:lnTo>
                    <a:lnTo>
                      <a:pt x="2605" y="1963"/>
                    </a:lnTo>
                    <a:lnTo>
                      <a:pt x="2590" y="1993"/>
                    </a:lnTo>
                    <a:lnTo>
                      <a:pt x="2574" y="2022"/>
                    </a:lnTo>
                    <a:lnTo>
                      <a:pt x="2558" y="2051"/>
                    </a:lnTo>
                    <a:lnTo>
                      <a:pt x="2541" y="2079"/>
                    </a:lnTo>
                    <a:lnTo>
                      <a:pt x="2524" y="2108"/>
                    </a:lnTo>
                    <a:lnTo>
                      <a:pt x="2506" y="2135"/>
                    </a:lnTo>
                    <a:lnTo>
                      <a:pt x="2486" y="2162"/>
                    </a:lnTo>
                    <a:lnTo>
                      <a:pt x="2467" y="2188"/>
                    </a:lnTo>
                    <a:lnTo>
                      <a:pt x="2447" y="2214"/>
                    </a:lnTo>
                    <a:lnTo>
                      <a:pt x="2426" y="2241"/>
                    </a:lnTo>
                    <a:lnTo>
                      <a:pt x="2406" y="2266"/>
                    </a:lnTo>
                    <a:lnTo>
                      <a:pt x="2383" y="2289"/>
                    </a:lnTo>
                    <a:lnTo>
                      <a:pt x="2361" y="2313"/>
                    </a:lnTo>
                    <a:lnTo>
                      <a:pt x="2339" y="2337"/>
                    </a:lnTo>
                    <a:lnTo>
                      <a:pt x="2315" y="2360"/>
                    </a:lnTo>
                    <a:lnTo>
                      <a:pt x="2291" y="2383"/>
                    </a:lnTo>
                    <a:lnTo>
                      <a:pt x="2266" y="2404"/>
                    </a:lnTo>
                    <a:lnTo>
                      <a:pt x="2241" y="2426"/>
                    </a:lnTo>
                    <a:lnTo>
                      <a:pt x="2216" y="2446"/>
                    </a:lnTo>
                    <a:lnTo>
                      <a:pt x="2190" y="2467"/>
                    </a:lnTo>
                    <a:lnTo>
                      <a:pt x="2162" y="2486"/>
                    </a:lnTo>
                    <a:lnTo>
                      <a:pt x="2135" y="2504"/>
                    </a:lnTo>
                    <a:lnTo>
                      <a:pt x="2108" y="2523"/>
                    </a:lnTo>
                    <a:lnTo>
                      <a:pt x="2079" y="2541"/>
                    </a:lnTo>
                    <a:lnTo>
                      <a:pt x="2051" y="2557"/>
                    </a:lnTo>
                    <a:lnTo>
                      <a:pt x="2023" y="2574"/>
                    </a:lnTo>
                    <a:lnTo>
                      <a:pt x="1993" y="2588"/>
                    </a:lnTo>
                    <a:lnTo>
                      <a:pt x="1963" y="2603"/>
                    </a:lnTo>
                    <a:lnTo>
                      <a:pt x="1934" y="2617"/>
                    </a:lnTo>
                    <a:lnTo>
                      <a:pt x="1903" y="2631"/>
                    </a:lnTo>
                    <a:lnTo>
                      <a:pt x="1872" y="2643"/>
                    </a:lnTo>
                    <a:lnTo>
                      <a:pt x="1841" y="2656"/>
                    </a:lnTo>
                    <a:lnTo>
                      <a:pt x="1809" y="2667"/>
                    </a:lnTo>
                    <a:lnTo>
                      <a:pt x="1777" y="2677"/>
                    </a:lnTo>
                    <a:lnTo>
                      <a:pt x="1745" y="2686"/>
                    </a:lnTo>
                    <a:lnTo>
                      <a:pt x="1712" y="2695"/>
                    </a:lnTo>
                    <a:lnTo>
                      <a:pt x="1679" y="2703"/>
                    </a:lnTo>
                    <a:lnTo>
                      <a:pt x="1646" y="2710"/>
                    </a:lnTo>
                    <a:lnTo>
                      <a:pt x="1612" y="2717"/>
                    </a:lnTo>
                    <a:lnTo>
                      <a:pt x="1578" y="2723"/>
                    </a:lnTo>
                    <a:lnTo>
                      <a:pt x="1544" y="2727"/>
                    </a:lnTo>
                    <a:lnTo>
                      <a:pt x="1510" y="2732"/>
                    </a:lnTo>
                    <a:lnTo>
                      <a:pt x="1476" y="2734"/>
                    </a:lnTo>
                    <a:lnTo>
                      <a:pt x="1441" y="2736"/>
                    </a:lnTo>
                    <a:lnTo>
                      <a:pt x="1405" y="2737"/>
                    </a:lnTo>
                    <a:lnTo>
                      <a:pt x="1370" y="2739"/>
                    </a:lnTo>
                    <a:lnTo>
                      <a:pt x="1370" y="2739"/>
                    </a:lnTo>
                    <a:lnTo>
                      <a:pt x="1335" y="2737"/>
                    </a:lnTo>
                    <a:lnTo>
                      <a:pt x="1300" y="2736"/>
                    </a:lnTo>
                    <a:lnTo>
                      <a:pt x="1264" y="2734"/>
                    </a:lnTo>
                    <a:lnTo>
                      <a:pt x="1230" y="2732"/>
                    </a:lnTo>
                    <a:lnTo>
                      <a:pt x="1195" y="2727"/>
                    </a:lnTo>
                    <a:lnTo>
                      <a:pt x="1161" y="2723"/>
                    </a:lnTo>
                    <a:lnTo>
                      <a:pt x="1128" y="2717"/>
                    </a:lnTo>
                    <a:lnTo>
                      <a:pt x="1094" y="2710"/>
                    </a:lnTo>
                    <a:lnTo>
                      <a:pt x="1061" y="2703"/>
                    </a:lnTo>
                    <a:lnTo>
                      <a:pt x="1028" y="2695"/>
                    </a:lnTo>
                    <a:lnTo>
                      <a:pt x="995" y="2686"/>
                    </a:lnTo>
                    <a:lnTo>
                      <a:pt x="963" y="2677"/>
                    </a:lnTo>
                    <a:lnTo>
                      <a:pt x="931" y="2667"/>
                    </a:lnTo>
                    <a:lnTo>
                      <a:pt x="899" y="2656"/>
                    </a:lnTo>
                    <a:lnTo>
                      <a:pt x="868" y="2643"/>
                    </a:lnTo>
                    <a:lnTo>
                      <a:pt x="837" y="2631"/>
                    </a:lnTo>
                    <a:lnTo>
                      <a:pt x="806" y="2617"/>
                    </a:lnTo>
                    <a:lnTo>
                      <a:pt x="777" y="2603"/>
                    </a:lnTo>
                    <a:lnTo>
                      <a:pt x="747" y="2588"/>
                    </a:lnTo>
                    <a:lnTo>
                      <a:pt x="718" y="2574"/>
                    </a:lnTo>
                    <a:lnTo>
                      <a:pt x="688" y="2557"/>
                    </a:lnTo>
                    <a:lnTo>
                      <a:pt x="660" y="2541"/>
                    </a:lnTo>
                    <a:lnTo>
                      <a:pt x="632" y="2523"/>
                    </a:lnTo>
                    <a:lnTo>
                      <a:pt x="604" y="2504"/>
                    </a:lnTo>
                    <a:lnTo>
                      <a:pt x="578" y="2486"/>
                    </a:lnTo>
                    <a:lnTo>
                      <a:pt x="551" y="2467"/>
                    </a:lnTo>
                    <a:lnTo>
                      <a:pt x="524" y="2446"/>
                    </a:lnTo>
                    <a:lnTo>
                      <a:pt x="499" y="2426"/>
                    </a:lnTo>
                    <a:lnTo>
                      <a:pt x="474" y="2404"/>
                    </a:lnTo>
                    <a:lnTo>
                      <a:pt x="449" y="2383"/>
                    </a:lnTo>
                    <a:lnTo>
                      <a:pt x="425" y="2360"/>
                    </a:lnTo>
                    <a:lnTo>
                      <a:pt x="402" y="2337"/>
                    </a:lnTo>
                    <a:lnTo>
                      <a:pt x="379" y="2313"/>
                    </a:lnTo>
                    <a:lnTo>
                      <a:pt x="356" y="2289"/>
                    </a:lnTo>
                    <a:lnTo>
                      <a:pt x="335" y="2266"/>
                    </a:lnTo>
                    <a:lnTo>
                      <a:pt x="313" y="2241"/>
                    </a:lnTo>
                    <a:lnTo>
                      <a:pt x="292" y="2214"/>
                    </a:lnTo>
                    <a:lnTo>
                      <a:pt x="273" y="2188"/>
                    </a:lnTo>
                    <a:lnTo>
                      <a:pt x="254" y="2162"/>
                    </a:lnTo>
                    <a:lnTo>
                      <a:pt x="234" y="2135"/>
                    </a:lnTo>
                    <a:lnTo>
                      <a:pt x="216" y="2108"/>
                    </a:lnTo>
                    <a:lnTo>
                      <a:pt x="199" y="2079"/>
                    </a:lnTo>
                    <a:lnTo>
                      <a:pt x="182" y="2051"/>
                    </a:lnTo>
                    <a:lnTo>
                      <a:pt x="166" y="2022"/>
                    </a:lnTo>
                    <a:lnTo>
                      <a:pt x="150" y="1993"/>
                    </a:lnTo>
                    <a:lnTo>
                      <a:pt x="136" y="1963"/>
                    </a:lnTo>
                    <a:lnTo>
                      <a:pt x="122" y="1933"/>
                    </a:lnTo>
                    <a:lnTo>
                      <a:pt x="108" y="1902"/>
                    </a:lnTo>
                    <a:lnTo>
                      <a:pt x="96" y="1871"/>
                    </a:lnTo>
                    <a:lnTo>
                      <a:pt x="83" y="1840"/>
                    </a:lnTo>
                    <a:lnTo>
                      <a:pt x="73" y="1809"/>
                    </a:lnTo>
                    <a:lnTo>
                      <a:pt x="62" y="1777"/>
                    </a:lnTo>
                    <a:lnTo>
                      <a:pt x="53" y="1744"/>
                    </a:lnTo>
                    <a:lnTo>
                      <a:pt x="44" y="1711"/>
                    </a:lnTo>
                    <a:lnTo>
                      <a:pt x="36" y="1678"/>
                    </a:lnTo>
                    <a:lnTo>
                      <a:pt x="29" y="1645"/>
                    </a:lnTo>
                    <a:lnTo>
                      <a:pt x="22" y="1612"/>
                    </a:lnTo>
                    <a:lnTo>
                      <a:pt x="16" y="1578"/>
                    </a:lnTo>
                    <a:lnTo>
                      <a:pt x="12" y="1544"/>
                    </a:lnTo>
                    <a:lnTo>
                      <a:pt x="8" y="1510"/>
                    </a:lnTo>
                    <a:lnTo>
                      <a:pt x="5" y="1474"/>
                    </a:lnTo>
                    <a:lnTo>
                      <a:pt x="3" y="1439"/>
                    </a:lnTo>
                    <a:lnTo>
                      <a:pt x="1" y="1404"/>
                    </a:lnTo>
                    <a:lnTo>
                      <a:pt x="0" y="1369"/>
                    </a:lnTo>
                    <a:lnTo>
                      <a:pt x="0" y="1369"/>
                    </a:lnTo>
                    <a:lnTo>
                      <a:pt x="1" y="1333"/>
                    </a:lnTo>
                    <a:lnTo>
                      <a:pt x="3" y="1298"/>
                    </a:lnTo>
                    <a:lnTo>
                      <a:pt x="5" y="1264"/>
                    </a:lnTo>
                    <a:lnTo>
                      <a:pt x="8" y="1229"/>
                    </a:lnTo>
                    <a:lnTo>
                      <a:pt x="12" y="1195"/>
                    </a:lnTo>
                    <a:lnTo>
                      <a:pt x="16" y="1161"/>
                    </a:lnTo>
                    <a:lnTo>
                      <a:pt x="22" y="1127"/>
                    </a:lnTo>
                    <a:lnTo>
                      <a:pt x="29" y="1094"/>
                    </a:lnTo>
                    <a:lnTo>
                      <a:pt x="36" y="1059"/>
                    </a:lnTo>
                    <a:lnTo>
                      <a:pt x="44" y="1027"/>
                    </a:lnTo>
                    <a:lnTo>
                      <a:pt x="53" y="995"/>
                    </a:lnTo>
                    <a:lnTo>
                      <a:pt x="62" y="962"/>
                    </a:lnTo>
                    <a:lnTo>
                      <a:pt x="73" y="930"/>
                    </a:lnTo>
                    <a:lnTo>
                      <a:pt x="83" y="898"/>
                    </a:lnTo>
                    <a:lnTo>
                      <a:pt x="96" y="867"/>
                    </a:lnTo>
                    <a:lnTo>
                      <a:pt x="108" y="837"/>
                    </a:lnTo>
                    <a:lnTo>
                      <a:pt x="122" y="806"/>
                    </a:lnTo>
                    <a:lnTo>
                      <a:pt x="136" y="775"/>
                    </a:lnTo>
                    <a:lnTo>
                      <a:pt x="150" y="746"/>
                    </a:lnTo>
                    <a:lnTo>
                      <a:pt x="166" y="716"/>
                    </a:lnTo>
                    <a:lnTo>
                      <a:pt x="182" y="688"/>
                    </a:lnTo>
                    <a:lnTo>
                      <a:pt x="199" y="659"/>
                    </a:lnTo>
                    <a:lnTo>
                      <a:pt x="216" y="631"/>
                    </a:lnTo>
                    <a:lnTo>
                      <a:pt x="234" y="604"/>
                    </a:lnTo>
                    <a:lnTo>
                      <a:pt x="254" y="576"/>
                    </a:lnTo>
                    <a:lnTo>
                      <a:pt x="273" y="550"/>
                    </a:lnTo>
                    <a:lnTo>
                      <a:pt x="292" y="524"/>
                    </a:lnTo>
                    <a:lnTo>
                      <a:pt x="313" y="498"/>
                    </a:lnTo>
                    <a:lnTo>
                      <a:pt x="335" y="473"/>
                    </a:lnTo>
                    <a:lnTo>
                      <a:pt x="356" y="448"/>
                    </a:lnTo>
                    <a:lnTo>
                      <a:pt x="379" y="424"/>
                    </a:lnTo>
                    <a:lnTo>
                      <a:pt x="402" y="401"/>
                    </a:lnTo>
                    <a:lnTo>
                      <a:pt x="425" y="377"/>
                    </a:lnTo>
                    <a:lnTo>
                      <a:pt x="449" y="356"/>
                    </a:lnTo>
                    <a:lnTo>
                      <a:pt x="474" y="334"/>
                    </a:lnTo>
                    <a:lnTo>
                      <a:pt x="499" y="313"/>
                    </a:lnTo>
                    <a:lnTo>
                      <a:pt x="524" y="292"/>
                    </a:lnTo>
                    <a:lnTo>
                      <a:pt x="551" y="272"/>
                    </a:lnTo>
                    <a:lnTo>
                      <a:pt x="578" y="252"/>
                    </a:lnTo>
                    <a:lnTo>
                      <a:pt x="604" y="234"/>
                    </a:lnTo>
                    <a:lnTo>
                      <a:pt x="632" y="216"/>
                    </a:lnTo>
                    <a:lnTo>
                      <a:pt x="660" y="198"/>
                    </a:lnTo>
                    <a:lnTo>
                      <a:pt x="688" y="181"/>
                    </a:lnTo>
                    <a:lnTo>
                      <a:pt x="718" y="165"/>
                    </a:lnTo>
                    <a:lnTo>
                      <a:pt x="747" y="150"/>
                    </a:lnTo>
                    <a:lnTo>
                      <a:pt x="777" y="135"/>
                    </a:lnTo>
                    <a:lnTo>
                      <a:pt x="806" y="120"/>
                    </a:lnTo>
                    <a:lnTo>
                      <a:pt x="837" y="108"/>
                    </a:lnTo>
                    <a:lnTo>
                      <a:pt x="868" y="94"/>
                    </a:lnTo>
                    <a:lnTo>
                      <a:pt x="899" y="83"/>
                    </a:lnTo>
                    <a:lnTo>
                      <a:pt x="931" y="72"/>
                    </a:lnTo>
                    <a:lnTo>
                      <a:pt x="963" y="61"/>
                    </a:lnTo>
                    <a:lnTo>
                      <a:pt x="995" y="52"/>
                    </a:lnTo>
                    <a:lnTo>
                      <a:pt x="1028" y="43"/>
                    </a:lnTo>
                    <a:lnTo>
                      <a:pt x="1061" y="35"/>
                    </a:lnTo>
                    <a:lnTo>
                      <a:pt x="1094" y="27"/>
                    </a:lnTo>
                    <a:lnTo>
                      <a:pt x="1128" y="22"/>
                    </a:lnTo>
                    <a:lnTo>
                      <a:pt x="1161" y="16"/>
                    </a:lnTo>
                    <a:lnTo>
                      <a:pt x="1195" y="11"/>
                    </a:lnTo>
                    <a:lnTo>
                      <a:pt x="1230" y="7"/>
                    </a:lnTo>
                    <a:lnTo>
                      <a:pt x="1264" y="3"/>
                    </a:lnTo>
                    <a:lnTo>
                      <a:pt x="1300" y="1"/>
                    </a:lnTo>
                    <a:lnTo>
                      <a:pt x="1335" y="0"/>
                    </a:lnTo>
                    <a:lnTo>
                      <a:pt x="1370" y="0"/>
                    </a:lnTo>
                    <a:lnTo>
                      <a:pt x="1370" y="0"/>
                    </a:lnTo>
                    <a:lnTo>
                      <a:pt x="1405" y="0"/>
                    </a:lnTo>
                    <a:lnTo>
                      <a:pt x="1441" y="1"/>
                    </a:lnTo>
                    <a:lnTo>
                      <a:pt x="1476" y="3"/>
                    </a:lnTo>
                    <a:lnTo>
                      <a:pt x="1510" y="7"/>
                    </a:lnTo>
                    <a:lnTo>
                      <a:pt x="1544" y="11"/>
                    </a:lnTo>
                    <a:lnTo>
                      <a:pt x="1578" y="16"/>
                    </a:lnTo>
                    <a:lnTo>
                      <a:pt x="1612" y="22"/>
                    </a:lnTo>
                    <a:lnTo>
                      <a:pt x="1646" y="27"/>
                    </a:lnTo>
                    <a:lnTo>
                      <a:pt x="1679" y="35"/>
                    </a:lnTo>
                    <a:lnTo>
                      <a:pt x="1712" y="43"/>
                    </a:lnTo>
                    <a:lnTo>
                      <a:pt x="1745" y="52"/>
                    </a:lnTo>
                    <a:lnTo>
                      <a:pt x="1777" y="61"/>
                    </a:lnTo>
                    <a:lnTo>
                      <a:pt x="1809" y="72"/>
                    </a:lnTo>
                    <a:lnTo>
                      <a:pt x="1841" y="83"/>
                    </a:lnTo>
                    <a:lnTo>
                      <a:pt x="1872" y="94"/>
                    </a:lnTo>
                    <a:lnTo>
                      <a:pt x="1903" y="108"/>
                    </a:lnTo>
                    <a:lnTo>
                      <a:pt x="1934" y="120"/>
                    </a:lnTo>
                    <a:lnTo>
                      <a:pt x="1963" y="135"/>
                    </a:lnTo>
                    <a:lnTo>
                      <a:pt x="1993" y="150"/>
                    </a:lnTo>
                    <a:lnTo>
                      <a:pt x="2023" y="165"/>
                    </a:lnTo>
                    <a:lnTo>
                      <a:pt x="2051" y="181"/>
                    </a:lnTo>
                    <a:lnTo>
                      <a:pt x="2079" y="198"/>
                    </a:lnTo>
                    <a:lnTo>
                      <a:pt x="2108" y="216"/>
                    </a:lnTo>
                    <a:lnTo>
                      <a:pt x="2135" y="234"/>
                    </a:lnTo>
                    <a:lnTo>
                      <a:pt x="2162" y="252"/>
                    </a:lnTo>
                    <a:lnTo>
                      <a:pt x="2190" y="272"/>
                    </a:lnTo>
                    <a:lnTo>
                      <a:pt x="2216" y="292"/>
                    </a:lnTo>
                    <a:lnTo>
                      <a:pt x="2241" y="313"/>
                    </a:lnTo>
                    <a:lnTo>
                      <a:pt x="2266" y="334"/>
                    </a:lnTo>
                    <a:lnTo>
                      <a:pt x="2291" y="356"/>
                    </a:lnTo>
                    <a:lnTo>
                      <a:pt x="2315" y="377"/>
                    </a:lnTo>
                    <a:lnTo>
                      <a:pt x="2339" y="401"/>
                    </a:lnTo>
                    <a:lnTo>
                      <a:pt x="2361" y="424"/>
                    </a:lnTo>
                    <a:lnTo>
                      <a:pt x="2383" y="448"/>
                    </a:lnTo>
                    <a:lnTo>
                      <a:pt x="2406" y="473"/>
                    </a:lnTo>
                    <a:lnTo>
                      <a:pt x="2426" y="498"/>
                    </a:lnTo>
                    <a:lnTo>
                      <a:pt x="2447" y="524"/>
                    </a:lnTo>
                    <a:lnTo>
                      <a:pt x="2467" y="550"/>
                    </a:lnTo>
                    <a:lnTo>
                      <a:pt x="2486" y="576"/>
                    </a:lnTo>
                    <a:lnTo>
                      <a:pt x="2506" y="604"/>
                    </a:lnTo>
                    <a:lnTo>
                      <a:pt x="2524" y="631"/>
                    </a:lnTo>
                    <a:lnTo>
                      <a:pt x="2541" y="659"/>
                    </a:lnTo>
                    <a:lnTo>
                      <a:pt x="2558" y="688"/>
                    </a:lnTo>
                    <a:lnTo>
                      <a:pt x="2574" y="716"/>
                    </a:lnTo>
                    <a:lnTo>
                      <a:pt x="2590" y="746"/>
                    </a:lnTo>
                    <a:lnTo>
                      <a:pt x="2605" y="775"/>
                    </a:lnTo>
                    <a:lnTo>
                      <a:pt x="2618" y="806"/>
                    </a:lnTo>
                    <a:lnTo>
                      <a:pt x="2632" y="837"/>
                    </a:lnTo>
                    <a:lnTo>
                      <a:pt x="2644" y="867"/>
                    </a:lnTo>
                    <a:lnTo>
                      <a:pt x="2656" y="898"/>
                    </a:lnTo>
                    <a:lnTo>
                      <a:pt x="2667" y="930"/>
                    </a:lnTo>
                    <a:lnTo>
                      <a:pt x="2677" y="962"/>
                    </a:lnTo>
                    <a:lnTo>
                      <a:pt x="2688" y="995"/>
                    </a:lnTo>
                    <a:lnTo>
                      <a:pt x="2695" y="1027"/>
                    </a:lnTo>
                    <a:lnTo>
                      <a:pt x="2705" y="1059"/>
                    </a:lnTo>
                    <a:lnTo>
                      <a:pt x="2711" y="1094"/>
                    </a:lnTo>
                    <a:lnTo>
                      <a:pt x="2718" y="1127"/>
                    </a:lnTo>
                    <a:lnTo>
                      <a:pt x="2724" y="1161"/>
                    </a:lnTo>
                    <a:lnTo>
                      <a:pt x="2728" y="1195"/>
                    </a:lnTo>
                    <a:lnTo>
                      <a:pt x="2732" y="1229"/>
                    </a:lnTo>
                    <a:lnTo>
                      <a:pt x="2735" y="1264"/>
                    </a:lnTo>
                    <a:lnTo>
                      <a:pt x="2738" y="1298"/>
                    </a:lnTo>
                    <a:lnTo>
                      <a:pt x="2739" y="1333"/>
                    </a:lnTo>
                    <a:lnTo>
                      <a:pt x="2739" y="1369"/>
                    </a:lnTo>
                    <a:lnTo>
                      <a:pt x="2739" y="13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16" name="Freeform 475"/>
              <p:cNvSpPr>
                <a:spLocks noEditPoints="1"/>
              </p:cNvSpPr>
              <p:nvPr/>
            </p:nvSpPr>
            <p:spPr bwMode="auto">
              <a:xfrm>
                <a:off x="8309522" y="2786669"/>
                <a:ext cx="404740" cy="389434"/>
              </a:xfrm>
              <a:custGeom>
                <a:avLst/>
                <a:gdLst>
                  <a:gd name="T0" fmla="*/ 580 w 6612"/>
                  <a:gd name="T1" fmla="*/ 4053 h 6361"/>
                  <a:gd name="T2" fmla="*/ 1004 w 6612"/>
                  <a:gd name="T3" fmla="*/ 4053 h 6361"/>
                  <a:gd name="T4" fmla="*/ 1705 w 6612"/>
                  <a:gd name="T5" fmla="*/ 6361 h 6361"/>
                  <a:gd name="T6" fmla="*/ 2735 w 6612"/>
                  <a:gd name="T7" fmla="*/ 6361 h 6361"/>
                  <a:gd name="T8" fmla="*/ 2735 w 6612"/>
                  <a:gd name="T9" fmla="*/ 5077 h 6361"/>
                  <a:gd name="T10" fmla="*/ 3343 w 6612"/>
                  <a:gd name="T11" fmla="*/ 5077 h 6361"/>
                  <a:gd name="T12" fmla="*/ 3343 w 6612"/>
                  <a:gd name="T13" fmla="*/ 4053 h 6361"/>
                  <a:gd name="T14" fmla="*/ 3343 w 6612"/>
                  <a:gd name="T15" fmla="*/ 3955 h 6361"/>
                  <a:gd name="T16" fmla="*/ 6612 w 6612"/>
                  <a:gd name="T17" fmla="*/ 5271 h 6361"/>
                  <a:gd name="T18" fmla="*/ 6612 w 6612"/>
                  <a:gd name="T19" fmla="*/ 0 h 6361"/>
                  <a:gd name="T20" fmla="*/ 3343 w 6612"/>
                  <a:gd name="T21" fmla="*/ 1314 h 6361"/>
                  <a:gd name="T22" fmla="*/ 3343 w 6612"/>
                  <a:gd name="T23" fmla="*/ 1217 h 6361"/>
                  <a:gd name="T24" fmla="*/ 580 w 6612"/>
                  <a:gd name="T25" fmla="*/ 1217 h 6361"/>
                  <a:gd name="T26" fmla="*/ 580 w 6612"/>
                  <a:gd name="T27" fmla="*/ 1663 h 6361"/>
                  <a:gd name="T28" fmla="*/ 0 w 6612"/>
                  <a:gd name="T29" fmla="*/ 1663 h 6361"/>
                  <a:gd name="T30" fmla="*/ 0 w 6612"/>
                  <a:gd name="T31" fmla="*/ 3606 h 6361"/>
                  <a:gd name="T32" fmla="*/ 580 w 6612"/>
                  <a:gd name="T33" fmla="*/ 3606 h 6361"/>
                  <a:gd name="T34" fmla="*/ 580 w 6612"/>
                  <a:gd name="T35" fmla="*/ 4053 h 6361"/>
                  <a:gd name="T36" fmla="*/ 3343 w 6612"/>
                  <a:gd name="T37" fmla="*/ 1562 h 6361"/>
                  <a:gd name="T38" fmla="*/ 6382 w 6612"/>
                  <a:gd name="T39" fmla="*/ 340 h 6361"/>
                  <a:gd name="T40" fmla="*/ 6382 w 6612"/>
                  <a:gd name="T41" fmla="*/ 4931 h 6361"/>
                  <a:gd name="T42" fmla="*/ 3343 w 6612"/>
                  <a:gd name="T43" fmla="*/ 3708 h 6361"/>
                  <a:gd name="T44" fmla="*/ 3343 w 6612"/>
                  <a:gd name="T45" fmla="*/ 1562 h 6361"/>
                  <a:gd name="T46" fmla="*/ 2505 w 6612"/>
                  <a:gd name="T47" fmla="*/ 6132 h 6361"/>
                  <a:gd name="T48" fmla="*/ 1875 w 6612"/>
                  <a:gd name="T49" fmla="*/ 6132 h 6361"/>
                  <a:gd name="T50" fmla="*/ 1699 w 6612"/>
                  <a:gd name="T51" fmla="*/ 5553 h 6361"/>
                  <a:gd name="T52" fmla="*/ 2089 w 6612"/>
                  <a:gd name="T53" fmla="*/ 5553 h 6361"/>
                  <a:gd name="T54" fmla="*/ 2089 w 6612"/>
                  <a:gd name="T55" fmla="*/ 5323 h 6361"/>
                  <a:gd name="T56" fmla="*/ 1629 w 6612"/>
                  <a:gd name="T57" fmla="*/ 5323 h 6361"/>
                  <a:gd name="T58" fmla="*/ 1483 w 6612"/>
                  <a:gd name="T59" fmla="*/ 4840 h 6361"/>
                  <a:gd name="T60" fmla="*/ 2089 w 6612"/>
                  <a:gd name="T61" fmla="*/ 4840 h 6361"/>
                  <a:gd name="T62" fmla="*/ 2089 w 6612"/>
                  <a:gd name="T63" fmla="*/ 4610 h 6361"/>
                  <a:gd name="T64" fmla="*/ 1413 w 6612"/>
                  <a:gd name="T65" fmla="*/ 4610 h 6361"/>
                  <a:gd name="T66" fmla="*/ 1245 w 6612"/>
                  <a:gd name="T67" fmla="*/ 4053 h 6361"/>
                  <a:gd name="T68" fmla="*/ 2505 w 6612"/>
                  <a:gd name="T69" fmla="*/ 4053 h 6361"/>
                  <a:gd name="T70" fmla="*/ 2505 w 6612"/>
                  <a:gd name="T71" fmla="*/ 6132 h 6361"/>
                  <a:gd name="T72" fmla="*/ 3114 w 6612"/>
                  <a:gd name="T73" fmla="*/ 4847 h 6361"/>
                  <a:gd name="T74" fmla="*/ 2735 w 6612"/>
                  <a:gd name="T75" fmla="*/ 4847 h 6361"/>
                  <a:gd name="T76" fmla="*/ 2735 w 6612"/>
                  <a:gd name="T77" fmla="*/ 4053 h 6361"/>
                  <a:gd name="T78" fmla="*/ 3114 w 6612"/>
                  <a:gd name="T79" fmla="*/ 4053 h 6361"/>
                  <a:gd name="T80" fmla="*/ 3114 w 6612"/>
                  <a:gd name="T81" fmla="*/ 4847 h 6361"/>
                  <a:gd name="T82" fmla="*/ 810 w 6612"/>
                  <a:gd name="T83" fmla="*/ 1447 h 6361"/>
                  <a:gd name="T84" fmla="*/ 3095 w 6612"/>
                  <a:gd name="T85" fmla="*/ 1447 h 6361"/>
                  <a:gd name="T86" fmla="*/ 3114 w 6612"/>
                  <a:gd name="T87" fmla="*/ 1493 h 6361"/>
                  <a:gd name="T88" fmla="*/ 3114 w 6612"/>
                  <a:gd name="T89" fmla="*/ 3778 h 6361"/>
                  <a:gd name="T90" fmla="*/ 3095 w 6612"/>
                  <a:gd name="T91" fmla="*/ 3824 h 6361"/>
                  <a:gd name="T92" fmla="*/ 810 w 6612"/>
                  <a:gd name="T93" fmla="*/ 3824 h 6361"/>
                  <a:gd name="T94" fmla="*/ 810 w 6612"/>
                  <a:gd name="T95" fmla="*/ 1447 h 6361"/>
                  <a:gd name="T96" fmla="*/ 229 w 6612"/>
                  <a:gd name="T97" fmla="*/ 3377 h 6361"/>
                  <a:gd name="T98" fmla="*/ 229 w 6612"/>
                  <a:gd name="T99" fmla="*/ 1893 h 6361"/>
                  <a:gd name="T100" fmla="*/ 580 w 6612"/>
                  <a:gd name="T101" fmla="*/ 1893 h 6361"/>
                  <a:gd name="T102" fmla="*/ 580 w 6612"/>
                  <a:gd name="T103" fmla="*/ 3377 h 6361"/>
                  <a:gd name="T104" fmla="*/ 229 w 6612"/>
                  <a:gd name="T105" fmla="*/ 3377 h 6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612" h="6361">
                    <a:moveTo>
                      <a:pt x="580" y="4053"/>
                    </a:moveTo>
                    <a:lnTo>
                      <a:pt x="1004" y="4053"/>
                    </a:lnTo>
                    <a:lnTo>
                      <a:pt x="1705" y="6361"/>
                    </a:lnTo>
                    <a:lnTo>
                      <a:pt x="2735" y="6361"/>
                    </a:lnTo>
                    <a:lnTo>
                      <a:pt x="2735" y="5077"/>
                    </a:lnTo>
                    <a:lnTo>
                      <a:pt x="3343" y="5077"/>
                    </a:lnTo>
                    <a:lnTo>
                      <a:pt x="3343" y="4053"/>
                    </a:lnTo>
                    <a:lnTo>
                      <a:pt x="3343" y="3955"/>
                    </a:lnTo>
                    <a:lnTo>
                      <a:pt x="6612" y="5271"/>
                    </a:lnTo>
                    <a:lnTo>
                      <a:pt x="6612" y="0"/>
                    </a:lnTo>
                    <a:lnTo>
                      <a:pt x="3343" y="1314"/>
                    </a:lnTo>
                    <a:lnTo>
                      <a:pt x="3343" y="1217"/>
                    </a:lnTo>
                    <a:lnTo>
                      <a:pt x="580" y="1217"/>
                    </a:lnTo>
                    <a:lnTo>
                      <a:pt x="580" y="1663"/>
                    </a:lnTo>
                    <a:lnTo>
                      <a:pt x="0" y="1663"/>
                    </a:lnTo>
                    <a:lnTo>
                      <a:pt x="0" y="3606"/>
                    </a:lnTo>
                    <a:lnTo>
                      <a:pt x="580" y="3606"/>
                    </a:lnTo>
                    <a:lnTo>
                      <a:pt x="580" y="4053"/>
                    </a:lnTo>
                    <a:close/>
                    <a:moveTo>
                      <a:pt x="3343" y="1562"/>
                    </a:moveTo>
                    <a:lnTo>
                      <a:pt x="6382" y="340"/>
                    </a:lnTo>
                    <a:lnTo>
                      <a:pt x="6382" y="4931"/>
                    </a:lnTo>
                    <a:lnTo>
                      <a:pt x="3343" y="3708"/>
                    </a:lnTo>
                    <a:lnTo>
                      <a:pt x="3343" y="1562"/>
                    </a:lnTo>
                    <a:close/>
                    <a:moveTo>
                      <a:pt x="2505" y="6132"/>
                    </a:moveTo>
                    <a:lnTo>
                      <a:pt x="1875" y="6132"/>
                    </a:lnTo>
                    <a:lnTo>
                      <a:pt x="1699" y="5553"/>
                    </a:lnTo>
                    <a:lnTo>
                      <a:pt x="2089" y="5553"/>
                    </a:lnTo>
                    <a:lnTo>
                      <a:pt x="2089" y="5323"/>
                    </a:lnTo>
                    <a:lnTo>
                      <a:pt x="1629" y="5323"/>
                    </a:lnTo>
                    <a:lnTo>
                      <a:pt x="1483" y="4840"/>
                    </a:lnTo>
                    <a:lnTo>
                      <a:pt x="2089" y="4840"/>
                    </a:lnTo>
                    <a:lnTo>
                      <a:pt x="2089" y="4610"/>
                    </a:lnTo>
                    <a:lnTo>
                      <a:pt x="1413" y="4610"/>
                    </a:lnTo>
                    <a:lnTo>
                      <a:pt x="1245" y="4053"/>
                    </a:lnTo>
                    <a:lnTo>
                      <a:pt x="2505" y="4053"/>
                    </a:lnTo>
                    <a:lnTo>
                      <a:pt x="2505" y="6132"/>
                    </a:lnTo>
                    <a:close/>
                    <a:moveTo>
                      <a:pt x="3114" y="4847"/>
                    </a:moveTo>
                    <a:lnTo>
                      <a:pt x="2735" y="4847"/>
                    </a:lnTo>
                    <a:lnTo>
                      <a:pt x="2735" y="4053"/>
                    </a:lnTo>
                    <a:lnTo>
                      <a:pt x="3114" y="4053"/>
                    </a:lnTo>
                    <a:lnTo>
                      <a:pt x="3114" y="4847"/>
                    </a:lnTo>
                    <a:close/>
                    <a:moveTo>
                      <a:pt x="810" y="1447"/>
                    </a:moveTo>
                    <a:lnTo>
                      <a:pt x="3095" y="1447"/>
                    </a:lnTo>
                    <a:lnTo>
                      <a:pt x="3114" y="1493"/>
                    </a:lnTo>
                    <a:lnTo>
                      <a:pt x="3114" y="3778"/>
                    </a:lnTo>
                    <a:lnTo>
                      <a:pt x="3095" y="3824"/>
                    </a:lnTo>
                    <a:lnTo>
                      <a:pt x="810" y="3824"/>
                    </a:lnTo>
                    <a:lnTo>
                      <a:pt x="810" y="1447"/>
                    </a:lnTo>
                    <a:close/>
                    <a:moveTo>
                      <a:pt x="229" y="3377"/>
                    </a:moveTo>
                    <a:lnTo>
                      <a:pt x="229" y="1893"/>
                    </a:lnTo>
                    <a:lnTo>
                      <a:pt x="580" y="1893"/>
                    </a:lnTo>
                    <a:lnTo>
                      <a:pt x="580" y="3377"/>
                    </a:lnTo>
                    <a:lnTo>
                      <a:pt x="229" y="33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043872" y="2512580"/>
              <a:ext cx="936583" cy="937610"/>
              <a:chOff x="3043872" y="2512580"/>
              <a:chExt cx="936583" cy="937610"/>
            </a:xfrm>
          </p:grpSpPr>
          <p:sp>
            <p:nvSpPr>
              <p:cNvPr id="13" name="Freeform 5"/>
              <p:cNvSpPr/>
              <p:nvPr/>
            </p:nvSpPr>
            <p:spPr bwMode="auto">
              <a:xfrm>
                <a:off x="3043872" y="2512580"/>
                <a:ext cx="936583" cy="937610"/>
              </a:xfrm>
              <a:custGeom>
                <a:avLst/>
                <a:gdLst>
                  <a:gd name="T0" fmla="*/ 2735 w 2738"/>
                  <a:gd name="T1" fmla="*/ 1474 h 2739"/>
                  <a:gd name="T2" fmla="*/ 2711 w 2738"/>
                  <a:gd name="T3" fmla="*/ 1645 h 2739"/>
                  <a:gd name="T4" fmla="*/ 2667 w 2738"/>
                  <a:gd name="T5" fmla="*/ 1809 h 2739"/>
                  <a:gd name="T6" fmla="*/ 2603 w 2738"/>
                  <a:gd name="T7" fmla="*/ 1963 h 2739"/>
                  <a:gd name="T8" fmla="*/ 2522 w 2738"/>
                  <a:gd name="T9" fmla="*/ 2108 h 2739"/>
                  <a:gd name="T10" fmla="*/ 2426 w 2738"/>
                  <a:gd name="T11" fmla="*/ 2241 h 2739"/>
                  <a:gd name="T12" fmla="*/ 2314 w 2738"/>
                  <a:gd name="T13" fmla="*/ 2360 h 2739"/>
                  <a:gd name="T14" fmla="*/ 2188 w 2738"/>
                  <a:gd name="T15" fmla="*/ 2467 h 2739"/>
                  <a:gd name="T16" fmla="*/ 2051 w 2738"/>
                  <a:gd name="T17" fmla="*/ 2557 h 2739"/>
                  <a:gd name="T18" fmla="*/ 1902 w 2738"/>
                  <a:gd name="T19" fmla="*/ 2631 h 2739"/>
                  <a:gd name="T20" fmla="*/ 1744 w 2738"/>
                  <a:gd name="T21" fmla="*/ 2686 h 2739"/>
                  <a:gd name="T22" fmla="*/ 1578 w 2738"/>
                  <a:gd name="T23" fmla="*/ 2723 h 2739"/>
                  <a:gd name="T24" fmla="*/ 1405 w 2738"/>
                  <a:gd name="T25" fmla="*/ 2737 h 2739"/>
                  <a:gd name="T26" fmla="*/ 1264 w 2738"/>
                  <a:gd name="T27" fmla="*/ 2734 h 2739"/>
                  <a:gd name="T28" fmla="*/ 1093 w 2738"/>
                  <a:gd name="T29" fmla="*/ 2710 h 2739"/>
                  <a:gd name="T30" fmla="*/ 930 w 2738"/>
                  <a:gd name="T31" fmla="*/ 2667 h 2739"/>
                  <a:gd name="T32" fmla="*/ 775 w 2738"/>
                  <a:gd name="T33" fmla="*/ 2603 h 2739"/>
                  <a:gd name="T34" fmla="*/ 631 w 2738"/>
                  <a:gd name="T35" fmla="*/ 2523 h 2739"/>
                  <a:gd name="T36" fmla="*/ 498 w 2738"/>
                  <a:gd name="T37" fmla="*/ 2426 h 2739"/>
                  <a:gd name="T38" fmla="*/ 378 w 2738"/>
                  <a:gd name="T39" fmla="*/ 2313 h 2739"/>
                  <a:gd name="T40" fmla="*/ 272 w 2738"/>
                  <a:gd name="T41" fmla="*/ 2188 h 2739"/>
                  <a:gd name="T42" fmla="*/ 182 w 2738"/>
                  <a:gd name="T43" fmla="*/ 2051 h 2739"/>
                  <a:gd name="T44" fmla="*/ 108 w 2738"/>
                  <a:gd name="T45" fmla="*/ 1902 h 2739"/>
                  <a:gd name="T46" fmla="*/ 52 w 2738"/>
                  <a:gd name="T47" fmla="*/ 1744 h 2739"/>
                  <a:gd name="T48" fmla="*/ 16 w 2738"/>
                  <a:gd name="T49" fmla="*/ 1578 h 2739"/>
                  <a:gd name="T50" fmla="*/ 1 w 2738"/>
                  <a:gd name="T51" fmla="*/ 1404 h 2739"/>
                  <a:gd name="T52" fmla="*/ 4 w 2738"/>
                  <a:gd name="T53" fmla="*/ 1264 h 2739"/>
                  <a:gd name="T54" fmla="*/ 28 w 2738"/>
                  <a:gd name="T55" fmla="*/ 1094 h 2739"/>
                  <a:gd name="T56" fmla="*/ 72 w 2738"/>
                  <a:gd name="T57" fmla="*/ 930 h 2739"/>
                  <a:gd name="T58" fmla="*/ 135 w 2738"/>
                  <a:gd name="T59" fmla="*/ 775 h 2739"/>
                  <a:gd name="T60" fmla="*/ 216 w 2738"/>
                  <a:gd name="T61" fmla="*/ 631 h 2739"/>
                  <a:gd name="T62" fmla="*/ 313 w 2738"/>
                  <a:gd name="T63" fmla="*/ 498 h 2739"/>
                  <a:gd name="T64" fmla="*/ 425 w 2738"/>
                  <a:gd name="T65" fmla="*/ 377 h 2739"/>
                  <a:gd name="T66" fmla="*/ 550 w 2738"/>
                  <a:gd name="T67" fmla="*/ 272 h 2739"/>
                  <a:gd name="T68" fmla="*/ 688 w 2738"/>
                  <a:gd name="T69" fmla="*/ 181 h 2739"/>
                  <a:gd name="T70" fmla="*/ 837 w 2738"/>
                  <a:gd name="T71" fmla="*/ 108 h 2739"/>
                  <a:gd name="T72" fmla="*/ 995 w 2738"/>
                  <a:gd name="T73" fmla="*/ 52 h 2739"/>
                  <a:gd name="T74" fmla="*/ 1161 w 2738"/>
                  <a:gd name="T75" fmla="*/ 16 h 2739"/>
                  <a:gd name="T76" fmla="*/ 1334 w 2738"/>
                  <a:gd name="T77" fmla="*/ 0 h 2739"/>
                  <a:gd name="T78" fmla="*/ 1474 w 2738"/>
                  <a:gd name="T79" fmla="*/ 3 h 2739"/>
                  <a:gd name="T80" fmla="*/ 1645 w 2738"/>
                  <a:gd name="T81" fmla="*/ 27 h 2739"/>
                  <a:gd name="T82" fmla="*/ 1808 w 2738"/>
                  <a:gd name="T83" fmla="*/ 72 h 2739"/>
                  <a:gd name="T84" fmla="*/ 1963 w 2738"/>
                  <a:gd name="T85" fmla="*/ 135 h 2739"/>
                  <a:gd name="T86" fmla="*/ 2107 w 2738"/>
                  <a:gd name="T87" fmla="*/ 216 h 2739"/>
                  <a:gd name="T88" fmla="*/ 2240 w 2738"/>
                  <a:gd name="T89" fmla="*/ 313 h 2739"/>
                  <a:gd name="T90" fmla="*/ 2361 w 2738"/>
                  <a:gd name="T91" fmla="*/ 424 h 2739"/>
                  <a:gd name="T92" fmla="*/ 2467 w 2738"/>
                  <a:gd name="T93" fmla="*/ 550 h 2739"/>
                  <a:gd name="T94" fmla="*/ 2558 w 2738"/>
                  <a:gd name="T95" fmla="*/ 688 h 2739"/>
                  <a:gd name="T96" fmla="*/ 2630 w 2738"/>
                  <a:gd name="T97" fmla="*/ 837 h 2739"/>
                  <a:gd name="T98" fmla="*/ 2686 w 2738"/>
                  <a:gd name="T99" fmla="*/ 995 h 2739"/>
                  <a:gd name="T100" fmla="*/ 2722 w 2738"/>
                  <a:gd name="T101" fmla="*/ 1161 h 2739"/>
                  <a:gd name="T102" fmla="*/ 2738 w 2738"/>
                  <a:gd name="T103" fmla="*/ 1333 h 2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38" h="2739">
                    <a:moveTo>
                      <a:pt x="2738" y="1369"/>
                    </a:moveTo>
                    <a:lnTo>
                      <a:pt x="2738" y="1369"/>
                    </a:lnTo>
                    <a:lnTo>
                      <a:pt x="2738" y="1404"/>
                    </a:lnTo>
                    <a:lnTo>
                      <a:pt x="2737" y="1439"/>
                    </a:lnTo>
                    <a:lnTo>
                      <a:pt x="2735" y="1474"/>
                    </a:lnTo>
                    <a:lnTo>
                      <a:pt x="2731" y="1510"/>
                    </a:lnTo>
                    <a:lnTo>
                      <a:pt x="2727" y="1544"/>
                    </a:lnTo>
                    <a:lnTo>
                      <a:pt x="2722" y="1578"/>
                    </a:lnTo>
                    <a:lnTo>
                      <a:pt x="2717" y="1612"/>
                    </a:lnTo>
                    <a:lnTo>
                      <a:pt x="2711" y="1645"/>
                    </a:lnTo>
                    <a:lnTo>
                      <a:pt x="2703" y="1678"/>
                    </a:lnTo>
                    <a:lnTo>
                      <a:pt x="2695" y="1711"/>
                    </a:lnTo>
                    <a:lnTo>
                      <a:pt x="2686" y="1744"/>
                    </a:lnTo>
                    <a:lnTo>
                      <a:pt x="2677" y="1777"/>
                    </a:lnTo>
                    <a:lnTo>
                      <a:pt x="2667" y="1809"/>
                    </a:lnTo>
                    <a:lnTo>
                      <a:pt x="2655" y="1840"/>
                    </a:lnTo>
                    <a:lnTo>
                      <a:pt x="2644" y="1871"/>
                    </a:lnTo>
                    <a:lnTo>
                      <a:pt x="2630" y="1902"/>
                    </a:lnTo>
                    <a:lnTo>
                      <a:pt x="2618" y="1933"/>
                    </a:lnTo>
                    <a:lnTo>
                      <a:pt x="2603" y="1963"/>
                    </a:lnTo>
                    <a:lnTo>
                      <a:pt x="2588" y="1993"/>
                    </a:lnTo>
                    <a:lnTo>
                      <a:pt x="2573" y="2022"/>
                    </a:lnTo>
                    <a:lnTo>
                      <a:pt x="2558" y="2051"/>
                    </a:lnTo>
                    <a:lnTo>
                      <a:pt x="2540" y="2079"/>
                    </a:lnTo>
                    <a:lnTo>
                      <a:pt x="2522" y="2108"/>
                    </a:lnTo>
                    <a:lnTo>
                      <a:pt x="2504" y="2135"/>
                    </a:lnTo>
                    <a:lnTo>
                      <a:pt x="2486" y="2162"/>
                    </a:lnTo>
                    <a:lnTo>
                      <a:pt x="2467" y="2188"/>
                    </a:lnTo>
                    <a:lnTo>
                      <a:pt x="2446" y="2214"/>
                    </a:lnTo>
                    <a:lnTo>
                      <a:pt x="2426" y="2241"/>
                    </a:lnTo>
                    <a:lnTo>
                      <a:pt x="2404" y="2266"/>
                    </a:lnTo>
                    <a:lnTo>
                      <a:pt x="2382" y="2289"/>
                    </a:lnTo>
                    <a:lnTo>
                      <a:pt x="2361" y="2313"/>
                    </a:lnTo>
                    <a:lnTo>
                      <a:pt x="2337" y="2337"/>
                    </a:lnTo>
                    <a:lnTo>
                      <a:pt x="2314" y="2360"/>
                    </a:lnTo>
                    <a:lnTo>
                      <a:pt x="2290" y="2383"/>
                    </a:lnTo>
                    <a:lnTo>
                      <a:pt x="2265" y="2404"/>
                    </a:lnTo>
                    <a:lnTo>
                      <a:pt x="2240" y="2426"/>
                    </a:lnTo>
                    <a:lnTo>
                      <a:pt x="2214" y="2446"/>
                    </a:lnTo>
                    <a:lnTo>
                      <a:pt x="2188" y="2467"/>
                    </a:lnTo>
                    <a:lnTo>
                      <a:pt x="2162" y="2486"/>
                    </a:lnTo>
                    <a:lnTo>
                      <a:pt x="2135" y="2504"/>
                    </a:lnTo>
                    <a:lnTo>
                      <a:pt x="2107" y="2523"/>
                    </a:lnTo>
                    <a:lnTo>
                      <a:pt x="2079" y="2541"/>
                    </a:lnTo>
                    <a:lnTo>
                      <a:pt x="2051" y="2557"/>
                    </a:lnTo>
                    <a:lnTo>
                      <a:pt x="2022" y="2574"/>
                    </a:lnTo>
                    <a:lnTo>
                      <a:pt x="1993" y="2588"/>
                    </a:lnTo>
                    <a:lnTo>
                      <a:pt x="1963" y="2603"/>
                    </a:lnTo>
                    <a:lnTo>
                      <a:pt x="1932" y="2617"/>
                    </a:lnTo>
                    <a:lnTo>
                      <a:pt x="1902" y="2631"/>
                    </a:lnTo>
                    <a:lnTo>
                      <a:pt x="1871" y="2643"/>
                    </a:lnTo>
                    <a:lnTo>
                      <a:pt x="1840" y="2656"/>
                    </a:lnTo>
                    <a:lnTo>
                      <a:pt x="1808" y="2667"/>
                    </a:lnTo>
                    <a:lnTo>
                      <a:pt x="1777" y="2677"/>
                    </a:lnTo>
                    <a:lnTo>
                      <a:pt x="1744" y="2686"/>
                    </a:lnTo>
                    <a:lnTo>
                      <a:pt x="1712" y="2695"/>
                    </a:lnTo>
                    <a:lnTo>
                      <a:pt x="1679" y="2703"/>
                    </a:lnTo>
                    <a:lnTo>
                      <a:pt x="1645" y="2710"/>
                    </a:lnTo>
                    <a:lnTo>
                      <a:pt x="1612" y="2717"/>
                    </a:lnTo>
                    <a:lnTo>
                      <a:pt x="1578" y="2723"/>
                    </a:lnTo>
                    <a:lnTo>
                      <a:pt x="1544" y="2727"/>
                    </a:lnTo>
                    <a:lnTo>
                      <a:pt x="1509" y="2732"/>
                    </a:lnTo>
                    <a:lnTo>
                      <a:pt x="1474" y="2734"/>
                    </a:lnTo>
                    <a:lnTo>
                      <a:pt x="1440" y="2736"/>
                    </a:lnTo>
                    <a:lnTo>
                      <a:pt x="1405" y="2737"/>
                    </a:lnTo>
                    <a:lnTo>
                      <a:pt x="1370" y="2739"/>
                    </a:lnTo>
                    <a:lnTo>
                      <a:pt x="1370" y="2739"/>
                    </a:lnTo>
                    <a:lnTo>
                      <a:pt x="1334" y="2737"/>
                    </a:lnTo>
                    <a:lnTo>
                      <a:pt x="1299" y="2736"/>
                    </a:lnTo>
                    <a:lnTo>
                      <a:pt x="1264" y="2734"/>
                    </a:lnTo>
                    <a:lnTo>
                      <a:pt x="1229" y="2732"/>
                    </a:lnTo>
                    <a:lnTo>
                      <a:pt x="1195" y="2727"/>
                    </a:lnTo>
                    <a:lnTo>
                      <a:pt x="1161" y="2723"/>
                    </a:lnTo>
                    <a:lnTo>
                      <a:pt x="1126" y="2717"/>
                    </a:lnTo>
                    <a:lnTo>
                      <a:pt x="1093" y="2710"/>
                    </a:lnTo>
                    <a:lnTo>
                      <a:pt x="1060" y="2703"/>
                    </a:lnTo>
                    <a:lnTo>
                      <a:pt x="1028" y="2695"/>
                    </a:lnTo>
                    <a:lnTo>
                      <a:pt x="995" y="2686"/>
                    </a:lnTo>
                    <a:lnTo>
                      <a:pt x="962" y="2677"/>
                    </a:lnTo>
                    <a:lnTo>
                      <a:pt x="930" y="2667"/>
                    </a:lnTo>
                    <a:lnTo>
                      <a:pt x="898" y="2656"/>
                    </a:lnTo>
                    <a:lnTo>
                      <a:pt x="867" y="2643"/>
                    </a:lnTo>
                    <a:lnTo>
                      <a:pt x="837" y="2631"/>
                    </a:lnTo>
                    <a:lnTo>
                      <a:pt x="806" y="2617"/>
                    </a:lnTo>
                    <a:lnTo>
                      <a:pt x="775" y="2603"/>
                    </a:lnTo>
                    <a:lnTo>
                      <a:pt x="746" y="2588"/>
                    </a:lnTo>
                    <a:lnTo>
                      <a:pt x="716" y="2574"/>
                    </a:lnTo>
                    <a:lnTo>
                      <a:pt x="688" y="2557"/>
                    </a:lnTo>
                    <a:lnTo>
                      <a:pt x="659" y="2541"/>
                    </a:lnTo>
                    <a:lnTo>
                      <a:pt x="631" y="2523"/>
                    </a:lnTo>
                    <a:lnTo>
                      <a:pt x="604" y="2504"/>
                    </a:lnTo>
                    <a:lnTo>
                      <a:pt x="576" y="2486"/>
                    </a:lnTo>
                    <a:lnTo>
                      <a:pt x="550" y="2467"/>
                    </a:lnTo>
                    <a:lnTo>
                      <a:pt x="524" y="2446"/>
                    </a:lnTo>
                    <a:lnTo>
                      <a:pt x="498" y="2426"/>
                    </a:lnTo>
                    <a:lnTo>
                      <a:pt x="473" y="2404"/>
                    </a:lnTo>
                    <a:lnTo>
                      <a:pt x="449" y="2383"/>
                    </a:lnTo>
                    <a:lnTo>
                      <a:pt x="425" y="2360"/>
                    </a:lnTo>
                    <a:lnTo>
                      <a:pt x="401" y="2337"/>
                    </a:lnTo>
                    <a:lnTo>
                      <a:pt x="378" y="2313"/>
                    </a:lnTo>
                    <a:lnTo>
                      <a:pt x="356" y="2289"/>
                    </a:lnTo>
                    <a:lnTo>
                      <a:pt x="334" y="2266"/>
                    </a:lnTo>
                    <a:lnTo>
                      <a:pt x="313" y="2241"/>
                    </a:lnTo>
                    <a:lnTo>
                      <a:pt x="292" y="2214"/>
                    </a:lnTo>
                    <a:lnTo>
                      <a:pt x="272" y="2188"/>
                    </a:lnTo>
                    <a:lnTo>
                      <a:pt x="252" y="2162"/>
                    </a:lnTo>
                    <a:lnTo>
                      <a:pt x="234" y="2135"/>
                    </a:lnTo>
                    <a:lnTo>
                      <a:pt x="216" y="2108"/>
                    </a:lnTo>
                    <a:lnTo>
                      <a:pt x="198" y="2079"/>
                    </a:lnTo>
                    <a:lnTo>
                      <a:pt x="182" y="2051"/>
                    </a:lnTo>
                    <a:lnTo>
                      <a:pt x="165" y="2022"/>
                    </a:lnTo>
                    <a:lnTo>
                      <a:pt x="150" y="1993"/>
                    </a:lnTo>
                    <a:lnTo>
                      <a:pt x="135" y="1963"/>
                    </a:lnTo>
                    <a:lnTo>
                      <a:pt x="122" y="1933"/>
                    </a:lnTo>
                    <a:lnTo>
                      <a:pt x="108" y="1902"/>
                    </a:lnTo>
                    <a:lnTo>
                      <a:pt x="95" y="1871"/>
                    </a:lnTo>
                    <a:lnTo>
                      <a:pt x="83" y="1840"/>
                    </a:lnTo>
                    <a:lnTo>
                      <a:pt x="72" y="1809"/>
                    </a:lnTo>
                    <a:lnTo>
                      <a:pt x="61" y="1777"/>
                    </a:lnTo>
                    <a:lnTo>
                      <a:pt x="52" y="1744"/>
                    </a:lnTo>
                    <a:lnTo>
                      <a:pt x="43" y="1711"/>
                    </a:lnTo>
                    <a:lnTo>
                      <a:pt x="35" y="1678"/>
                    </a:lnTo>
                    <a:lnTo>
                      <a:pt x="28" y="1645"/>
                    </a:lnTo>
                    <a:lnTo>
                      <a:pt x="22" y="1612"/>
                    </a:lnTo>
                    <a:lnTo>
                      <a:pt x="16" y="1578"/>
                    </a:lnTo>
                    <a:lnTo>
                      <a:pt x="11" y="1544"/>
                    </a:lnTo>
                    <a:lnTo>
                      <a:pt x="7" y="1510"/>
                    </a:lnTo>
                    <a:lnTo>
                      <a:pt x="4" y="1474"/>
                    </a:lnTo>
                    <a:lnTo>
                      <a:pt x="2" y="1439"/>
                    </a:lnTo>
                    <a:lnTo>
                      <a:pt x="1" y="1404"/>
                    </a:lnTo>
                    <a:lnTo>
                      <a:pt x="0" y="1369"/>
                    </a:lnTo>
                    <a:lnTo>
                      <a:pt x="0" y="1369"/>
                    </a:lnTo>
                    <a:lnTo>
                      <a:pt x="1" y="1333"/>
                    </a:lnTo>
                    <a:lnTo>
                      <a:pt x="2" y="1298"/>
                    </a:lnTo>
                    <a:lnTo>
                      <a:pt x="4" y="1264"/>
                    </a:lnTo>
                    <a:lnTo>
                      <a:pt x="7" y="1229"/>
                    </a:lnTo>
                    <a:lnTo>
                      <a:pt x="11" y="1195"/>
                    </a:lnTo>
                    <a:lnTo>
                      <a:pt x="16" y="1161"/>
                    </a:lnTo>
                    <a:lnTo>
                      <a:pt x="22" y="1127"/>
                    </a:lnTo>
                    <a:lnTo>
                      <a:pt x="28" y="1094"/>
                    </a:lnTo>
                    <a:lnTo>
                      <a:pt x="35" y="1059"/>
                    </a:lnTo>
                    <a:lnTo>
                      <a:pt x="43" y="1027"/>
                    </a:lnTo>
                    <a:lnTo>
                      <a:pt x="52" y="995"/>
                    </a:lnTo>
                    <a:lnTo>
                      <a:pt x="61" y="962"/>
                    </a:lnTo>
                    <a:lnTo>
                      <a:pt x="72" y="930"/>
                    </a:lnTo>
                    <a:lnTo>
                      <a:pt x="83" y="898"/>
                    </a:lnTo>
                    <a:lnTo>
                      <a:pt x="95" y="867"/>
                    </a:lnTo>
                    <a:lnTo>
                      <a:pt x="108" y="837"/>
                    </a:lnTo>
                    <a:lnTo>
                      <a:pt x="122" y="806"/>
                    </a:lnTo>
                    <a:lnTo>
                      <a:pt x="135" y="775"/>
                    </a:lnTo>
                    <a:lnTo>
                      <a:pt x="150" y="746"/>
                    </a:lnTo>
                    <a:lnTo>
                      <a:pt x="165" y="716"/>
                    </a:lnTo>
                    <a:lnTo>
                      <a:pt x="182" y="688"/>
                    </a:lnTo>
                    <a:lnTo>
                      <a:pt x="198" y="659"/>
                    </a:lnTo>
                    <a:lnTo>
                      <a:pt x="216" y="631"/>
                    </a:lnTo>
                    <a:lnTo>
                      <a:pt x="234" y="604"/>
                    </a:lnTo>
                    <a:lnTo>
                      <a:pt x="252" y="576"/>
                    </a:lnTo>
                    <a:lnTo>
                      <a:pt x="272" y="550"/>
                    </a:lnTo>
                    <a:lnTo>
                      <a:pt x="292" y="524"/>
                    </a:lnTo>
                    <a:lnTo>
                      <a:pt x="313" y="498"/>
                    </a:lnTo>
                    <a:lnTo>
                      <a:pt x="334" y="473"/>
                    </a:lnTo>
                    <a:lnTo>
                      <a:pt x="356" y="448"/>
                    </a:lnTo>
                    <a:lnTo>
                      <a:pt x="378" y="424"/>
                    </a:lnTo>
                    <a:lnTo>
                      <a:pt x="401" y="401"/>
                    </a:lnTo>
                    <a:lnTo>
                      <a:pt x="425" y="377"/>
                    </a:lnTo>
                    <a:lnTo>
                      <a:pt x="449" y="356"/>
                    </a:lnTo>
                    <a:lnTo>
                      <a:pt x="473" y="334"/>
                    </a:lnTo>
                    <a:lnTo>
                      <a:pt x="498" y="313"/>
                    </a:lnTo>
                    <a:lnTo>
                      <a:pt x="524" y="292"/>
                    </a:lnTo>
                    <a:lnTo>
                      <a:pt x="550" y="272"/>
                    </a:lnTo>
                    <a:lnTo>
                      <a:pt x="576" y="252"/>
                    </a:lnTo>
                    <a:lnTo>
                      <a:pt x="604" y="234"/>
                    </a:lnTo>
                    <a:lnTo>
                      <a:pt x="631" y="216"/>
                    </a:lnTo>
                    <a:lnTo>
                      <a:pt x="659" y="198"/>
                    </a:lnTo>
                    <a:lnTo>
                      <a:pt x="688" y="181"/>
                    </a:lnTo>
                    <a:lnTo>
                      <a:pt x="716" y="165"/>
                    </a:lnTo>
                    <a:lnTo>
                      <a:pt x="746" y="150"/>
                    </a:lnTo>
                    <a:lnTo>
                      <a:pt x="775" y="135"/>
                    </a:lnTo>
                    <a:lnTo>
                      <a:pt x="806" y="120"/>
                    </a:lnTo>
                    <a:lnTo>
                      <a:pt x="837" y="108"/>
                    </a:lnTo>
                    <a:lnTo>
                      <a:pt x="867" y="94"/>
                    </a:lnTo>
                    <a:lnTo>
                      <a:pt x="898" y="83"/>
                    </a:lnTo>
                    <a:lnTo>
                      <a:pt x="930" y="72"/>
                    </a:lnTo>
                    <a:lnTo>
                      <a:pt x="962" y="61"/>
                    </a:lnTo>
                    <a:lnTo>
                      <a:pt x="995" y="52"/>
                    </a:lnTo>
                    <a:lnTo>
                      <a:pt x="1028" y="43"/>
                    </a:lnTo>
                    <a:lnTo>
                      <a:pt x="1060" y="35"/>
                    </a:lnTo>
                    <a:lnTo>
                      <a:pt x="1093" y="27"/>
                    </a:lnTo>
                    <a:lnTo>
                      <a:pt x="1126" y="22"/>
                    </a:lnTo>
                    <a:lnTo>
                      <a:pt x="1161" y="16"/>
                    </a:lnTo>
                    <a:lnTo>
                      <a:pt x="1195" y="11"/>
                    </a:lnTo>
                    <a:lnTo>
                      <a:pt x="1229" y="7"/>
                    </a:lnTo>
                    <a:lnTo>
                      <a:pt x="1264" y="3"/>
                    </a:lnTo>
                    <a:lnTo>
                      <a:pt x="1299" y="1"/>
                    </a:lnTo>
                    <a:lnTo>
                      <a:pt x="1334" y="0"/>
                    </a:lnTo>
                    <a:lnTo>
                      <a:pt x="1370" y="0"/>
                    </a:lnTo>
                    <a:lnTo>
                      <a:pt x="1370" y="0"/>
                    </a:lnTo>
                    <a:lnTo>
                      <a:pt x="1405" y="0"/>
                    </a:lnTo>
                    <a:lnTo>
                      <a:pt x="1440" y="1"/>
                    </a:lnTo>
                    <a:lnTo>
                      <a:pt x="1474" y="3"/>
                    </a:lnTo>
                    <a:lnTo>
                      <a:pt x="1509" y="7"/>
                    </a:lnTo>
                    <a:lnTo>
                      <a:pt x="1544" y="11"/>
                    </a:lnTo>
                    <a:lnTo>
                      <a:pt x="1578" y="16"/>
                    </a:lnTo>
                    <a:lnTo>
                      <a:pt x="1612" y="22"/>
                    </a:lnTo>
                    <a:lnTo>
                      <a:pt x="1645" y="27"/>
                    </a:lnTo>
                    <a:lnTo>
                      <a:pt x="1679" y="35"/>
                    </a:lnTo>
                    <a:lnTo>
                      <a:pt x="1712" y="43"/>
                    </a:lnTo>
                    <a:lnTo>
                      <a:pt x="1744" y="52"/>
                    </a:lnTo>
                    <a:lnTo>
                      <a:pt x="1777" y="61"/>
                    </a:lnTo>
                    <a:lnTo>
                      <a:pt x="1808" y="72"/>
                    </a:lnTo>
                    <a:lnTo>
                      <a:pt x="1840" y="83"/>
                    </a:lnTo>
                    <a:lnTo>
                      <a:pt x="1871" y="94"/>
                    </a:lnTo>
                    <a:lnTo>
                      <a:pt x="1902" y="108"/>
                    </a:lnTo>
                    <a:lnTo>
                      <a:pt x="1932" y="120"/>
                    </a:lnTo>
                    <a:lnTo>
                      <a:pt x="1963" y="135"/>
                    </a:lnTo>
                    <a:lnTo>
                      <a:pt x="1993" y="150"/>
                    </a:lnTo>
                    <a:lnTo>
                      <a:pt x="2022" y="165"/>
                    </a:lnTo>
                    <a:lnTo>
                      <a:pt x="2051" y="181"/>
                    </a:lnTo>
                    <a:lnTo>
                      <a:pt x="2079" y="198"/>
                    </a:lnTo>
                    <a:lnTo>
                      <a:pt x="2107" y="216"/>
                    </a:lnTo>
                    <a:lnTo>
                      <a:pt x="2135" y="234"/>
                    </a:lnTo>
                    <a:lnTo>
                      <a:pt x="2162" y="252"/>
                    </a:lnTo>
                    <a:lnTo>
                      <a:pt x="2188" y="272"/>
                    </a:lnTo>
                    <a:lnTo>
                      <a:pt x="2214" y="292"/>
                    </a:lnTo>
                    <a:lnTo>
                      <a:pt x="2240" y="313"/>
                    </a:lnTo>
                    <a:lnTo>
                      <a:pt x="2265" y="334"/>
                    </a:lnTo>
                    <a:lnTo>
                      <a:pt x="2290" y="356"/>
                    </a:lnTo>
                    <a:lnTo>
                      <a:pt x="2314" y="377"/>
                    </a:lnTo>
                    <a:lnTo>
                      <a:pt x="2337" y="401"/>
                    </a:lnTo>
                    <a:lnTo>
                      <a:pt x="2361" y="424"/>
                    </a:lnTo>
                    <a:lnTo>
                      <a:pt x="2382" y="448"/>
                    </a:lnTo>
                    <a:lnTo>
                      <a:pt x="2404" y="473"/>
                    </a:lnTo>
                    <a:lnTo>
                      <a:pt x="2426" y="498"/>
                    </a:lnTo>
                    <a:lnTo>
                      <a:pt x="2446" y="524"/>
                    </a:lnTo>
                    <a:lnTo>
                      <a:pt x="2467" y="550"/>
                    </a:lnTo>
                    <a:lnTo>
                      <a:pt x="2486" y="576"/>
                    </a:lnTo>
                    <a:lnTo>
                      <a:pt x="2504" y="604"/>
                    </a:lnTo>
                    <a:lnTo>
                      <a:pt x="2522" y="631"/>
                    </a:lnTo>
                    <a:lnTo>
                      <a:pt x="2540" y="659"/>
                    </a:lnTo>
                    <a:lnTo>
                      <a:pt x="2558" y="688"/>
                    </a:lnTo>
                    <a:lnTo>
                      <a:pt x="2573" y="716"/>
                    </a:lnTo>
                    <a:lnTo>
                      <a:pt x="2588" y="746"/>
                    </a:lnTo>
                    <a:lnTo>
                      <a:pt x="2603" y="775"/>
                    </a:lnTo>
                    <a:lnTo>
                      <a:pt x="2618" y="806"/>
                    </a:lnTo>
                    <a:lnTo>
                      <a:pt x="2630" y="837"/>
                    </a:lnTo>
                    <a:lnTo>
                      <a:pt x="2644" y="867"/>
                    </a:lnTo>
                    <a:lnTo>
                      <a:pt x="2655" y="898"/>
                    </a:lnTo>
                    <a:lnTo>
                      <a:pt x="2667" y="930"/>
                    </a:lnTo>
                    <a:lnTo>
                      <a:pt x="2677" y="962"/>
                    </a:lnTo>
                    <a:lnTo>
                      <a:pt x="2686" y="995"/>
                    </a:lnTo>
                    <a:lnTo>
                      <a:pt x="2695" y="1027"/>
                    </a:lnTo>
                    <a:lnTo>
                      <a:pt x="2703" y="1059"/>
                    </a:lnTo>
                    <a:lnTo>
                      <a:pt x="2711" y="1094"/>
                    </a:lnTo>
                    <a:lnTo>
                      <a:pt x="2717" y="1127"/>
                    </a:lnTo>
                    <a:lnTo>
                      <a:pt x="2722" y="1161"/>
                    </a:lnTo>
                    <a:lnTo>
                      <a:pt x="2727" y="1195"/>
                    </a:lnTo>
                    <a:lnTo>
                      <a:pt x="2731" y="1229"/>
                    </a:lnTo>
                    <a:lnTo>
                      <a:pt x="2735" y="1264"/>
                    </a:lnTo>
                    <a:lnTo>
                      <a:pt x="2737" y="1298"/>
                    </a:lnTo>
                    <a:lnTo>
                      <a:pt x="2738" y="1333"/>
                    </a:lnTo>
                    <a:lnTo>
                      <a:pt x="2738" y="1369"/>
                    </a:lnTo>
                    <a:lnTo>
                      <a:pt x="2738" y="13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14" name="Freeform 408"/>
              <p:cNvSpPr>
                <a:spLocks noEditPoints="1"/>
              </p:cNvSpPr>
              <p:nvPr/>
            </p:nvSpPr>
            <p:spPr bwMode="auto">
              <a:xfrm>
                <a:off x="3283595" y="2795053"/>
                <a:ext cx="457138" cy="372664"/>
              </a:xfrm>
              <a:custGeom>
                <a:avLst/>
                <a:gdLst>
                  <a:gd name="T0" fmla="*/ 3571 w 7468"/>
                  <a:gd name="T1" fmla="*/ 2853 h 6088"/>
                  <a:gd name="T2" fmla="*/ 4489 w 7468"/>
                  <a:gd name="T3" fmla="*/ 3082 h 6088"/>
                  <a:gd name="T4" fmla="*/ 5301 w 7468"/>
                  <a:gd name="T5" fmla="*/ 2670 h 6088"/>
                  <a:gd name="T6" fmla="*/ 2166 w 7468"/>
                  <a:gd name="T7" fmla="*/ 1092 h 6088"/>
                  <a:gd name="T8" fmla="*/ 1494 w 7468"/>
                  <a:gd name="T9" fmla="*/ 4290 h 6088"/>
                  <a:gd name="T10" fmla="*/ 1396 w 7468"/>
                  <a:gd name="T11" fmla="*/ 4195 h 6088"/>
                  <a:gd name="T12" fmla="*/ 1366 w 7468"/>
                  <a:gd name="T13" fmla="*/ 3578 h 6088"/>
                  <a:gd name="T14" fmla="*/ 914 w 7468"/>
                  <a:gd name="T15" fmla="*/ 3567 h 6088"/>
                  <a:gd name="T16" fmla="*/ 699 w 7468"/>
                  <a:gd name="T17" fmla="*/ 3514 h 6088"/>
                  <a:gd name="T18" fmla="*/ 509 w 7468"/>
                  <a:gd name="T19" fmla="*/ 3420 h 6088"/>
                  <a:gd name="T20" fmla="*/ 346 w 7468"/>
                  <a:gd name="T21" fmla="*/ 3287 h 6088"/>
                  <a:gd name="T22" fmla="*/ 230 w 7468"/>
                  <a:gd name="T23" fmla="*/ 5858 h 6088"/>
                  <a:gd name="T24" fmla="*/ 239 w 7468"/>
                  <a:gd name="T25" fmla="*/ 2329 h 6088"/>
                  <a:gd name="T26" fmla="*/ 263 w 7468"/>
                  <a:gd name="T27" fmla="*/ 2606 h 6088"/>
                  <a:gd name="T28" fmla="*/ 360 w 7468"/>
                  <a:gd name="T29" fmla="*/ 2909 h 6088"/>
                  <a:gd name="T30" fmla="*/ 511 w 7468"/>
                  <a:gd name="T31" fmla="*/ 3126 h 6088"/>
                  <a:gd name="T32" fmla="*/ 630 w 7468"/>
                  <a:gd name="T33" fmla="*/ 3224 h 6088"/>
                  <a:gd name="T34" fmla="*/ 773 w 7468"/>
                  <a:gd name="T35" fmla="*/ 3297 h 6088"/>
                  <a:gd name="T36" fmla="*/ 944 w 7468"/>
                  <a:gd name="T37" fmla="*/ 3340 h 6088"/>
                  <a:gd name="T38" fmla="*/ 1366 w 7468"/>
                  <a:gd name="T39" fmla="*/ 2910 h 6088"/>
                  <a:gd name="T40" fmla="*/ 1396 w 7468"/>
                  <a:gd name="T41" fmla="*/ 2793 h 6088"/>
                  <a:gd name="T42" fmla="*/ 1494 w 7468"/>
                  <a:gd name="T43" fmla="*/ 2698 h 6088"/>
                  <a:gd name="T44" fmla="*/ 1780 w 7468"/>
                  <a:gd name="T45" fmla="*/ 5858 h 6088"/>
                  <a:gd name="T46" fmla="*/ 2346 w 7468"/>
                  <a:gd name="T47" fmla="*/ 2901 h 6088"/>
                  <a:gd name="T48" fmla="*/ 1596 w 7468"/>
                  <a:gd name="T49" fmla="*/ 2910 h 6088"/>
                  <a:gd name="T50" fmla="*/ 1858 w 7468"/>
                  <a:gd name="T51" fmla="*/ 4088 h 6088"/>
                  <a:gd name="T52" fmla="*/ 2348 w 7468"/>
                  <a:gd name="T53" fmla="*/ 4085 h 6088"/>
                  <a:gd name="T54" fmla="*/ 5033 w 7468"/>
                  <a:gd name="T55" fmla="*/ 4298 h 6088"/>
                  <a:gd name="T56" fmla="*/ 4928 w 7468"/>
                  <a:gd name="T57" fmla="*/ 4212 h 6088"/>
                  <a:gd name="T58" fmla="*/ 4886 w 7468"/>
                  <a:gd name="T59" fmla="*/ 4079 h 6088"/>
                  <a:gd name="T60" fmla="*/ 2573 w 7468"/>
                  <a:gd name="T61" fmla="*/ 4140 h 6088"/>
                  <a:gd name="T62" fmla="*/ 2501 w 7468"/>
                  <a:gd name="T63" fmla="*/ 4256 h 6088"/>
                  <a:gd name="T64" fmla="*/ 2396 w 7468"/>
                  <a:gd name="T65" fmla="*/ 5858 h 6088"/>
                  <a:gd name="T66" fmla="*/ 2416 w 7468"/>
                  <a:gd name="T67" fmla="*/ 2683 h 6088"/>
                  <a:gd name="T68" fmla="*/ 2529 w 7468"/>
                  <a:gd name="T69" fmla="*/ 2760 h 6088"/>
                  <a:gd name="T70" fmla="*/ 2580 w 7468"/>
                  <a:gd name="T71" fmla="*/ 2888 h 6088"/>
                  <a:gd name="T72" fmla="*/ 4890 w 7468"/>
                  <a:gd name="T73" fmla="*/ 2867 h 6088"/>
                  <a:gd name="T74" fmla="*/ 4952 w 7468"/>
                  <a:gd name="T75" fmla="*/ 2745 h 6088"/>
                  <a:gd name="T76" fmla="*/ 5071 w 7468"/>
                  <a:gd name="T77" fmla="*/ 2677 h 6088"/>
                  <a:gd name="T78" fmla="*/ 5872 w 7468"/>
                  <a:gd name="T79" fmla="*/ 2910 h 6088"/>
                  <a:gd name="T80" fmla="*/ 5125 w 7468"/>
                  <a:gd name="T81" fmla="*/ 2900 h 6088"/>
                  <a:gd name="T82" fmla="*/ 5116 w 7468"/>
                  <a:gd name="T83" fmla="*/ 4082 h 6088"/>
                  <a:gd name="T84" fmla="*/ 5609 w 7468"/>
                  <a:gd name="T85" fmla="*/ 4088 h 6088"/>
                  <a:gd name="T86" fmla="*/ 5872 w 7468"/>
                  <a:gd name="T87" fmla="*/ 2910 h 6088"/>
                  <a:gd name="T88" fmla="*/ 7142 w 7468"/>
                  <a:gd name="T89" fmla="*/ 3254 h 6088"/>
                  <a:gd name="T90" fmla="*/ 6982 w 7468"/>
                  <a:gd name="T91" fmla="*/ 3397 h 6088"/>
                  <a:gd name="T92" fmla="*/ 6795 w 7468"/>
                  <a:gd name="T93" fmla="*/ 3500 h 6088"/>
                  <a:gd name="T94" fmla="*/ 6584 w 7468"/>
                  <a:gd name="T95" fmla="*/ 3561 h 6088"/>
                  <a:gd name="T96" fmla="*/ 6102 w 7468"/>
                  <a:gd name="T97" fmla="*/ 3578 h 6088"/>
                  <a:gd name="T98" fmla="*/ 6080 w 7468"/>
                  <a:gd name="T99" fmla="*/ 4178 h 6088"/>
                  <a:gd name="T100" fmla="*/ 5990 w 7468"/>
                  <a:gd name="T101" fmla="*/ 4280 h 6088"/>
                  <a:gd name="T102" fmla="*/ 7238 w 7468"/>
                  <a:gd name="T103" fmla="*/ 3131 h 6088"/>
                  <a:gd name="T104" fmla="*/ 5974 w 7468"/>
                  <a:gd name="T105" fmla="*/ 2698 h 6088"/>
                  <a:gd name="T106" fmla="*/ 6071 w 7468"/>
                  <a:gd name="T107" fmla="*/ 2793 h 6088"/>
                  <a:gd name="T108" fmla="*/ 6102 w 7468"/>
                  <a:gd name="T109" fmla="*/ 3349 h 6088"/>
                  <a:gd name="T110" fmla="*/ 6524 w 7468"/>
                  <a:gd name="T111" fmla="*/ 3340 h 6088"/>
                  <a:gd name="T112" fmla="*/ 6694 w 7468"/>
                  <a:gd name="T113" fmla="*/ 3297 h 6088"/>
                  <a:gd name="T114" fmla="*/ 6838 w 7468"/>
                  <a:gd name="T115" fmla="*/ 3223 h 6088"/>
                  <a:gd name="T116" fmla="*/ 6957 w 7468"/>
                  <a:gd name="T117" fmla="*/ 3124 h 6088"/>
                  <a:gd name="T118" fmla="*/ 7107 w 7468"/>
                  <a:gd name="T119" fmla="*/ 2905 h 6088"/>
                  <a:gd name="T120" fmla="*/ 7204 w 7468"/>
                  <a:gd name="T121" fmla="*/ 2600 h 6088"/>
                  <a:gd name="T122" fmla="*/ 7228 w 7468"/>
                  <a:gd name="T123" fmla="*/ 1305 h 6088"/>
                  <a:gd name="T124" fmla="*/ 4819 w 7468"/>
                  <a:gd name="T125" fmla="*/ 0 h 6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68" h="6088">
                    <a:moveTo>
                      <a:pt x="3264" y="3082"/>
                    </a:moveTo>
                    <a:lnTo>
                      <a:pt x="2957" y="3082"/>
                    </a:lnTo>
                    <a:lnTo>
                      <a:pt x="2957" y="2853"/>
                    </a:lnTo>
                    <a:lnTo>
                      <a:pt x="3264" y="2853"/>
                    </a:lnTo>
                    <a:lnTo>
                      <a:pt x="3264" y="3082"/>
                    </a:lnTo>
                    <a:close/>
                    <a:moveTo>
                      <a:pt x="3876" y="2853"/>
                    </a:moveTo>
                    <a:lnTo>
                      <a:pt x="3571" y="2853"/>
                    </a:lnTo>
                    <a:lnTo>
                      <a:pt x="3571" y="3082"/>
                    </a:lnTo>
                    <a:lnTo>
                      <a:pt x="3876" y="3082"/>
                    </a:lnTo>
                    <a:lnTo>
                      <a:pt x="3876" y="2853"/>
                    </a:lnTo>
                    <a:close/>
                    <a:moveTo>
                      <a:pt x="4489" y="2853"/>
                    </a:moveTo>
                    <a:lnTo>
                      <a:pt x="4183" y="2853"/>
                    </a:lnTo>
                    <a:lnTo>
                      <a:pt x="4183" y="3082"/>
                    </a:lnTo>
                    <a:lnTo>
                      <a:pt x="4489" y="3082"/>
                    </a:lnTo>
                    <a:lnTo>
                      <a:pt x="4489" y="2853"/>
                    </a:lnTo>
                    <a:close/>
                    <a:moveTo>
                      <a:pt x="7468" y="6088"/>
                    </a:moveTo>
                    <a:lnTo>
                      <a:pt x="0" y="6088"/>
                    </a:lnTo>
                    <a:lnTo>
                      <a:pt x="0" y="862"/>
                    </a:lnTo>
                    <a:lnTo>
                      <a:pt x="7468" y="862"/>
                    </a:lnTo>
                    <a:lnTo>
                      <a:pt x="7468" y="6088"/>
                    </a:lnTo>
                    <a:close/>
                    <a:moveTo>
                      <a:pt x="5301" y="2670"/>
                    </a:moveTo>
                    <a:lnTo>
                      <a:pt x="5687" y="2670"/>
                    </a:lnTo>
                    <a:lnTo>
                      <a:pt x="5687" y="1092"/>
                    </a:lnTo>
                    <a:lnTo>
                      <a:pt x="5301" y="1092"/>
                    </a:lnTo>
                    <a:lnTo>
                      <a:pt x="5301" y="2670"/>
                    </a:lnTo>
                    <a:close/>
                    <a:moveTo>
                      <a:pt x="1780" y="2670"/>
                    </a:moveTo>
                    <a:lnTo>
                      <a:pt x="2166" y="2670"/>
                    </a:lnTo>
                    <a:lnTo>
                      <a:pt x="2166" y="1092"/>
                    </a:lnTo>
                    <a:lnTo>
                      <a:pt x="1780" y="1092"/>
                    </a:lnTo>
                    <a:lnTo>
                      <a:pt x="1780" y="2670"/>
                    </a:lnTo>
                    <a:close/>
                    <a:moveTo>
                      <a:pt x="1550" y="4311"/>
                    </a:moveTo>
                    <a:lnTo>
                      <a:pt x="1550" y="4311"/>
                    </a:lnTo>
                    <a:lnTo>
                      <a:pt x="1531" y="4305"/>
                    </a:lnTo>
                    <a:lnTo>
                      <a:pt x="1512" y="4298"/>
                    </a:lnTo>
                    <a:lnTo>
                      <a:pt x="1494" y="4290"/>
                    </a:lnTo>
                    <a:lnTo>
                      <a:pt x="1478" y="4280"/>
                    </a:lnTo>
                    <a:lnTo>
                      <a:pt x="1461" y="4269"/>
                    </a:lnTo>
                    <a:lnTo>
                      <a:pt x="1446" y="4256"/>
                    </a:lnTo>
                    <a:lnTo>
                      <a:pt x="1431" y="4242"/>
                    </a:lnTo>
                    <a:lnTo>
                      <a:pt x="1418" y="4227"/>
                    </a:lnTo>
                    <a:lnTo>
                      <a:pt x="1407" y="4212"/>
                    </a:lnTo>
                    <a:lnTo>
                      <a:pt x="1396" y="4195"/>
                    </a:lnTo>
                    <a:lnTo>
                      <a:pt x="1387" y="4178"/>
                    </a:lnTo>
                    <a:lnTo>
                      <a:pt x="1379" y="4159"/>
                    </a:lnTo>
                    <a:lnTo>
                      <a:pt x="1373" y="4140"/>
                    </a:lnTo>
                    <a:lnTo>
                      <a:pt x="1369" y="4120"/>
                    </a:lnTo>
                    <a:lnTo>
                      <a:pt x="1367" y="4100"/>
                    </a:lnTo>
                    <a:lnTo>
                      <a:pt x="1366" y="4079"/>
                    </a:lnTo>
                    <a:lnTo>
                      <a:pt x="1366" y="3578"/>
                    </a:lnTo>
                    <a:lnTo>
                      <a:pt x="1082" y="3578"/>
                    </a:lnTo>
                    <a:lnTo>
                      <a:pt x="1082" y="3578"/>
                    </a:lnTo>
                    <a:lnTo>
                      <a:pt x="1047" y="3578"/>
                    </a:lnTo>
                    <a:lnTo>
                      <a:pt x="1014" y="3577"/>
                    </a:lnTo>
                    <a:lnTo>
                      <a:pt x="980" y="3575"/>
                    </a:lnTo>
                    <a:lnTo>
                      <a:pt x="947" y="3571"/>
                    </a:lnTo>
                    <a:lnTo>
                      <a:pt x="914" y="3567"/>
                    </a:lnTo>
                    <a:lnTo>
                      <a:pt x="882" y="3562"/>
                    </a:lnTo>
                    <a:lnTo>
                      <a:pt x="850" y="3556"/>
                    </a:lnTo>
                    <a:lnTo>
                      <a:pt x="819" y="3550"/>
                    </a:lnTo>
                    <a:lnTo>
                      <a:pt x="788" y="3542"/>
                    </a:lnTo>
                    <a:lnTo>
                      <a:pt x="758" y="3534"/>
                    </a:lnTo>
                    <a:lnTo>
                      <a:pt x="728" y="3524"/>
                    </a:lnTo>
                    <a:lnTo>
                      <a:pt x="699" y="3514"/>
                    </a:lnTo>
                    <a:lnTo>
                      <a:pt x="670" y="3503"/>
                    </a:lnTo>
                    <a:lnTo>
                      <a:pt x="642" y="3490"/>
                    </a:lnTo>
                    <a:lnTo>
                      <a:pt x="614" y="3478"/>
                    </a:lnTo>
                    <a:lnTo>
                      <a:pt x="587" y="3465"/>
                    </a:lnTo>
                    <a:lnTo>
                      <a:pt x="560" y="3450"/>
                    </a:lnTo>
                    <a:lnTo>
                      <a:pt x="534" y="3436"/>
                    </a:lnTo>
                    <a:lnTo>
                      <a:pt x="509" y="3420"/>
                    </a:lnTo>
                    <a:lnTo>
                      <a:pt x="484" y="3403"/>
                    </a:lnTo>
                    <a:lnTo>
                      <a:pt x="459" y="3385"/>
                    </a:lnTo>
                    <a:lnTo>
                      <a:pt x="436" y="3367"/>
                    </a:lnTo>
                    <a:lnTo>
                      <a:pt x="413" y="3348"/>
                    </a:lnTo>
                    <a:lnTo>
                      <a:pt x="389" y="3328"/>
                    </a:lnTo>
                    <a:lnTo>
                      <a:pt x="367" y="3308"/>
                    </a:lnTo>
                    <a:lnTo>
                      <a:pt x="346" y="3287"/>
                    </a:lnTo>
                    <a:lnTo>
                      <a:pt x="325" y="3265"/>
                    </a:lnTo>
                    <a:lnTo>
                      <a:pt x="305" y="3242"/>
                    </a:lnTo>
                    <a:lnTo>
                      <a:pt x="285" y="3218"/>
                    </a:lnTo>
                    <a:lnTo>
                      <a:pt x="266" y="3194"/>
                    </a:lnTo>
                    <a:lnTo>
                      <a:pt x="247" y="3170"/>
                    </a:lnTo>
                    <a:lnTo>
                      <a:pt x="230" y="3144"/>
                    </a:lnTo>
                    <a:lnTo>
                      <a:pt x="230" y="5858"/>
                    </a:lnTo>
                    <a:lnTo>
                      <a:pt x="1550" y="5858"/>
                    </a:lnTo>
                    <a:lnTo>
                      <a:pt x="1550" y="4311"/>
                    </a:lnTo>
                    <a:close/>
                    <a:moveTo>
                      <a:pt x="1550" y="1092"/>
                    </a:moveTo>
                    <a:lnTo>
                      <a:pt x="230" y="1092"/>
                    </a:lnTo>
                    <a:lnTo>
                      <a:pt x="230" y="1312"/>
                    </a:lnTo>
                    <a:lnTo>
                      <a:pt x="239" y="1312"/>
                    </a:lnTo>
                    <a:lnTo>
                      <a:pt x="239" y="2329"/>
                    </a:lnTo>
                    <a:lnTo>
                      <a:pt x="239" y="2329"/>
                    </a:lnTo>
                    <a:lnTo>
                      <a:pt x="240" y="2375"/>
                    </a:lnTo>
                    <a:lnTo>
                      <a:pt x="241" y="2421"/>
                    </a:lnTo>
                    <a:lnTo>
                      <a:pt x="245" y="2468"/>
                    </a:lnTo>
                    <a:lnTo>
                      <a:pt x="249" y="2514"/>
                    </a:lnTo>
                    <a:lnTo>
                      <a:pt x="255" y="2560"/>
                    </a:lnTo>
                    <a:lnTo>
                      <a:pt x="263" y="2606"/>
                    </a:lnTo>
                    <a:lnTo>
                      <a:pt x="272" y="2651"/>
                    </a:lnTo>
                    <a:lnTo>
                      <a:pt x="283" y="2696"/>
                    </a:lnTo>
                    <a:lnTo>
                      <a:pt x="296" y="2740"/>
                    </a:lnTo>
                    <a:lnTo>
                      <a:pt x="309" y="2783"/>
                    </a:lnTo>
                    <a:lnTo>
                      <a:pt x="324" y="2826"/>
                    </a:lnTo>
                    <a:lnTo>
                      <a:pt x="342" y="2867"/>
                    </a:lnTo>
                    <a:lnTo>
                      <a:pt x="360" y="2909"/>
                    </a:lnTo>
                    <a:lnTo>
                      <a:pt x="381" y="2949"/>
                    </a:lnTo>
                    <a:lnTo>
                      <a:pt x="403" y="2987"/>
                    </a:lnTo>
                    <a:lnTo>
                      <a:pt x="427" y="3023"/>
                    </a:lnTo>
                    <a:lnTo>
                      <a:pt x="453" y="3059"/>
                    </a:lnTo>
                    <a:lnTo>
                      <a:pt x="481" y="3093"/>
                    </a:lnTo>
                    <a:lnTo>
                      <a:pt x="495" y="3110"/>
                    </a:lnTo>
                    <a:lnTo>
                      <a:pt x="511" y="3126"/>
                    </a:lnTo>
                    <a:lnTo>
                      <a:pt x="525" y="3140"/>
                    </a:lnTo>
                    <a:lnTo>
                      <a:pt x="542" y="3156"/>
                    </a:lnTo>
                    <a:lnTo>
                      <a:pt x="558" y="3171"/>
                    </a:lnTo>
                    <a:lnTo>
                      <a:pt x="575" y="3185"/>
                    </a:lnTo>
                    <a:lnTo>
                      <a:pt x="593" y="3198"/>
                    </a:lnTo>
                    <a:lnTo>
                      <a:pt x="611" y="3211"/>
                    </a:lnTo>
                    <a:lnTo>
                      <a:pt x="630" y="3224"/>
                    </a:lnTo>
                    <a:lnTo>
                      <a:pt x="649" y="3236"/>
                    </a:lnTo>
                    <a:lnTo>
                      <a:pt x="668" y="3248"/>
                    </a:lnTo>
                    <a:lnTo>
                      <a:pt x="688" y="3259"/>
                    </a:lnTo>
                    <a:lnTo>
                      <a:pt x="709" y="3269"/>
                    </a:lnTo>
                    <a:lnTo>
                      <a:pt x="730" y="3279"/>
                    </a:lnTo>
                    <a:lnTo>
                      <a:pt x="751" y="3288"/>
                    </a:lnTo>
                    <a:lnTo>
                      <a:pt x="773" y="3297"/>
                    </a:lnTo>
                    <a:lnTo>
                      <a:pt x="796" y="3305"/>
                    </a:lnTo>
                    <a:lnTo>
                      <a:pt x="820" y="3312"/>
                    </a:lnTo>
                    <a:lnTo>
                      <a:pt x="843" y="3319"/>
                    </a:lnTo>
                    <a:lnTo>
                      <a:pt x="867" y="3325"/>
                    </a:lnTo>
                    <a:lnTo>
                      <a:pt x="892" y="3330"/>
                    </a:lnTo>
                    <a:lnTo>
                      <a:pt x="918" y="3336"/>
                    </a:lnTo>
                    <a:lnTo>
                      <a:pt x="944" y="3340"/>
                    </a:lnTo>
                    <a:lnTo>
                      <a:pt x="970" y="3343"/>
                    </a:lnTo>
                    <a:lnTo>
                      <a:pt x="998" y="3345"/>
                    </a:lnTo>
                    <a:lnTo>
                      <a:pt x="1025" y="3347"/>
                    </a:lnTo>
                    <a:lnTo>
                      <a:pt x="1054" y="3348"/>
                    </a:lnTo>
                    <a:lnTo>
                      <a:pt x="1082" y="3349"/>
                    </a:lnTo>
                    <a:lnTo>
                      <a:pt x="1366" y="3349"/>
                    </a:lnTo>
                    <a:lnTo>
                      <a:pt x="1366" y="2910"/>
                    </a:lnTo>
                    <a:lnTo>
                      <a:pt x="1366" y="2910"/>
                    </a:lnTo>
                    <a:lnTo>
                      <a:pt x="1367" y="2888"/>
                    </a:lnTo>
                    <a:lnTo>
                      <a:pt x="1369" y="2867"/>
                    </a:lnTo>
                    <a:lnTo>
                      <a:pt x="1373" y="2848"/>
                    </a:lnTo>
                    <a:lnTo>
                      <a:pt x="1379" y="2828"/>
                    </a:lnTo>
                    <a:lnTo>
                      <a:pt x="1387" y="2810"/>
                    </a:lnTo>
                    <a:lnTo>
                      <a:pt x="1396" y="2793"/>
                    </a:lnTo>
                    <a:lnTo>
                      <a:pt x="1407" y="2776"/>
                    </a:lnTo>
                    <a:lnTo>
                      <a:pt x="1418" y="2760"/>
                    </a:lnTo>
                    <a:lnTo>
                      <a:pt x="1431" y="2745"/>
                    </a:lnTo>
                    <a:lnTo>
                      <a:pt x="1446" y="2731"/>
                    </a:lnTo>
                    <a:lnTo>
                      <a:pt x="1461" y="2719"/>
                    </a:lnTo>
                    <a:lnTo>
                      <a:pt x="1478" y="2708"/>
                    </a:lnTo>
                    <a:lnTo>
                      <a:pt x="1494" y="2698"/>
                    </a:lnTo>
                    <a:lnTo>
                      <a:pt x="1512" y="2689"/>
                    </a:lnTo>
                    <a:lnTo>
                      <a:pt x="1531" y="2683"/>
                    </a:lnTo>
                    <a:lnTo>
                      <a:pt x="1550" y="2677"/>
                    </a:lnTo>
                    <a:lnTo>
                      <a:pt x="1550" y="1092"/>
                    </a:lnTo>
                    <a:close/>
                    <a:moveTo>
                      <a:pt x="2166" y="4317"/>
                    </a:moveTo>
                    <a:lnTo>
                      <a:pt x="1780" y="4317"/>
                    </a:lnTo>
                    <a:lnTo>
                      <a:pt x="1780" y="5858"/>
                    </a:lnTo>
                    <a:lnTo>
                      <a:pt x="2166" y="5858"/>
                    </a:lnTo>
                    <a:lnTo>
                      <a:pt x="2166" y="4317"/>
                    </a:lnTo>
                    <a:close/>
                    <a:moveTo>
                      <a:pt x="2352" y="2910"/>
                    </a:moveTo>
                    <a:lnTo>
                      <a:pt x="2352" y="2910"/>
                    </a:lnTo>
                    <a:lnTo>
                      <a:pt x="2351" y="2905"/>
                    </a:lnTo>
                    <a:lnTo>
                      <a:pt x="2348" y="2903"/>
                    </a:lnTo>
                    <a:lnTo>
                      <a:pt x="2346" y="2901"/>
                    </a:lnTo>
                    <a:lnTo>
                      <a:pt x="2342" y="2900"/>
                    </a:lnTo>
                    <a:lnTo>
                      <a:pt x="1605" y="2900"/>
                    </a:lnTo>
                    <a:lnTo>
                      <a:pt x="1605" y="2900"/>
                    </a:lnTo>
                    <a:lnTo>
                      <a:pt x="1601" y="2901"/>
                    </a:lnTo>
                    <a:lnTo>
                      <a:pt x="1598" y="2903"/>
                    </a:lnTo>
                    <a:lnTo>
                      <a:pt x="1596" y="2905"/>
                    </a:lnTo>
                    <a:lnTo>
                      <a:pt x="1596" y="2910"/>
                    </a:lnTo>
                    <a:lnTo>
                      <a:pt x="1596" y="4079"/>
                    </a:lnTo>
                    <a:lnTo>
                      <a:pt x="1596" y="4079"/>
                    </a:lnTo>
                    <a:lnTo>
                      <a:pt x="1596" y="4082"/>
                    </a:lnTo>
                    <a:lnTo>
                      <a:pt x="1598" y="4085"/>
                    </a:lnTo>
                    <a:lnTo>
                      <a:pt x="1601" y="4087"/>
                    </a:lnTo>
                    <a:lnTo>
                      <a:pt x="1605" y="4088"/>
                    </a:lnTo>
                    <a:lnTo>
                      <a:pt x="1858" y="4088"/>
                    </a:lnTo>
                    <a:lnTo>
                      <a:pt x="1858" y="3710"/>
                    </a:lnTo>
                    <a:lnTo>
                      <a:pt x="2088" y="3710"/>
                    </a:lnTo>
                    <a:lnTo>
                      <a:pt x="2088" y="4088"/>
                    </a:lnTo>
                    <a:lnTo>
                      <a:pt x="2342" y="4088"/>
                    </a:lnTo>
                    <a:lnTo>
                      <a:pt x="2342" y="4088"/>
                    </a:lnTo>
                    <a:lnTo>
                      <a:pt x="2346" y="4087"/>
                    </a:lnTo>
                    <a:lnTo>
                      <a:pt x="2348" y="4085"/>
                    </a:lnTo>
                    <a:lnTo>
                      <a:pt x="2351" y="4082"/>
                    </a:lnTo>
                    <a:lnTo>
                      <a:pt x="2352" y="4079"/>
                    </a:lnTo>
                    <a:lnTo>
                      <a:pt x="2352" y="2910"/>
                    </a:lnTo>
                    <a:close/>
                    <a:moveTo>
                      <a:pt x="5071" y="4311"/>
                    </a:moveTo>
                    <a:lnTo>
                      <a:pt x="5071" y="4311"/>
                    </a:lnTo>
                    <a:lnTo>
                      <a:pt x="5052" y="4305"/>
                    </a:lnTo>
                    <a:lnTo>
                      <a:pt x="5033" y="4298"/>
                    </a:lnTo>
                    <a:lnTo>
                      <a:pt x="5015" y="4290"/>
                    </a:lnTo>
                    <a:lnTo>
                      <a:pt x="4997" y="4280"/>
                    </a:lnTo>
                    <a:lnTo>
                      <a:pt x="4981" y="4269"/>
                    </a:lnTo>
                    <a:lnTo>
                      <a:pt x="4967" y="4256"/>
                    </a:lnTo>
                    <a:lnTo>
                      <a:pt x="4952" y="4242"/>
                    </a:lnTo>
                    <a:lnTo>
                      <a:pt x="4939" y="4227"/>
                    </a:lnTo>
                    <a:lnTo>
                      <a:pt x="4928" y="4212"/>
                    </a:lnTo>
                    <a:lnTo>
                      <a:pt x="4917" y="4195"/>
                    </a:lnTo>
                    <a:lnTo>
                      <a:pt x="4908" y="4178"/>
                    </a:lnTo>
                    <a:lnTo>
                      <a:pt x="4900" y="4159"/>
                    </a:lnTo>
                    <a:lnTo>
                      <a:pt x="4894" y="4140"/>
                    </a:lnTo>
                    <a:lnTo>
                      <a:pt x="4890" y="4120"/>
                    </a:lnTo>
                    <a:lnTo>
                      <a:pt x="4888" y="4100"/>
                    </a:lnTo>
                    <a:lnTo>
                      <a:pt x="4886" y="4079"/>
                    </a:lnTo>
                    <a:lnTo>
                      <a:pt x="4886" y="3578"/>
                    </a:lnTo>
                    <a:lnTo>
                      <a:pt x="2582" y="3578"/>
                    </a:lnTo>
                    <a:lnTo>
                      <a:pt x="2582" y="4079"/>
                    </a:lnTo>
                    <a:lnTo>
                      <a:pt x="2582" y="4079"/>
                    </a:lnTo>
                    <a:lnTo>
                      <a:pt x="2580" y="4100"/>
                    </a:lnTo>
                    <a:lnTo>
                      <a:pt x="2577" y="4120"/>
                    </a:lnTo>
                    <a:lnTo>
                      <a:pt x="2573" y="4140"/>
                    </a:lnTo>
                    <a:lnTo>
                      <a:pt x="2567" y="4159"/>
                    </a:lnTo>
                    <a:lnTo>
                      <a:pt x="2559" y="4178"/>
                    </a:lnTo>
                    <a:lnTo>
                      <a:pt x="2551" y="4195"/>
                    </a:lnTo>
                    <a:lnTo>
                      <a:pt x="2540" y="4212"/>
                    </a:lnTo>
                    <a:lnTo>
                      <a:pt x="2529" y="4227"/>
                    </a:lnTo>
                    <a:lnTo>
                      <a:pt x="2515" y="4242"/>
                    </a:lnTo>
                    <a:lnTo>
                      <a:pt x="2501" y="4256"/>
                    </a:lnTo>
                    <a:lnTo>
                      <a:pt x="2486" y="4269"/>
                    </a:lnTo>
                    <a:lnTo>
                      <a:pt x="2470" y="4280"/>
                    </a:lnTo>
                    <a:lnTo>
                      <a:pt x="2453" y="4290"/>
                    </a:lnTo>
                    <a:lnTo>
                      <a:pt x="2435" y="4298"/>
                    </a:lnTo>
                    <a:lnTo>
                      <a:pt x="2416" y="4305"/>
                    </a:lnTo>
                    <a:lnTo>
                      <a:pt x="2396" y="4311"/>
                    </a:lnTo>
                    <a:lnTo>
                      <a:pt x="2396" y="5858"/>
                    </a:lnTo>
                    <a:lnTo>
                      <a:pt x="5071" y="5858"/>
                    </a:lnTo>
                    <a:lnTo>
                      <a:pt x="5071" y="4311"/>
                    </a:lnTo>
                    <a:close/>
                    <a:moveTo>
                      <a:pt x="5071" y="1092"/>
                    </a:moveTo>
                    <a:lnTo>
                      <a:pt x="2396" y="1092"/>
                    </a:lnTo>
                    <a:lnTo>
                      <a:pt x="2396" y="2677"/>
                    </a:lnTo>
                    <a:lnTo>
                      <a:pt x="2396" y="2677"/>
                    </a:lnTo>
                    <a:lnTo>
                      <a:pt x="2416" y="2683"/>
                    </a:lnTo>
                    <a:lnTo>
                      <a:pt x="2435" y="2689"/>
                    </a:lnTo>
                    <a:lnTo>
                      <a:pt x="2453" y="2698"/>
                    </a:lnTo>
                    <a:lnTo>
                      <a:pt x="2470" y="2708"/>
                    </a:lnTo>
                    <a:lnTo>
                      <a:pt x="2486" y="2719"/>
                    </a:lnTo>
                    <a:lnTo>
                      <a:pt x="2501" y="2731"/>
                    </a:lnTo>
                    <a:lnTo>
                      <a:pt x="2515" y="2745"/>
                    </a:lnTo>
                    <a:lnTo>
                      <a:pt x="2529" y="2760"/>
                    </a:lnTo>
                    <a:lnTo>
                      <a:pt x="2540" y="2776"/>
                    </a:lnTo>
                    <a:lnTo>
                      <a:pt x="2551" y="2793"/>
                    </a:lnTo>
                    <a:lnTo>
                      <a:pt x="2559" y="2810"/>
                    </a:lnTo>
                    <a:lnTo>
                      <a:pt x="2567" y="2828"/>
                    </a:lnTo>
                    <a:lnTo>
                      <a:pt x="2573" y="2848"/>
                    </a:lnTo>
                    <a:lnTo>
                      <a:pt x="2577" y="2867"/>
                    </a:lnTo>
                    <a:lnTo>
                      <a:pt x="2580" y="2888"/>
                    </a:lnTo>
                    <a:lnTo>
                      <a:pt x="2582" y="2910"/>
                    </a:lnTo>
                    <a:lnTo>
                      <a:pt x="2582" y="3349"/>
                    </a:lnTo>
                    <a:lnTo>
                      <a:pt x="4886" y="3349"/>
                    </a:lnTo>
                    <a:lnTo>
                      <a:pt x="4886" y="2910"/>
                    </a:lnTo>
                    <a:lnTo>
                      <a:pt x="4886" y="2910"/>
                    </a:lnTo>
                    <a:lnTo>
                      <a:pt x="4888" y="2888"/>
                    </a:lnTo>
                    <a:lnTo>
                      <a:pt x="4890" y="2867"/>
                    </a:lnTo>
                    <a:lnTo>
                      <a:pt x="4894" y="2848"/>
                    </a:lnTo>
                    <a:lnTo>
                      <a:pt x="4900" y="2828"/>
                    </a:lnTo>
                    <a:lnTo>
                      <a:pt x="4908" y="2810"/>
                    </a:lnTo>
                    <a:lnTo>
                      <a:pt x="4917" y="2793"/>
                    </a:lnTo>
                    <a:lnTo>
                      <a:pt x="4928" y="2776"/>
                    </a:lnTo>
                    <a:lnTo>
                      <a:pt x="4939" y="2760"/>
                    </a:lnTo>
                    <a:lnTo>
                      <a:pt x="4952" y="2745"/>
                    </a:lnTo>
                    <a:lnTo>
                      <a:pt x="4967" y="2731"/>
                    </a:lnTo>
                    <a:lnTo>
                      <a:pt x="4981" y="2719"/>
                    </a:lnTo>
                    <a:lnTo>
                      <a:pt x="4997" y="2708"/>
                    </a:lnTo>
                    <a:lnTo>
                      <a:pt x="5015" y="2698"/>
                    </a:lnTo>
                    <a:lnTo>
                      <a:pt x="5033" y="2689"/>
                    </a:lnTo>
                    <a:lnTo>
                      <a:pt x="5052" y="2683"/>
                    </a:lnTo>
                    <a:lnTo>
                      <a:pt x="5071" y="2677"/>
                    </a:lnTo>
                    <a:lnTo>
                      <a:pt x="5071" y="1092"/>
                    </a:lnTo>
                    <a:close/>
                    <a:moveTo>
                      <a:pt x="5687" y="4317"/>
                    </a:moveTo>
                    <a:lnTo>
                      <a:pt x="5301" y="4317"/>
                    </a:lnTo>
                    <a:lnTo>
                      <a:pt x="5301" y="5858"/>
                    </a:lnTo>
                    <a:lnTo>
                      <a:pt x="5687" y="5858"/>
                    </a:lnTo>
                    <a:lnTo>
                      <a:pt x="5687" y="4317"/>
                    </a:lnTo>
                    <a:close/>
                    <a:moveTo>
                      <a:pt x="5872" y="2910"/>
                    </a:moveTo>
                    <a:lnTo>
                      <a:pt x="5872" y="2910"/>
                    </a:lnTo>
                    <a:lnTo>
                      <a:pt x="5871" y="2905"/>
                    </a:lnTo>
                    <a:lnTo>
                      <a:pt x="5869" y="2903"/>
                    </a:lnTo>
                    <a:lnTo>
                      <a:pt x="5866" y="2901"/>
                    </a:lnTo>
                    <a:lnTo>
                      <a:pt x="5863" y="2900"/>
                    </a:lnTo>
                    <a:lnTo>
                      <a:pt x="5125" y="2900"/>
                    </a:lnTo>
                    <a:lnTo>
                      <a:pt x="5125" y="2900"/>
                    </a:lnTo>
                    <a:lnTo>
                      <a:pt x="5122" y="2901"/>
                    </a:lnTo>
                    <a:lnTo>
                      <a:pt x="5118" y="2903"/>
                    </a:lnTo>
                    <a:lnTo>
                      <a:pt x="5116" y="2905"/>
                    </a:lnTo>
                    <a:lnTo>
                      <a:pt x="5116" y="2910"/>
                    </a:lnTo>
                    <a:lnTo>
                      <a:pt x="5116" y="4079"/>
                    </a:lnTo>
                    <a:lnTo>
                      <a:pt x="5116" y="4079"/>
                    </a:lnTo>
                    <a:lnTo>
                      <a:pt x="5116" y="4082"/>
                    </a:lnTo>
                    <a:lnTo>
                      <a:pt x="5118" y="4085"/>
                    </a:lnTo>
                    <a:lnTo>
                      <a:pt x="5122" y="4087"/>
                    </a:lnTo>
                    <a:lnTo>
                      <a:pt x="5125" y="4088"/>
                    </a:lnTo>
                    <a:lnTo>
                      <a:pt x="5379" y="4088"/>
                    </a:lnTo>
                    <a:lnTo>
                      <a:pt x="5379" y="3710"/>
                    </a:lnTo>
                    <a:lnTo>
                      <a:pt x="5609" y="3710"/>
                    </a:lnTo>
                    <a:lnTo>
                      <a:pt x="5609" y="4088"/>
                    </a:lnTo>
                    <a:lnTo>
                      <a:pt x="5863" y="4088"/>
                    </a:lnTo>
                    <a:lnTo>
                      <a:pt x="5863" y="4088"/>
                    </a:lnTo>
                    <a:lnTo>
                      <a:pt x="5866" y="4087"/>
                    </a:lnTo>
                    <a:lnTo>
                      <a:pt x="5869" y="4085"/>
                    </a:lnTo>
                    <a:lnTo>
                      <a:pt x="5871" y="4082"/>
                    </a:lnTo>
                    <a:lnTo>
                      <a:pt x="5872" y="4079"/>
                    </a:lnTo>
                    <a:lnTo>
                      <a:pt x="5872" y="2910"/>
                    </a:lnTo>
                    <a:close/>
                    <a:moveTo>
                      <a:pt x="7238" y="3131"/>
                    </a:moveTo>
                    <a:lnTo>
                      <a:pt x="7238" y="3131"/>
                    </a:lnTo>
                    <a:lnTo>
                      <a:pt x="7220" y="3157"/>
                    </a:lnTo>
                    <a:lnTo>
                      <a:pt x="7201" y="3183"/>
                    </a:lnTo>
                    <a:lnTo>
                      <a:pt x="7182" y="3208"/>
                    </a:lnTo>
                    <a:lnTo>
                      <a:pt x="7162" y="3231"/>
                    </a:lnTo>
                    <a:lnTo>
                      <a:pt x="7142" y="3254"/>
                    </a:lnTo>
                    <a:lnTo>
                      <a:pt x="7121" y="3278"/>
                    </a:lnTo>
                    <a:lnTo>
                      <a:pt x="7099" y="3299"/>
                    </a:lnTo>
                    <a:lnTo>
                      <a:pt x="7077" y="3320"/>
                    </a:lnTo>
                    <a:lnTo>
                      <a:pt x="7054" y="3341"/>
                    </a:lnTo>
                    <a:lnTo>
                      <a:pt x="7030" y="3360"/>
                    </a:lnTo>
                    <a:lnTo>
                      <a:pt x="7007" y="3379"/>
                    </a:lnTo>
                    <a:lnTo>
                      <a:pt x="6982" y="3397"/>
                    </a:lnTo>
                    <a:lnTo>
                      <a:pt x="6957" y="3414"/>
                    </a:lnTo>
                    <a:lnTo>
                      <a:pt x="6931" y="3430"/>
                    </a:lnTo>
                    <a:lnTo>
                      <a:pt x="6905" y="3446"/>
                    </a:lnTo>
                    <a:lnTo>
                      <a:pt x="6878" y="3461"/>
                    </a:lnTo>
                    <a:lnTo>
                      <a:pt x="6851" y="3475"/>
                    </a:lnTo>
                    <a:lnTo>
                      <a:pt x="6823" y="3487"/>
                    </a:lnTo>
                    <a:lnTo>
                      <a:pt x="6795" y="3500"/>
                    </a:lnTo>
                    <a:lnTo>
                      <a:pt x="6767" y="3512"/>
                    </a:lnTo>
                    <a:lnTo>
                      <a:pt x="6737" y="3522"/>
                    </a:lnTo>
                    <a:lnTo>
                      <a:pt x="6707" y="3532"/>
                    </a:lnTo>
                    <a:lnTo>
                      <a:pt x="6677" y="3540"/>
                    </a:lnTo>
                    <a:lnTo>
                      <a:pt x="6646" y="3548"/>
                    </a:lnTo>
                    <a:lnTo>
                      <a:pt x="6616" y="3555"/>
                    </a:lnTo>
                    <a:lnTo>
                      <a:pt x="6584" y="3561"/>
                    </a:lnTo>
                    <a:lnTo>
                      <a:pt x="6552" y="3566"/>
                    </a:lnTo>
                    <a:lnTo>
                      <a:pt x="6520" y="3571"/>
                    </a:lnTo>
                    <a:lnTo>
                      <a:pt x="6486" y="3574"/>
                    </a:lnTo>
                    <a:lnTo>
                      <a:pt x="6453" y="3577"/>
                    </a:lnTo>
                    <a:lnTo>
                      <a:pt x="6420" y="3578"/>
                    </a:lnTo>
                    <a:lnTo>
                      <a:pt x="6385" y="3578"/>
                    </a:lnTo>
                    <a:lnTo>
                      <a:pt x="6102" y="3578"/>
                    </a:lnTo>
                    <a:lnTo>
                      <a:pt x="6102" y="4079"/>
                    </a:lnTo>
                    <a:lnTo>
                      <a:pt x="6102" y="4079"/>
                    </a:lnTo>
                    <a:lnTo>
                      <a:pt x="6101" y="4100"/>
                    </a:lnTo>
                    <a:lnTo>
                      <a:pt x="6098" y="4120"/>
                    </a:lnTo>
                    <a:lnTo>
                      <a:pt x="6094" y="4140"/>
                    </a:lnTo>
                    <a:lnTo>
                      <a:pt x="6087" y="4159"/>
                    </a:lnTo>
                    <a:lnTo>
                      <a:pt x="6080" y="4178"/>
                    </a:lnTo>
                    <a:lnTo>
                      <a:pt x="6071" y="4195"/>
                    </a:lnTo>
                    <a:lnTo>
                      <a:pt x="6061" y="4212"/>
                    </a:lnTo>
                    <a:lnTo>
                      <a:pt x="6048" y="4227"/>
                    </a:lnTo>
                    <a:lnTo>
                      <a:pt x="6036" y="4242"/>
                    </a:lnTo>
                    <a:lnTo>
                      <a:pt x="6022" y="4256"/>
                    </a:lnTo>
                    <a:lnTo>
                      <a:pt x="6006" y="4269"/>
                    </a:lnTo>
                    <a:lnTo>
                      <a:pt x="5990" y="4280"/>
                    </a:lnTo>
                    <a:lnTo>
                      <a:pt x="5974" y="4290"/>
                    </a:lnTo>
                    <a:lnTo>
                      <a:pt x="5955" y="4298"/>
                    </a:lnTo>
                    <a:lnTo>
                      <a:pt x="5937" y="4305"/>
                    </a:lnTo>
                    <a:lnTo>
                      <a:pt x="5917" y="4311"/>
                    </a:lnTo>
                    <a:lnTo>
                      <a:pt x="5917" y="5858"/>
                    </a:lnTo>
                    <a:lnTo>
                      <a:pt x="7238" y="5858"/>
                    </a:lnTo>
                    <a:lnTo>
                      <a:pt x="7238" y="3131"/>
                    </a:lnTo>
                    <a:close/>
                    <a:moveTo>
                      <a:pt x="7238" y="1092"/>
                    </a:moveTo>
                    <a:lnTo>
                      <a:pt x="5917" y="1092"/>
                    </a:lnTo>
                    <a:lnTo>
                      <a:pt x="5917" y="2677"/>
                    </a:lnTo>
                    <a:lnTo>
                      <a:pt x="5917" y="2677"/>
                    </a:lnTo>
                    <a:lnTo>
                      <a:pt x="5937" y="2683"/>
                    </a:lnTo>
                    <a:lnTo>
                      <a:pt x="5955" y="2689"/>
                    </a:lnTo>
                    <a:lnTo>
                      <a:pt x="5974" y="2698"/>
                    </a:lnTo>
                    <a:lnTo>
                      <a:pt x="5990" y="2708"/>
                    </a:lnTo>
                    <a:lnTo>
                      <a:pt x="6006" y="2719"/>
                    </a:lnTo>
                    <a:lnTo>
                      <a:pt x="6022" y="2731"/>
                    </a:lnTo>
                    <a:lnTo>
                      <a:pt x="6036" y="2745"/>
                    </a:lnTo>
                    <a:lnTo>
                      <a:pt x="6048" y="2760"/>
                    </a:lnTo>
                    <a:lnTo>
                      <a:pt x="6061" y="2776"/>
                    </a:lnTo>
                    <a:lnTo>
                      <a:pt x="6071" y="2793"/>
                    </a:lnTo>
                    <a:lnTo>
                      <a:pt x="6080" y="2810"/>
                    </a:lnTo>
                    <a:lnTo>
                      <a:pt x="6087" y="2828"/>
                    </a:lnTo>
                    <a:lnTo>
                      <a:pt x="6094" y="2848"/>
                    </a:lnTo>
                    <a:lnTo>
                      <a:pt x="6098" y="2867"/>
                    </a:lnTo>
                    <a:lnTo>
                      <a:pt x="6101" y="2888"/>
                    </a:lnTo>
                    <a:lnTo>
                      <a:pt x="6102" y="2910"/>
                    </a:lnTo>
                    <a:lnTo>
                      <a:pt x="6102" y="3349"/>
                    </a:lnTo>
                    <a:lnTo>
                      <a:pt x="6385" y="3349"/>
                    </a:lnTo>
                    <a:lnTo>
                      <a:pt x="6385" y="3349"/>
                    </a:lnTo>
                    <a:lnTo>
                      <a:pt x="6414" y="3348"/>
                    </a:lnTo>
                    <a:lnTo>
                      <a:pt x="6443" y="3347"/>
                    </a:lnTo>
                    <a:lnTo>
                      <a:pt x="6470" y="3345"/>
                    </a:lnTo>
                    <a:lnTo>
                      <a:pt x="6498" y="3343"/>
                    </a:lnTo>
                    <a:lnTo>
                      <a:pt x="6524" y="3340"/>
                    </a:lnTo>
                    <a:lnTo>
                      <a:pt x="6549" y="3336"/>
                    </a:lnTo>
                    <a:lnTo>
                      <a:pt x="6576" y="3330"/>
                    </a:lnTo>
                    <a:lnTo>
                      <a:pt x="6600" y="3325"/>
                    </a:lnTo>
                    <a:lnTo>
                      <a:pt x="6624" y="3319"/>
                    </a:lnTo>
                    <a:lnTo>
                      <a:pt x="6648" y="3312"/>
                    </a:lnTo>
                    <a:lnTo>
                      <a:pt x="6672" y="3305"/>
                    </a:lnTo>
                    <a:lnTo>
                      <a:pt x="6694" y="3297"/>
                    </a:lnTo>
                    <a:lnTo>
                      <a:pt x="6716" y="3288"/>
                    </a:lnTo>
                    <a:lnTo>
                      <a:pt x="6738" y="3279"/>
                    </a:lnTo>
                    <a:lnTo>
                      <a:pt x="6759" y="3268"/>
                    </a:lnTo>
                    <a:lnTo>
                      <a:pt x="6779" y="3257"/>
                    </a:lnTo>
                    <a:lnTo>
                      <a:pt x="6799" y="3247"/>
                    </a:lnTo>
                    <a:lnTo>
                      <a:pt x="6819" y="3235"/>
                    </a:lnTo>
                    <a:lnTo>
                      <a:pt x="6838" y="3223"/>
                    </a:lnTo>
                    <a:lnTo>
                      <a:pt x="6856" y="3210"/>
                    </a:lnTo>
                    <a:lnTo>
                      <a:pt x="6874" y="3197"/>
                    </a:lnTo>
                    <a:lnTo>
                      <a:pt x="6892" y="3184"/>
                    </a:lnTo>
                    <a:lnTo>
                      <a:pt x="6909" y="3169"/>
                    </a:lnTo>
                    <a:lnTo>
                      <a:pt x="6926" y="3154"/>
                    </a:lnTo>
                    <a:lnTo>
                      <a:pt x="6942" y="3139"/>
                    </a:lnTo>
                    <a:lnTo>
                      <a:pt x="6957" y="3124"/>
                    </a:lnTo>
                    <a:lnTo>
                      <a:pt x="6972" y="3108"/>
                    </a:lnTo>
                    <a:lnTo>
                      <a:pt x="6987" y="3091"/>
                    </a:lnTo>
                    <a:lnTo>
                      <a:pt x="7014" y="3057"/>
                    </a:lnTo>
                    <a:lnTo>
                      <a:pt x="7041" y="3021"/>
                    </a:lnTo>
                    <a:lnTo>
                      <a:pt x="7064" y="2983"/>
                    </a:lnTo>
                    <a:lnTo>
                      <a:pt x="7087" y="2945"/>
                    </a:lnTo>
                    <a:lnTo>
                      <a:pt x="7107" y="2905"/>
                    </a:lnTo>
                    <a:lnTo>
                      <a:pt x="7126" y="2864"/>
                    </a:lnTo>
                    <a:lnTo>
                      <a:pt x="7143" y="2822"/>
                    </a:lnTo>
                    <a:lnTo>
                      <a:pt x="7159" y="2779"/>
                    </a:lnTo>
                    <a:lnTo>
                      <a:pt x="7172" y="2736"/>
                    </a:lnTo>
                    <a:lnTo>
                      <a:pt x="7184" y="2691"/>
                    </a:lnTo>
                    <a:lnTo>
                      <a:pt x="7196" y="2646"/>
                    </a:lnTo>
                    <a:lnTo>
                      <a:pt x="7204" y="2600"/>
                    </a:lnTo>
                    <a:lnTo>
                      <a:pt x="7211" y="2554"/>
                    </a:lnTo>
                    <a:lnTo>
                      <a:pt x="7218" y="2508"/>
                    </a:lnTo>
                    <a:lnTo>
                      <a:pt x="7223" y="2460"/>
                    </a:lnTo>
                    <a:lnTo>
                      <a:pt x="7226" y="2414"/>
                    </a:lnTo>
                    <a:lnTo>
                      <a:pt x="7228" y="2368"/>
                    </a:lnTo>
                    <a:lnTo>
                      <a:pt x="7228" y="2320"/>
                    </a:lnTo>
                    <a:lnTo>
                      <a:pt x="7228" y="1305"/>
                    </a:lnTo>
                    <a:lnTo>
                      <a:pt x="7238" y="1305"/>
                    </a:lnTo>
                    <a:lnTo>
                      <a:pt x="7238" y="1092"/>
                    </a:lnTo>
                    <a:close/>
                    <a:moveTo>
                      <a:pt x="2879" y="230"/>
                    </a:moveTo>
                    <a:lnTo>
                      <a:pt x="4589" y="230"/>
                    </a:lnTo>
                    <a:lnTo>
                      <a:pt x="4589" y="613"/>
                    </a:lnTo>
                    <a:lnTo>
                      <a:pt x="4819" y="613"/>
                    </a:lnTo>
                    <a:lnTo>
                      <a:pt x="4819" y="0"/>
                    </a:lnTo>
                    <a:lnTo>
                      <a:pt x="2649" y="0"/>
                    </a:lnTo>
                    <a:lnTo>
                      <a:pt x="2649" y="613"/>
                    </a:lnTo>
                    <a:lnTo>
                      <a:pt x="2879" y="613"/>
                    </a:lnTo>
                    <a:lnTo>
                      <a:pt x="2879" y="2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543480" y="2512580"/>
              <a:ext cx="936583" cy="937610"/>
              <a:chOff x="5543480" y="2512580"/>
              <a:chExt cx="936583" cy="937610"/>
            </a:xfrm>
          </p:grpSpPr>
          <p:sp>
            <p:nvSpPr>
              <p:cNvPr id="11" name="Freeform 7"/>
              <p:cNvSpPr/>
              <p:nvPr/>
            </p:nvSpPr>
            <p:spPr bwMode="auto">
              <a:xfrm>
                <a:off x="5543480" y="2512580"/>
                <a:ext cx="936583" cy="937610"/>
              </a:xfrm>
              <a:custGeom>
                <a:avLst/>
                <a:gdLst>
                  <a:gd name="T0" fmla="*/ 2735 w 2738"/>
                  <a:gd name="T1" fmla="*/ 1474 h 2739"/>
                  <a:gd name="T2" fmla="*/ 2711 w 2738"/>
                  <a:gd name="T3" fmla="*/ 1645 h 2739"/>
                  <a:gd name="T4" fmla="*/ 2667 w 2738"/>
                  <a:gd name="T5" fmla="*/ 1809 h 2739"/>
                  <a:gd name="T6" fmla="*/ 2603 w 2738"/>
                  <a:gd name="T7" fmla="*/ 1963 h 2739"/>
                  <a:gd name="T8" fmla="*/ 2524 w 2738"/>
                  <a:gd name="T9" fmla="*/ 2108 h 2739"/>
                  <a:gd name="T10" fmla="*/ 2426 w 2738"/>
                  <a:gd name="T11" fmla="*/ 2241 h 2739"/>
                  <a:gd name="T12" fmla="*/ 2314 w 2738"/>
                  <a:gd name="T13" fmla="*/ 2360 h 2739"/>
                  <a:gd name="T14" fmla="*/ 2188 w 2738"/>
                  <a:gd name="T15" fmla="*/ 2467 h 2739"/>
                  <a:gd name="T16" fmla="*/ 2051 w 2738"/>
                  <a:gd name="T17" fmla="*/ 2557 h 2739"/>
                  <a:gd name="T18" fmla="*/ 1903 w 2738"/>
                  <a:gd name="T19" fmla="*/ 2631 h 2739"/>
                  <a:gd name="T20" fmla="*/ 1745 w 2738"/>
                  <a:gd name="T21" fmla="*/ 2686 h 2739"/>
                  <a:gd name="T22" fmla="*/ 1578 w 2738"/>
                  <a:gd name="T23" fmla="*/ 2723 h 2739"/>
                  <a:gd name="T24" fmla="*/ 1405 w 2738"/>
                  <a:gd name="T25" fmla="*/ 2737 h 2739"/>
                  <a:gd name="T26" fmla="*/ 1264 w 2738"/>
                  <a:gd name="T27" fmla="*/ 2734 h 2739"/>
                  <a:gd name="T28" fmla="*/ 1094 w 2738"/>
                  <a:gd name="T29" fmla="*/ 2710 h 2739"/>
                  <a:gd name="T30" fmla="*/ 930 w 2738"/>
                  <a:gd name="T31" fmla="*/ 2667 h 2739"/>
                  <a:gd name="T32" fmla="*/ 777 w 2738"/>
                  <a:gd name="T33" fmla="*/ 2603 h 2739"/>
                  <a:gd name="T34" fmla="*/ 632 w 2738"/>
                  <a:gd name="T35" fmla="*/ 2523 h 2739"/>
                  <a:gd name="T36" fmla="*/ 499 w 2738"/>
                  <a:gd name="T37" fmla="*/ 2426 h 2739"/>
                  <a:gd name="T38" fmla="*/ 379 w 2738"/>
                  <a:gd name="T39" fmla="*/ 2313 h 2739"/>
                  <a:gd name="T40" fmla="*/ 273 w 2738"/>
                  <a:gd name="T41" fmla="*/ 2188 h 2739"/>
                  <a:gd name="T42" fmla="*/ 182 w 2738"/>
                  <a:gd name="T43" fmla="*/ 2051 h 2739"/>
                  <a:gd name="T44" fmla="*/ 108 w 2738"/>
                  <a:gd name="T45" fmla="*/ 1902 h 2739"/>
                  <a:gd name="T46" fmla="*/ 52 w 2738"/>
                  <a:gd name="T47" fmla="*/ 1744 h 2739"/>
                  <a:gd name="T48" fmla="*/ 16 w 2738"/>
                  <a:gd name="T49" fmla="*/ 1578 h 2739"/>
                  <a:gd name="T50" fmla="*/ 1 w 2738"/>
                  <a:gd name="T51" fmla="*/ 1404 h 2739"/>
                  <a:gd name="T52" fmla="*/ 5 w 2738"/>
                  <a:gd name="T53" fmla="*/ 1264 h 2739"/>
                  <a:gd name="T54" fmla="*/ 29 w 2738"/>
                  <a:gd name="T55" fmla="*/ 1094 h 2739"/>
                  <a:gd name="T56" fmla="*/ 73 w 2738"/>
                  <a:gd name="T57" fmla="*/ 930 h 2739"/>
                  <a:gd name="T58" fmla="*/ 135 w 2738"/>
                  <a:gd name="T59" fmla="*/ 775 h 2739"/>
                  <a:gd name="T60" fmla="*/ 216 w 2738"/>
                  <a:gd name="T61" fmla="*/ 631 h 2739"/>
                  <a:gd name="T62" fmla="*/ 313 w 2738"/>
                  <a:gd name="T63" fmla="*/ 498 h 2739"/>
                  <a:gd name="T64" fmla="*/ 425 w 2738"/>
                  <a:gd name="T65" fmla="*/ 377 h 2739"/>
                  <a:gd name="T66" fmla="*/ 550 w 2738"/>
                  <a:gd name="T67" fmla="*/ 272 h 2739"/>
                  <a:gd name="T68" fmla="*/ 688 w 2738"/>
                  <a:gd name="T69" fmla="*/ 181 h 2739"/>
                  <a:gd name="T70" fmla="*/ 837 w 2738"/>
                  <a:gd name="T71" fmla="*/ 108 h 2739"/>
                  <a:gd name="T72" fmla="*/ 995 w 2738"/>
                  <a:gd name="T73" fmla="*/ 52 h 2739"/>
                  <a:gd name="T74" fmla="*/ 1161 w 2738"/>
                  <a:gd name="T75" fmla="*/ 16 h 2739"/>
                  <a:gd name="T76" fmla="*/ 1335 w 2738"/>
                  <a:gd name="T77" fmla="*/ 0 h 2739"/>
                  <a:gd name="T78" fmla="*/ 1474 w 2738"/>
                  <a:gd name="T79" fmla="*/ 3 h 2739"/>
                  <a:gd name="T80" fmla="*/ 1646 w 2738"/>
                  <a:gd name="T81" fmla="*/ 27 h 2739"/>
                  <a:gd name="T82" fmla="*/ 1809 w 2738"/>
                  <a:gd name="T83" fmla="*/ 72 h 2739"/>
                  <a:gd name="T84" fmla="*/ 1963 w 2738"/>
                  <a:gd name="T85" fmla="*/ 135 h 2739"/>
                  <a:gd name="T86" fmla="*/ 2108 w 2738"/>
                  <a:gd name="T87" fmla="*/ 216 h 2739"/>
                  <a:gd name="T88" fmla="*/ 2241 w 2738"/>
                  <a:gd name="T89" fmla="*/ 313 h 2739"/>
                  <a:gd name="T90" fmla="*/ 2361 w 2738"/>
                  <a:gd name="T91" fmla="*/ 424 h 2739"/>
                  <a:gd name="T92" fmla="*/ 2467 w 2738"/>
                  <a:gd name="T93" fmla="*/ 550 h 2739"/>
                  <a:gd name="T94" fmla="*/ 2558 w 2738"/>
                  <a:gd name="T95" fmla="*/ 688 h 2739"/>
                  <a:gd name="T96" fmla="*/ 2632 w 2738"/>
                  <a:gd name="T97" fmla="*/ 837 h 2739"/>
                  <a:gd name="T98" fmla="*/ 2687 w 2738"/>
                  <a:gd name="T99" fmla="*/ 995 h 2739"/>
                  <a:gd name="T100" fmla="*/ 2723 w 2738"/>
                  <a:gd name="T101" fmla="*/ 1161 h 2739"/>
                  <a:gd name="T102" fmla="*/ 2738 w 2738"/>
                  <a:gd name="T103" fmla="*/ 1333 h 2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38" h="2739">
                    <a:moveTo>
                      <a:pt x="2738" y="1369"/>
                    </a:moveTo>
                    <a:lnTo>
                      <a:pt x="2738" y="1369"/>
                    </a:lnTo>
                    <a:lnTo>
                      <a:pt x="2738" y="1404"/>
                    </a:lnTo>
                    <a:lnTo>
                      <a:pt x="2737" y="1439"/>
                    </a:lnTo>
                    <a:lnTo>
                      <a:pt x="2735" y="1474"/>
                    </a:lnTo>
                    <a:lnTo>
                      <a:pt x="2732" y="1510"/>
                    </a:lnTo>
                    <a:lnTo>
                      <a:pt x="2728" y="1544"/>
                    </a:lnTo>
                    <a:lnTo>
                      <a:pt x="2723" y="1578"/>
                    </a:lnTo>
                    <a:lnTo>
                      <a:pt x="2717" y="1612"/>
                    </a:lnTo>
                    <a:lnTo>
                      <a:pt x="2711" y="1645"/>
                    </a:lnTo>
                    <a:lnTo>
                      <a:pt x="2703" y="1678"/>
                    </a:lnTo>
                    <a:lnTo>
                      <a:pt x="2695" y="1711"/>
                    </a:lnTo>
                    <a:lnTo>
                      <a:pt x="2687" y="1744"/>
                    </a:lnTo>
                    <a:lnTo>
                      <a:pt x="2677" y="1777"/>
                    </a:lnTo>
                    <a:lnTo>
                      <a:pt x="2667" y="1809"/>
                    </a:lnTo>
                    <a:lnTo>
                      <a:pt x="2655" y="1840"/>
                    </a:lnTo>
                    <a:lnTo>
                      <a:pt x="2644" y="1871"/>
                    </a:lnTo>
                    <a:lnTo>
                      <a:pt x="2632" y="1902"/>
                    </a:lnTo>
                    <a:lnTo>
                      <a:pt x="2618" y="1933"/>
                    </a:lnTo>
                    <a:lnTo>
                      <a:pt x="2603" y="1963"/>
                    </a:lnTo>
                    <a:lnTo>
                      <a:pt x="2588" y="1993"/>
                    </a:lnTo>
                    <a:lnTo>
                      <a:pt x="2574" y="2022"/>
                    </a:lnTo>
                    <a:lnTo>
                      <a:pt x="2558" y="2051"/>
                    </a:lnTo>
                    <a:lnTo>
                      <a:pt x="2541" y="2079"/>
                    </a:lnTo>
                    <a:lnTo>
                      <a:pt x="2524" y="2108"/>
                    </a:lnTo>
                    <a:lnTo>
                      <a:pt x="2505" y="2135"/>
                    </a:lnTo>
                    <a:lnTo>
                      <a:pt x="2486" y="2162"/>
                    </a:lnTo>
                    <a:lnTo>
                      <a:pt x="2467" y="2188"/>
                    </a:lnTo>
                    <a:lnTo>
                      <a:pt x="2446" y="2214"/>
                    </a:lnTo>
                    <a:lnTo>
                      <a:pt x="2426" y="2241"/>
                    </a:lnTo>
                    <a:lnTo>
                      <a:pt x="2405" y="2266"/>
                    </a:lnTo>
                    <a:lnTo>
                      <a:pt x="2383" y="2289"/>
                    </a:lnTo>
                    <a:lnTo>
                      <a:pt x="2361" y="2313"/>
                    </a:lnTo>
                    <a:lnTo>
                      <a:pt x="2337" y="2337"/>
                    </a:lnTo>
                    <a:lnTo>
                      <a:pt x="2314" y="2360"/>
                    </a:lnTo>
                    <a:lnTo>
                      <a:pt x="2291" y="2383"/>
                    </a:lnTo>
                    <a:lnTo>
                      <a:pt x="2266" y="2404"/>
                    </a:lnTo>
                    <a:lnTo>
                      <a:pt x="2241" y="2426"/>
                    </a:lnTo>
                    <a:lnTo>
                      <a:pt x="2214" y="2446"/>
                    </a:lnTo>
                    <a:lnTo>
                      <a:pt x="2188" y="2467"/>
                    </a:lnTo>
                    <a:lnTo>
                      <a:pt x="2162" y="2486"/>
                    </a:lnTo>
                    <a:lnTo>
                      <a:pt x="2135" y="2504"/>
                    </a:lnTo>
                    <a:lnTo>
                      <a:pt x="2108" y="2523"/>
                    </a:lnTo>
                    <a:lnTo>
                      <a:pt x="2079" y="2541"/>
                    </a:lnTo>
                    <a:lnTo>
                      <a:pt x="2051" y="2557"/>
                    </a:lnTo>
                    <a:lnTo>
                      <a:pt x="2022" y="2574"/>
                    </a:lnTo>
                    <a:lnTo>
                      <a:pt x="1993" y="2588"/>
                    </a:lnTo>
                    <a:lnTo>
                      <a:pt x="1963" y="2603"/>
                    </a:lnTo>
                    <a:lnTo>
                      <a:pt x="1933" y="2617"/>
                    </a:lnTo>
                    <a:lnTo>
                      <a:pt x="1903" y="2631"/>
                    </a:lnTo>
                    <a:lnTo>
                      <a:pt x="1871" y="2643"/>
                    </a:lnTo>
                    <a:lnTo>
                      <a:pt x="1840" y="2656"/>
                    </a:lnTo>
                    <a:lnTo>
                      <a:pt x="1809" y="2667"/>
                    </a:lnTo>
                    <a:lnTo>
                      <a:pt x="1777" y="2677"/>
                    </a:lnTo>
                    <a:lnTo>
                      <a:pt x="1745" y="2686"/>
                    </a:lnTo>
                    <a:lnTo>
                      <a:pt x="1712" y="2695"/>
                    </a:lnTo>
                    <a:lnTo>
                      <a:pt x="1679" y="2703"/>
                    </a:lnTo>
                    <a:lnTo>
                      <a:pt x="1646" y="2710"/>
                    </a:lnTo>
                    <a:lnTo>
                      <a:pt x="1612" y="2717"/>
                    </a:lnTo>
                    <a:lnTo>
                      <a:pt x="1578" y="2723"/>
                    </a:lnTo>
                    <a:lnTo>
                      <a:pt x="1544" y="2727"/>
                    </a:lnTo>
                    <a:lnTo>
                      <a:pt x="1510" y="2732"/>
                    </a:lnTo>
                    <a:lnTo>
                      <a:pt x="1474" y="2734"/>
                    </a:lnTo>
                    <a:lnTo>
                      <a:pt x="1440" y="2736"/>
                    </a:lnTo>
                    <a:lnTo>
                      <a:pt x="1405" y="2737"/>
                    </a:lnTo>
                    <a:lnTo>
                      <a:pt x="1370" y="2739"/>
                    </a:lnTo>
                    <a:lnTo>
                      <a:pt x="1370" y="2739"/>
                    </a:lnTo>
                    <a:lnTo>
                      <a:pt x="1335" y="2737"/>
                    </a:lnTo>
                    <a:lnTo>
                      <a:pt x="1299" y="2736"/>
                    </a:lnTo>
                    <a:lnTo>
                      <a:pt x="1264" y="2734"/>
                    </a:lnTo>
                    <a:lnTo>
                      <a:pt x="1230" y="2732"/>
                    </a:lnTo>
                    <a:lnTo>
                      <a:pt x="1195" y="2727"/>
                    </a:lnTo>
                    <a:lnTo>
                      <a:pt x="1161" y="2723"/>
                    </a:lnTo>
                    <a:lnTo>
                      <a:pt x="1128" y="2717"/>
                    </a:lnTo>
                    <a:lnTo>
                      <a:pt x="1094" y="2710"/>
                    </a:lnTo>
                    <a:lnTo>
                      <a:pt x="1061" y="2703"/>
                    </a:lnTo>
                    <a:lnTo>
                      <a:pt x="1028" y="2695"/>
                    </a:lnTo>
                    <a:lnTo>
                      <a:pt x="995" y="2686"/>
                    </a:lnTo>
                    <a:lnTo>
                      <a:pt x="963" y="2677"/>
                    </a:lnTo>
                    <a:lnTo>
                      <a:pt x="930" y="2667"/>
                    </a:lnTo>
                    <a:lnTo>
                      <a:pt x="899" y="2656"/>
                    </a:lnTo>
                    <a:lnTo>
                      <a:pt x="867" y="2643"/>
                    </a:lnTo>
                    <a:lnTo>
                      <a:pt x="837" y="2631"/>
                    </a:lnTo>
                    <a:lnTo>
                      <a:pt x="806" y="2617"/>
                    </a:lnTo>
                    <a:lnTo>
                      <a:pt x="777" y="2603"/>
                    </a:lnTo>
                    <a:lnTo>
                      <a:pt x="746" y="2588"/>
                    </a:lnTo>
                    <a:lnTo>
                      <a:pt x="717" y="2574"/>
                    </a:lnTo>
                    <a:lnTo>
                      <a:pt x="688" y="2557"/>
                    </a:lnTo>
                    <a:lnTo>
                      <a:pt x="659" y="2541"/>
                    </a:lnTo>
                    <a:lnTo>
                      <a:pt x="632" y="2523"/>
                    </a:lnTo>
                    <a:lnTo>
                      <a:pt x="604" y="2504"/>
                    </a:lnTo>
                    <a:lnTo>
                      <a:pt x="576" y="2486"/>
                    </a:lnTo>
                    <a:lnTo>
                      <a:pt x="550" y="2467"/>
                    </a:lnTo>
                    <a:lnTo>
                      <a:pt x="524" y="2446"/>
                    </a:lnTo>
                    <a:lnTo>
                      <a:pt x="499" y="2426"/>
                    </a:lnTo>
                    <a:lnTo>
                      <a:pt x="473" y="2404"/>
                    </a:lnTo>
                    <a:lnTo>
                      <a:pt x="449" y="2383"/>
                    </a:lnTo>
                    <a:lnTo>
                      <a:pt x="425" y="2360"/>
                    </a:lnTo>
                    <a:lnTo>
                      <a:pt x="401" y="2337"/>
                    </a:lnTo>
                    <a:lnTo>
                      <a:pt x="379" y="2313"/>
                    </a:lnTo>
                    <a:lnTo>
                      <a:pt x="356" y="2289"/>
                    </a:lnTo>
                    <a:lnTo>
                      <a:pt x="334" y="2266"/>
                    </a:lnTo>
                    <a:lnTo>
                      <a:pt x="313" y="2241"/>
                    </a:lnTo>
                    <a:lnTo>
                      <a:pt x="292" y="2214"/>
                    </a:lnTo>
                    <a:lnTo>
                      <a:pt x="273" y="2188"/>
                    </a:lnTo>
                    <a:lnTo>
                      <a:pt x="252" y="2162"/>
                    </a:lnTo>
                    <a:lnTo>
                      <a:pt x="234" y="2135"/>
                    </a:lnTo>
                    <a:lnTo>
                      <a:pt x="216" y="2108"/>
                    </a:lnTo>
                    <a:lnTo>
                      <a:pt x="199" y="2079"/>
                    </a:lnTo>
                    <a:lnTo>
                      <a:pt x="182" y="2051"/>
                    </a:lnTo>
                    <a:lnTo>
                      <a:pt x="166" y="2022"/>
                    </a:lnTo>
                    <a:lnTo>
                      <a:pt x="150" y="1993"/>
                    </a:lnTo>
                    <a:lnTo>
                      <a:pt x="135" y="1963"/>
                    </a:lnTo>
                    <a:lnTo>
                      <a:pt x="122" y="1933"/>
                    </a:lnTo>
                    <a:lnTo>
                      <a:pt x="108" y="1902"/>
                    </a:lnTo>
                    <a:lnTo>
                      <a:pt x="96" y="1871"/>
                    </a:lnTo>
                    <a:lnTo>
                      <a:pt x="83" y="1840"/>
                    </a:lnTo>
                    <a:lnTo>
                      <a:pt x="73" y="1809"/>
                    </a:lnTo>
                    <a:lnTo>
                      <a:pt x="62" y="1777"/>
                    </a:lnTo>
                    <a:lnTo>
                      <a:pt x="52" y="1744"/>
                    </a:lnTo>
                    <a:lnTo>
                      <a:pt x="43" y="1711"/>
                    </a:lnTo>
                    <a:lnTo>
                      <a:pt x="35" y="1678"/>
                    </a:lnTo>
                    <a:lnTo>
                      <a:pt x="29" y="1645"/>
                    </a:lnTo>
                    <a:lnTo>
                      <a:pt x="22" y="1612"/>
                    </a:lnTo>
                    <a:lnTo>
                      <a:pt x="16" y="1578"/>
                    </a:lnTo>
                    <a:lnTo>
                      <a:pt x="12" y="1544"/>
                    </a:lnTo>
                    <a:lnTo>
                      <a:pt x="7" y="1510"/>
                    </a:lnTo>
                    <a:lnTo>
                      <a:pt x="5" y="1474"/>
                    </a:lnTo>
                    <a:lnTo>
                      <a:pt x="2" y="1439"/>
                    </a:lnTo>
                    <a:lnTo>
                      <a:pt x="1" y="1404"/>
                    </a:lnTo>
                    <a:lnTo>
                      <a:pt x="0" y="1369"/>
                    </a:lnTo>
                    <a:lnTo>
                      <a:pt x="0" y="1369"/>
                    </a:lnTo>
                    <a:lnTo>
                      <a:pt x="1" y="1333"/>
                    </a:lnTo>
                    <a:lnTo>
                      <a:pt x="2" y="1298"/>
                    </a:lnTo>
                    <a:lnTo>
                      <a:pt x="5" y="1264"/>
                    </a:lnTo>
                    <a:lnTo>
                      <a:pt x="7" y="1229"/>
                    </a:lnTo>
                    <a:lnTo>
                      <a:pt x="12" y="1195"/>
                    </a:lnTo>
                    <a:lnTo>
                      <a:pt x="16" y="1161"/>
                    </a:lnTo>
                    <a:lnTo>
                      <a:pt x="22" y="1127"/>
                    </a:lnTo>
                    <a:lnTo>
                      <a:pt x="29" y="1094"/>
                    </a:lnTo>
                    <a:lnTo>
                      <a:pt x="35" y="1059"/>
                    </a:lnTo>
                    <a:lnTo>
                      <a:pt x="43" y="1027"/>
                    </a:lnTo>
                    <a:lnTo>
                      <a:pt x="52" y="995"/>
                    </a:lnTo>
                    <a:lnTo>
                      <a:pt x="62" y="962"/>
                    </a:lnTo>
                    <a:lnTo>
                      <a:pt x="73" y="930"/>
                    </a:lnTo>
                    <a:lnTo>
                      <a:pt x="83" y="898"/>
                    </a:lnTo>
                    <a:lnTo>
                      <a:pt x="96" y="867"/>
                    </a:lnTo>
                    <a:lnTo>
                      <a:pt x="108" y="837"/>
                    </a:lnTo>
                    <a:lnTo>
                      <a:pt x="122" y="806"/>
                    </a:lnTo>
                    <a:lnTo>
                      <a:pt x="135" y="775"/>
                    </a:lnTo>
                    <a:lnTo>
                      <a:pt x="150" y="746"/>
                    </a:lnTo>
                    <a:lnTo>
                      <a:pt x="166" y="716"/>
                    </a:lnTo>
                    <a:lnTo>
                      <a:pt x="182" y="688"/>
                    </a:lnTo>
                    <a:lnTo>
                      <a:pt x="199" y="659"/>
                    </a:lnTo>
                    <a:lnTo>
                      <a:pt x="216" y="631"/>
                    </a:lnTo>
                    <a:lnTo>
                      <a:pt x="234" y="604"/>
                    </a:lnTo>
                    <a:lnTo>
                      <a:pt x="252" y="576"/>
                    </a:lnTo>
                    <a:lnTo>
                      <a:pt x="273" y="550"/>
                    </a:lnTo>
                    <a:lnTo>
                      <a:pt x="292" y="524"/>
                    </a:lnTo>
                    <a:lnTo>
                      <a:pt x="313" y="498"/>
                    </a:lnTo>
                    <a:lnTo>
                      <a:pt x="334" y="473"/>
                    </a:lnTo>
                    <a:lnTo>
                      <a:pt x="356" y="448"/>
                    </a:lnTo>
                    <a:lnTo>
                      <a:pt x="379" y="424"/>
                    </a:lnTo>
                    <a:lnTo>
                      <a:pt x="401" y="401"/>
                    </a:lnTo>
                    <a:lnTo>
                      <a:pt x="425" y="377"/>
                    </a:lnTo>
                    <a:lnTo>
                      <a:pt x="449" y="356"/>
                    </a:lnTo>
                    <a:lnTo>
                      <a:pt x="473" y="334"/>
                    </a:lnTo>
                    <a:lnTo>
                      <a:pt x="499" y="313"/>
                    </a:lnTo>
                    <a:lnTo>
                      <a:pt x="524" y="292"/>
                    </a:lnTo>
                    <a:lnTo>
                      <a:pt x="550" y="272"/>
                    </a:lnTo>
                    <a:lnTo>
                      <a:pt x="576" y="252"/>
                    </a:lnTo>
                    <a:lnTo>
                      <a:pt x="604" y="234"/>
                    </a:lnTo>
                    <a:lnTo>
                      <a:pt x="632" y="216"/>
                    </a:lnTo>
                    <a:lnTo>
                      <a:pt x="659" y="198"/>
                    </a:lnTo>
                    <a:lnTo>
                      <a:pt x="688" y="181"/>
                    </a:lnTo>
                    <a:lnTo>
                      <a:pt x="717" y="165"/>
                    </a:lnTo>
                    <a:lnTo>
                      <a:pt x="746" y="150"/>
                    </a:lnTo>
                    <a:lnTo>
                      <a:pt x="777" y="135"/>
                    </a:lnTo>
                    <a:lnTo>
                      <a:pt x="806" y="120"/>
                    </a:lnTo>
                    <a:lnTo>
                      <a:pt x="837" y="108"/>
                    </a:lnTo>
                    <a:lnTo>
                      <a:pt x="867" y="94"/>
                    </a:lnTo>
                    <a:lnTo>
                      <a:pt x="899" y="83"/>
                    </a:lnTo>
                    <a:lnTo>
                      <a:pt x="930" y="72"/>
                    </a:lnTo>
                    <a:lnTo>
                      <a:pt x="963" y="61"/>
                    </a:lnTo>
                    <a:lnTo>
                      <a:pt x="995" y="52"/>
                    </a:lnTo>
                    <a:lnTo>
                      <a:pt x="1028" y="43"/>
                    </a:lnTo>
                    <a:lnTo>
                      <a:pt x="1061" y="35"/>
                    </a:lnTo>
                    <a:lnTo>
                      <a:pt x="1094" y="27"/>
                    </a:lnTo>
                    <a:lnTo>
                      <a:pt x="1128" y="22"/>
                    </a:lnTo>
                    <a:lnTo>
                      <a:pt x="1161" y="16"/>
                    </a:lnTo>
                    <a:lnTo>
                      <a:pt x="1195" y="11"/>
                    </a:lnTo>
                    <a:lnTo>
                      <a:pt x="1230" y="7"/>
                    </a:lnTo>
                    <a:lnTo>
                      <a:pt x="1264" y="3"/>
                    </a:lnTo>
                    <a:lnTo>
                      <a:pt x="1299" y="1"/>
                    </a:lnTo>
                    <a:lnTo>
                      <a:pt x="1335" y="0"/>
                    </a:lnTo>
                    <a:lnTo>
                      <a:pt x="1370" y="0"/>
                    </a:lnTo>
                    <a:lnTo>
                      <a:pt x="1370" y="0"/>
                    </a:lnTo>
                    <a:lnTo>
                      <a:pt x="1405" y="0"/>
                    </a:lnTo>
                    <a:lnTo>
                      <a:pt x="1440" y="1"/>
                    </a:lnTo>
                    <a:lnTo>
                      <a:pt x="1474" y="3"/>
                    </a:lnTo>
                    <a:lnTo>
                      <a:pt x="1510" y="7"/>
                    </a:lnTo>
                    <a:lnTo>
                      <a:pt x="1544" y="11"/>
                    </a:lnTo>
                    <a:lnTo>
                      <a:pt x="1578" y="16"/>
                    </a:lnTo>
                    <a:lnTo>
                      <a:pt x="1612" y="22"/>
                    </a:lnTo>
                    <a:lnTo>
                      <a:pt x="1646" y="27"/>
                    </a:lnTo>
                    <a:lnTo>
                      <a:pt x="1679" y="35"/>
                    </a:lnTo>
                    <a:lnTo>
                      <a:pt x="1712" y="43"/>
                    </a:lnTo>
                    <a:lnTo>
                      <a:pt x="1745" y="52"/>
                    </a:lnTo>
                    <a:lnTo>
                      <a:pt x="1777" y="61"/>
                    </a:lnTo>
                    <a:lnTo>
                      <a:pt x="1809" y="72"/>
                    </a:lnTo>
                    <a:lnTo>
                      <a:pt x="1840" y="83"/>
                    </a:lnTo>
                    <a:lnTo>
                      <a:pt x="1871" y="94"/>
                    </a:lnTo>
                    <a:lnTo>
                      <a:pt x="1903" y="108"/>
                    </a:lnTo>
                    <a:lnTo>
                      <a:pt x="1933" y="120"/>
                    </a:lnTo>
                    <a:lnTo>
                      <a:pt x="1963" y="135"/>
                    </a:lnTo>
                    <a:lnTo>
                      <a:pt x="1993" y="150"/>
                    </a:lnTo>
                    <a:lnTo>
                      <a:pt x="2022" y="165"/>
                    </a:lnTo>
                    <a:lnTo>
                      <a:pt x="2051" y="181"/>
                    </a:lnTo>
                    <a:lnTo>
                      <a:pt x="2079" y="198"/>
                    </a:lnTo>
                    <a:lnTo>
                      <a:pt x="2108" y="216"/>
                    </a:lnTo>
                    <a:lnTo>
                      <a:pt x="2135" y="234"/>
                    </a:lnTo>
                    <a:lnTo>
                      <a:pt x="2162" y="252"/>
                    </a:lnTo>
                    <a:lnTo>
                      <a:pt x="2188" y="272"/>
                    </a:lnTo>
                    <a:lnTo>
                      <a:pt x="2214" y="292"/>
                    </a:lnTo>
                    <a:lnTo>
                      <a:pt x="2241" y="313"/>
                    </a:lnTo>
                    <a:lnTo>
                      <a:pt x="2266" y="334"/>
                    </a:lnTo>
                    <a:lnTo>
                      <a:pt x="2291" y="356"/>
                    </a:lnTo>
                    <a:lnTo>
                      <a:pt x="2314" y="377"/>
                    </a:lnTo>
                    <a:lnTo>
                      <a:pt x="2337" y="401"/>
                    </a:lnTo>
                    <a:lnTo>
                      <a:pt x="2361" y="424"/>
                    </a:lnTo>
                    <a:lnTo>
                      <a:pt x="2383" y="448"/>
                    </a:lnTo>
                    <a:lnTo>
                      <a:pt x="2405" y="473"/>
                    </a:lnTo>
                    <a:lnTo>
                      <a:pt x="2426" y="498"/>
                    </a:lnTo>
                    <a:lnTo>
                      <a:pt x="2446" y="524"/>
                    </a:lnTo>
                    <a:lnTo>
                      <a:pt x="2467" y="550"/>
                    </a:lnTo>
                    <a:lnTo>
                      <a:pt x="2486" y="576"/>
                    </a:lnTo>
                    <a:lnTo>
                      <a:pt x="2505" y="604"/>
                    </a:lnTo>
                    <a:lnTo>
                      <a:pt x="2524" y="631"/>
                    </a:lnTo>
                    <a:lnTo>
                      <a:pt x="2541" y="659"/>
                    </a:lnTo>
                    <a:lnTo>
                      <a:pt x="2558" y="688"/>
                    </a:lnTo>
                    <a:lnTo>
                      <a:pt x="2574" y="716"/>
                    </a:lnTo>
                    <a:lnTo>
                      <a:pt x="2588" y="746"/>
                    </a:lnTo>
                    <a:lnTo>
                      <a:pt x="2603" y="775"/>
                    </a:lnTo>
                    <a:lnTo>
                      <a:pt x="2618" y="806"/>
                    </a:lnTo>
                    <a:lnTo>
                      <a:pt x="2632" y="837"/>
                    </a:lnTo>
                    <a:lnTo>
                      <a:pt x="2644" y="867"/>
                    </a:lnTo>
                    <a:lnTo>
                      <a:pt x="2655" y="898"/>
                    </a:lnTo>
                    <a:lnTo>
                      <a:pt x="2667" y="930"/>
                    </a:lnTo>
                    <a:lnTo>
                      <a:pt x="2677" y="962"/>
                    </a:lnTo>
                    <a:lnTo>
                      <a:pt x="2687" y="995"/>
                    </a:lnTo>
                    <a:lnTo>
                      <a:pt x="2695" y="1027"/>
                    </a:lnTo>
                    <a:lnTo>
                      <a:pt x="2703" y="1059"/>
                    </a:lnTo>
                    <a:lnTo>
                      <a:pt x="2711" y="1094"/>
                    </a:lnTo>
                    <a:lnTo>
                      <a:pt x="2717" y="1127"/>
                    </a:lnTo>
                    <a:lnTo>
                      <a:pt x="2723" y="1161"/>
                    </a:lnTo>
                    <a:lnTo>
                      <a:pt x="2728" y="1195"/>
                    </a:lnTo>
                    <a:lnTo>
                      <a:pt x="2732" y="1229"/>
                    </a:lnTo>
                    <a:lnTo>
                      <a:pt x="2735" y="1264"/>
                    </a:lnTo>
                    <a:lnTo>
                      <a:pt x="2737" y="1298"/>
                    </a:lnTo>
                    <a:lnTo>
                      <a:pt x="2738" y="1333"/>
                    </a:lnTo>
                    <a:lnTo>
                      <a:pt x="2738" y="1369"/>
                    </a:lnTo>
                    <a:lnTo>
                      <a:pt x="2738" y="13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12" name="Freeform 482"/>
              <p:cNvSpPr>
                <a:spLocks noEditPoints="1"/>
              </p:cNvSpPr>
              <p:nvPr/>
            </p:nvSpPr>
            <p:spPr bwMode="auto">
              <a:xfrm>
                <a:off x="5778795" y="2756734"/>
                <a:ext cx="465954" cy="449302"/>
              </a:xfrm>
              <a:custGeom>
                <a:avLst/>
                <a:gdLst>
                  <a:gd name="T0" fmla="*/ 2754 w 7610"/>
                  <a:gd name="T1" fmla="*/ 1023 h 7338"/>
                  <a:gd name="T2" fmla="*/ 2333 w 7610"/>
                  <a:gd name="T3" fmla="*/ 1970 h 7338"/>
                  <a:gd name="T4" fmla="*/ 2623 w 7610"/>
                  <a:gd name="T5" fmla="*/ 3041 h 7338"/>
                  <a:gd name="T6" fmla="*/ 1939 w 7610"/>
                  <a:gd name="T7" fmla="*/ 7109 h 7338"/>
                  <a:gd name="T8" fmla="*/ 5587 w 7610"/>
                  <a:gd name="T9" fmla="*/ 7338 h 7338"/>
                  <a:gd name="T10" fmla="*/ 5187 w 7610"/>
                  <a:gd name="T11" fmla="*/ 7109 h 7338"/>
                  <a:gd name="T12" fmla="*/ 5194 w 7610"/>
                  <a:gd name="T13" fmla="*/ 3041 h 7338"/>
                  <a:gd name="T14" fmla="*/ 4773 w 7610"/>
                  <a:gd name="T15" fmla="*/ 1970 h 7338"/>
                  <a:gd name="T16" fmla="*/ 2984 w 7610"/>
                  <a:gd name="T17" fmla="*/ 1253 h 7338"/>
                  <a:gd name="T18" fmla="*/ 4543 w 7610"/>
                  <a:gd name="T19" fmla="*/ 1970 h 7338"/>
                  <a:gd name="T20" fmla="*/ 3878 w 7610"/>
                  <a:gd name="T21" fmla="*/ 1541 h 7338"/>
                  <a:gd name="T22" fmla="*/ 3648 w 7610"/>
                  <a:gd name="T23" fmla="*/ 1970 h 7338"/>
                  <a:gd name="T24" fmla="*/ 2984 w 7610"/>
                  <a:gd name="T25" fmla="*/ 1253 h 7338"/>
                  <a:gd name="T26" fmla="*/ 2662 w 7610"/>
                  <a:gd name="T27" fmla="*/ 5959 h 7338"/>
                  <a:gd name="T28" fmla="*/ 4885 w 7610"/>
                  <a:gd name="T29" fmla="*/ 6083 h 7338"/>
                  <a:gd name="T30" fmla="*/ 2653 w 7610"/>
                  <a:gd name="T31" fmla="*/ 5925 h 7338"/>
                  <a:gd name="T32" fmla="*/ 4752 w 7610"/>
                  <a:gd name="T33" fmla="*/ 4167 h 7338"/>
                  <a:gd name="T34" fmla="*/ 2786 w 7610"/>
                  <a:gd name="T35" fmla="*/ 4007 h 7338"/>
                  <a:gd name="T36" fmla="*/ 4702 w 7610"/>
                  <a:gd name="T37" fmla="*/ 3465 h 7338"/>
                  <a:gd name="T38" fmla="*/ 2853 w 7610"/>
                  <a:gd name="T39" fmla="*/ 3041 h 7338"/>
                  <a:gd name="T40" fmla="*/ 4686 w 7610"/>
                  <a:gd name="T41" fmla="*/ 3230 h 7338"/>
                  <a:gd name="T42" fmla="*/ 2761 w 7610"/>
                  <a:gd name="T43" fmla="*/ 5011 h 7338"/>
                  <a:gd name="T44" fmla="*/ 4819 w 7610"/>
                  <a:gd name="T45" fmla="*/ 5143 h 7338"/>
                  <a:gd name="T46" fmla="*/ 2724 w 7610"/>
                  <a:gd name="T47" fmla="*/ 4890 h 7338"/>
                  <a:gd name="T48" fmla="*/ 4956 w 7610"/>
                  <a:gd name="T49" fmla="*/ 7109 h 7338"/>
                  <a:gd name="T50" fmla="*/ 2589 w 7610"/>
                  <a:gd name="T51" fmla="*/ 6826 h 7338"/>
                  <a:gd name="T52" fmla="*/ 4902 w 7610"/>
                  <a:gd name="T53" fmla="*/ 6317 h 7338"/>
                  <a:gd name="T54" fmla="*/ 4964 w 7610"/>
                  <a:gd name="T55" fmla="*/ 2200 h 7338"/>
                  <a:gd name="T56" fmla="*/ 2563 w 7610"/>
                  <a:gd name="T57" fmla="*/ 2812 h 7338"/>
                  <a:gd name="T58" fmla="*/ 2754 w 7610"/>
                  <a:gd name="T59" fmla="*/ 2200 h 7338"/>
                  <a:gd name="T60" fmla="*/ 4964 w 7610"/>
                  <a:gd name="T61" fmla="*/ 2200 h 7338"/>
                  <a:gd name="T62" fmla="*/ 2462 w 7610"/>
                  <a:gd name="T63" fmla="*/ 871 h 7338"/>
                  <a:gd name="T64" fmla="*/ 5065 w 7610"/>
                  <a:gd name="T65" fmla="*/ 871 h 7338"/>
                  <a:gd name="T66" fmla="*/ 3763 w 7610"/>
                  <a:gd name="T67" fmla="*/ 277 h 7338"/>
                  <a:gd name="T68" fmla="*/ 7610 w 7610"/>
                  <a:gd name="T69" fmla="*/ 227 h 7338"/>
                  <a:gd name="T70" fmla="*/ 7610 w 7610"/>
                  <a:gd name="T71" fmla="*/ 2714 h 7338"/>
                  <a:gd name="T72" fmla="*/ 5169 w 7610"/>
                  <a:gd name="T73" fmla="*/ 1570 h 7338"/>
                  <a:gd name="T74" fmla="*/ 7495 w 7610"/>
                  <a:gd name="T75" fmla="*/ 29 h 7338"/>
                  <a:gd name="T76" fmla="*/ 2153 w 7610"/>
                  <a:gd name="T77" fmla="*/ 1471 h 7338"/>
                  <a:gd name="T78" fmla="*/ 115 w 7610"/>
                  <a:gd name="T79" fmla="*/ 29 h 7338"/>
                  <a:gd name="T80" fmla="*/ 2441 w 7610"/>
                  <a:gd name="T81" fmla="*/ 1570 h 7338"/>
                  <a:gd name="T82" fmla="*/ 0 w 7610"/>
                  <a:gd name="T83" fmla="*/ 2714 h 7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10" h="7338">
                    <a:moveTo>
                      <a:pt x="4773" y="1023"/>
                    </a:moveTo>
                    <a:lnTo>
                      <a:pt x="2754" y="1023"/>
                    </a:lnTo>
                    <a:lnTo>
                      <a:pt x="2754" y="1970"/>
                    </a:lnTo>
                    <a:lnTo>
                      <a:pt x="2333" y="1970"/>
                    </a:lnTo>
                    <a:lnTo>
                      <a:pt x="2333" y="3041"/>
                    </a:lnTo>
                    <a:lnTo>
                      <a:pt x="2623" y="3041"/>
                    </a:lnTo>
                    <a:lnTo>
                      <a:pt x="2339" y="7109"/>
                    </a:lnTo>
                    <a:lnTo>
                      <a:pt x="1939" y="7109"/>
                    </a:lnTo>
                    <a:lnTo>
                      <a:pt x="1939" y="7338"/>
                    </a:lnTo>
                    <a:lnTo>
                      <a:pt x="5587" y="7338"/>
                    </a:lnTo>
                    <a:lnTo>
                      <a:pt x="5587" y="7109"/>
                    </a:lnTo>
                    <a:lnTo>
                      <a:pt x="5187" y="7109"/>
                    </a:lnTo>
                    <a:lnTo>
                      <a:pt x="4904" y="3041"/>
                    </a:lnTo>
                    <a:lnTo>
                      <a:pt x="5194" y="3041"/>
                    </a:lnTo>
                    <a:lnTo>
                      <a:pt x="5194" y="1970"/>
                    </a:lnTo>
                    <a:lnTo>
                      <a:pt x="4773" y="1970"/>
                    </a:lnTo>
                    <a:lnTo>
                      <a:pt x="4773" y="1023"/>
                    </a:lnTo>
                    <a:close/>
                    <a:moveTo>
                      <a:pt x="2984" y="1253"/>
                    </a:moveTo>
                    <a:lnTo>
                      <a:pt x="4543" y="1253"/>
                    </a:lnTo>
                    <a:lnTo>
                      <a:pt x="4543" y="1970"/>
                    </a:lnTo>
                    <a:lnTo>
                      <a:pt x="3878" y="1970"/>
                    </a:lnTo>
                    <a:lnTo>
                      <a:pt x="3878" y="1541"/>
                    </a:lnTo>
                    <a:lnTo>
                      <a:pt x="3648" y="1541"/>
                    </a:lnTo>
                    <a:lnTo>
                      <a:pt x="3648" y="1970"/>
                    </a:lnTo>
                    <a:lnTo>
                      <a:pt x="2984" y="1970"/>
                    </a:lnTo>
                    <a:lnTo>
                      <a:pt x="2984" y="1253"/>
                    </a:lnTo>
                    <a:close/>
                    <a:moveTo>
                      <a:pt x="2653" y="5925"/>
                    </a:moveTo>
                    <a:lnTo>
                      <a:pt x="2662" y="5959"/>
                    </a:lnTo>
                    <a:lnTo>
                      <a:pt x="4836" y="5376"/>
                    </a:lnTo>
                    <a:lnTo>
                      <a:pt x="4885" y="6083"/>
                    </a:lnTo>
                    <a:lnTo>
                      <a:pt x="2599" y="6695"/>
                    </a:lnTo>
                    <a:lnTo>
                      <a:pt x="2653" y="5925"/>
                    </a:lnTo>
                    <a:close/>
                    <a:moveTo>
                      <a:pt x="4702" y="3465"/>
                    </a:moveTo>
                    <a:lnTo>
                      <a:pt x="4752" y="4167"/>
                    </a:lnTo>
                    <a:lnTo>
                      <a:pt x="2733" y="4780"/>
                    </a:lnTo>
                    <a:lnTo>
                      <a:pt x="2786" y="4007"/>
                    </a:lnTo>
                    <a:lnTo>
                      <a:pt x="2797" y="4043"/>
                    </a:lnTo>
                    <a:lnTo>
                      <a:pt x="4702" y="3465"/>
                    </a:lnTo>
                    <a:close/>
                    <a:moveTo>
                      <a:pt x="2800" y="3801"/>
                    </a:moveTo>
                    <a:lnTo>
                      <a:pt x="2853" y="3041"/>
                    </a:lnTo>
                    <a:lnTo>
                      <a:pt x="4673" y="3041"/>
                    </a:lnTo>
                    <a:lnTo>
                      <a:pt x="4686" y="3230"/>
                    </a:lnTo>
                    <a:lnTo>
                      <a:pt x="2800" y="3801"/>
                    </a:lnTo>
                    <a:close/>
                    <a:moveTo>
                      <a:pt x="2761" y="5011"/>
                    </a:moveTo>
                    <a:lnTo>
                      <a:pt x="4768" y="4402"/>
                    </a:lnTo>
                    <a:lnTo>
                      <a:pt x="4819" y="5143"/>
                    </a:lnTo>
                    <a:lnTo>
                      <a:pt x="2666" y="5720"/>
                    </a:lnTo>
                    <a:lnTo>
                      <a:pt x="2724" y="4890"/>
                    </a:lnTo>
                    <a:lnTo>
                      <a:pt x="2761" y="5011"/>
                    </a:lnTo>
                    <a:close/>
                    <a:moveTo>
                      <a:pt x="4956" y="7109"/>
                    </a:moveTo>
                    <a:lnTo>
                      <a:pt x="2570" y="7109"/>
                    </a:lnTo>
                    <a:lnTo>
                      <a:pt x="2589" y="6826"/>
                    </a:lnTo>
                    <a:lnTo>
                      <a:pt x="2617" y="6928"/>
                    </a:lnTo>
                    <a:lnTo>
                      <a:pt x="4902" y="6317"/>
                    </a:lnTo>
                    <a:lnTo>
                      <a:pt x="4956" y="7109"/>
                    </a:lnTo>
                    <a:close/>
                    <a:moveTo>
                      <a:pt x="4964" y="2200"/>
                    </a:moveTo>
                    <a:lnTo>
                      <a:pt x="4964" y="2812"/>
                    </a:lnTo>
                    <a:lnTo>
                      <a:pt x="2563" y="2812"/>
                    </a:lnTo>
                    <a:lnTo>
                      <a:pt x="2563" y="2200"/>
                    </a:lnTo>
                    <a:lnTo>
                      <a:pt x="2754" y="2200"/>
                    </a:lnTo>
                    <a:lnTo>
                      <a:pt x="4773" y="2200"/>
                    </a:lnTo>
                    <a:lnTo>
                      <a:pt x="4964" y="2200"/>
                    </a:lnTo>
                    <a:close/>
                    <a:moveTo>
                      <a:pt x="2589" y="1062"/>
                    </a:moveTo>
                    <a:lnTo>
                      <a:pt x="2462" y="871"/>
                    </a:lnTo>
                    <a:lnTo>
                      <a:pt x="3763" y="0"/>
                    </a:lnTo>
                    <a:lnTo>
                      <a:pt x="5065" y="871"/>
                    </a:lnTo>
                    <a:lnTo>
                      <a:pt x="4937" y="1062"/>
                    </a:lnTo>
                    <a:lnTo>
                      <a:pt x="3763" y="277"/>
                    </a:lnTo>
                    <a:lnTo>
                      <a:pt x="2589" y="1062"/>
                    </a:lnTo>
                    <a:close/>
                    <a:moveTo>
                      <a:pt x="7610" y="227"/>
                    </a:moveTo>
                    <a:lnTo>
                      <a:pt x="5456" y="1471"/>
                    </a:lnTo>
                    <a:lnTo>
                      <a:pt x="7610" y="2714"/>
                    </a:lnTo>
                    <a:lnTo>
                      <a:pt x="7495" y="2914"/>
                    </a:lnTo>
                    <a:lnTo>
                      <a:pt x="5169" y="1570"/>
                    </a:lnTo>
                    <a:lnTo>
                      <a:pt x="5169" y="1371"/>
                    </a:lnTo>
                    <a:lnTo>
                      <a:pt x="7495" y="29"/>
                    </a:lnTo>
                    <a:lnTo>
                      <a:pt x="7610" y="227"/>
                    </a:lnTo>
                    <a:close/>
                    <a:moveTo>
                      <a:pt x="2153" y="1471"/>
                    </a:moveTo>
                    <a:lnTo>
                      <a:pt x="0" y="227"/>
                    </a:lnTo>
                    <a:lnTo>
                      <a:pt x="115" y="29"/>
                    </a:lnTo>
                    <a:lnTo>
                      <a:pt x="2441" y="1371"/>
                    </a:lnTo>
                    <a:lnTo>
                      <a:pt x="2441" y="1570"/>
                    </a:lnTo>
                    <a:lnTo>
                      <a:pt x="115" y="2914"/>
                    </a:lnTo>
                    <a:lnTo>
                      <a:pt x="0" y="2714"/>
                    </a:lnTo>
                    <a:lnTo>
                      <a:pt x="2153" y="14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324673" y="4670968"/>
            <a:ext cx="3437215" cy="937610"/>
            <a:chOff x="4293677" y="4376502"/>
            <a:chExt cx="3437215" cy="937610"/>
          </a:xfrm>
        </p:grpSpPr>
        <p:grpSp>
          <p:nvGrpSpPr>
            <p:cNvPr id="18" name="组合 17"/>
            <p:cNvGrpSpPr/>
            <p:nvPr/>
          </p:nvGrpSpPr>
          <p:grpSpPr>
            <a:xfrm>
              <a:off x="6793282" y="4376502"/>
              <a:ext cx="937610" cy="937610"/>
              <a:chOff x="6793282" y="4376502"/>
              <a:chExt cx="937610" cy="937610"/>
            </a:xfrm>
          </p:grpSpPr>
          <p:sp>
            <p:nvSpPr>
              <p:cNvPr id="22" name="Freeform 8"/>
              <p:cNvSpPr/>
              <p:nvPr/>
            </p:nvSpPr>
            <p:spPr bwMode="auto">
              <a:xfrm>
                <a:off x="6793282" y="4376502"/>
                <a:ext cx="937610" cy="937610"/>
              </a:xfrm>
              <a:custGeom>
                <a:avLst/>
                <a:gdLst>
                  <a:gd name="T0" fmla="*/ 2735 w 2739"/>
                  <a:gd name="T1" fmla="*/ 1475 h 2739"/>
                  <a:gd name="T2" fmla="*/ 2711 w 2739"/>
                  <a:gd name="T3" fmla="*/ 1645 h 2739"/>
                  <a:gd name="T4" fmla="*/ 2667 w 2739"/>
                  <a:gd name="T5" fmla="*/ 1809 h 2739"/>
                  <a:gd name="T6" fmla="*/ 2604 w 2739"/>
                  <a:gd name="T7" fmla="*/ 1964 h 2739"/>
                  <a:gd name="T8" fmla="*/ 2524 w 2739"/>
                  <a:gd name="T9" fmla="*/ 2108 h 2739"/>
                  <a:gd name="T10" fmla="*/ 2426 w 2739"/>
                  <a:gd name="T11" fmla="*/ 2241 h 2739"/>
                  <a:gd name="T12" fmla="*/ 2315 w 2739"/>
                  <a:gd name="T13" fmla="*/ 2362 h 2739"/>
                  <a:gd name="T14" fmla="*/ 2188 w 2739"/>
                  <a:gd name="T15" fmla="*/ 2467 h 2739"/>
                  <a:gd name="T16" fmla="*/ 2051 w 2739"/>
                  <a:gd name="T17" fmla="*/ 2558 h 2739"/>
                  <a:gd name="T18" fmla="*/ 1903 w 2739"/>
                  <a:gd name="T19" fmla="*/ 2631 h 2739"/>
                  <a:gd name="T20" fmla="*/ 1745 w 2739"/>
                  <a:gd name="T21" fmla="*/ 2687 h 2739"/>
                  <a:gd name="T22" fmla="*/ 1578 w 2739"/>
                  <a:gd name="T23" fmla="*/ 2723 h 2739"/>
                  <a:gd name="T24" fmla="*/ 1405 w 2739"/>
                  <a:gd name="T25" fmla="*/ 2739 h 2739"/>
                  <a:gd name="T26" fmla="*/ 1264 w 2739"/>
                  <a:gd name="T27" fmla="*/ 2736 h 2739"/>
                  <a:gd name="T28" fmla="*/ 1094 w 2739"/>
                  <a:gd name="T29" fmla="*/ 2712 h 2739"/>
                  <a:gd name="T30" fmla="*/ 930 w 2739"/>
                  <a:gd name="T31" fmla="*/ 2667 h 2739"/>
                  <a:gd name="T32" fmla="*/ 777 w 2739"/>
                  <a:gd name="T33" fmla="*/ 2604 h 2739"/>
                  <a:gd name="T34" fmla="*/ 632 w 2739"/>
                  <a:gd name="T35" fmla="*/ 2523 h 2739"/>
                  <a:gd name="T36" fmla="*/ 499 w 2739"/>
                  <a:gd name="T37" fmla="*/ 2426 h 2739"/>
                  <a:gd name="T38" fmla="*/ 379 w 2739"/>
                  <a:gd name="T39" fmla="*/ 2315 h 2739"/>
                  <a:gd name="T40" fmla="*/ 273 w 2739"/>
                  <a:gd name="T41" fmla="*/ 2189 h 2739"/>
                  <a:gd name="T42" fmla="*/ 182 w 2739"/>
                  <a:gd name="T43" fmla="*/ 2051 h 2739"/>
                  <a:gd name="T44" fmla="*/ 108 w 2739"/>
                  <a:gd name="T45" fmla="*/ 1902 h 2739"/>
                  <a:gd name="T46" fmla="*/ 53 w 2739"/>
                  <a:gd name="T47" fmla="*/ 1744 h 2739"/>
                  <a:gd name="T48" fmla="*/ 16 w 2739"/>
                  <a:gd name="T49" fmla="*/ 1578 h 2739"/>
                  <a:gd name="T50" fmla="*/ 1 w 2739"/>
                  <a:gd name="T51" fmla="*/ 1406 h 2739"/>
                  <a:gd name="T52" fmla="*/ 5 w 2739"/>
                  <a:gd name="T53" fmla="*/ 1265 h 2739"/>
                  <a:gd name="T54" fmla="*/ 29 w 2739"/>
                  <a:gd name="T55" fmla="*/ 1094 h 2739"/>
                  <a:gd name="T56" fmla="*/ 73 w 2739"/>
                  <a:gd name="T57" fmla="*/ 930 h 2739"/>
                  <a:gd name="T58" fmla="*/ 136 w 2739"/>
                  <a:gd name="T59" fmla="*/ 776 h 2739"/>
                  <a:gd name="T60" fmla="*/ 216 w 2739"/>
                  <a:gd name="T61" fmla="*/ 631 h 2739"/>
                  <a:gd name="T62" fmla="*/ 313 w 2739"/>
                  <a:gd name="T63" fmla="*/ 498 h 2739"/>
                  <a:gd name="T64" fmla="*/ 425 w 2739"/>
                  <a:gd name="T65" fmla="*/ 379 h 2739"/>
                  <a:gd name="T66" fmla="*/ 550 w 2739"/>
                  <a:gd name="T67" fmla="*/ 272 h 2739"/>
                  <a:gd name="T68" fmla="*/ 688 w 2739"/>
                  <a:gd name="T69" fmla="*/ 182 h 2739"/>
                  <a:gd name="T70" fmla="*/ 837 w 2739"/>
                  <a:gd name="T71" fmla="*/ 108 h 2739"/>
                  <a:gd name="T72" fmla="*/ 995 w 2739"/>
                  <a:gd name="T73" fmla="*/ 53 h 2739"/>
                  <a:gd name="T74" fmla="*/ 1161 w 2739"/>
                  <a:gd name="T75" fmla="*/ 16 h 2739"/>
                  <a:gd name="T76" fmla="*/ 1335 w 2739"/>
                  <a:gd name="T77" fmla="*/ 0 h 2739"/>
                  <a:gd name="T78" fmla="*/ 1475 w 2739"/>
                  <a:gd name="T79" fmla="*/ 5 h 2739"/>
                  <a:gd name="T80" fmla="*/ 1646 w 2739"/>
                  <a:gd name="T81" fmla="*/ 29 h 2739"/>
                  <a:gd name="T82" fmla="*/ 1809 w 2739"/>
                  <a:gd name="T83" fmla="*/ 72 h 2739"/>
                  <a:gd name="T84" fmla="*/ 1963 w 2739"/>
                  <a:gd name="T85" fmla="*/ 136 h 2739"/>
                  <a:gd name="T86" fmla="*/ 2108 w 2739"/>
                  <a:gd name="T87" fmla="*/ 216 h 2739"/>
                  <a:gd name="T88" fmla="*/ 2241 w 2739"/>
                  <a:gd name="T89" fmla="*/ 313 h 2739"/>
                  <a:gd name="T90" fmla="*/ 2361 w 2739"/>
                  <a:gd name="T91" fmla="*/ 426 h 2739"/>
                  <a:gd name="T92" fmla="*/ 2467 w 2739"/>
                  <a:gd name="T93" fmla="*/ 551 h 2739"/>
                  <a:gd name="T94" fmla="*/ 2558 w 2739"/>
                  <a:gd name="T95" fmla="*/ 688 h 2739"/>
                  <a:gd name="T96" fmla="*/ 2632 w 2739"/>
                  <a:gd name="T97" fmla="*/ 837 h 2739"/>
                  <a:gd name="T98" fmla="*/ 2687 w 2739"/>
                  <a:gd name="T99" fmla="*/ 995 h 2739"/>
                  <a:gd name="T100" fmla="*/ 2723 w 2739"/>
                  <a:gd name="T101" fmla="*/ 1161 h 2739"/>
                  <a:gd name="T102" fmla="*/ 2739 w 2739"/>
                  <a:gd name="T103" fmla="*/ 1335 h 2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39" h="2739">
                    <a:moveTo>
                      <a:pt x="2739" y="1370"/>
                    </a:moveTo>
                    <a:lnTo>
                      <a:pt x="2739" y="1370"/>
                    </a:lnTo>
                    <a:lnTo>
                      <a:pt x="2739" y="1406"/>
                    </a:lnTo>
                    <a:lnTo>
                      <a:pt x="2737" y="1441"/>
                    </a:lnTo>
                    <a:lnTo>
                      <a:pt x="2735" y="1475"/>
                    </a:lnTo>
                    <a:lnTo>
                      <a:pt x="2732" y="1510"/>
                    </a:lnTo>
                    <a:lnTo>
                      <a:pt x="2728" y="1544"/>
                    </a:lnTo>
                    <a:lnTo>
                      <a:pt x="2723" y="1578"/>
                    </a:lnTo>
                    <a:lnTo>
                      <a:pt x="2718" y="1612"/>
                    </a:lnTo>
                    <a:lnTo>
                      <a:pt x="2711" y="1645"/>
                    </a:lnTo>
                    <a:lnTo>
                      <a:pt x="2703" y="1680"/>
                    </a:lnTo>
                    <a:lnTo>
                      <a:pt x="2695" y="1712"/>
                    </a:lnTo>
                    <a:lnTo>
                      <a:pt x="2687" y="1744"/>
                    </a:lnTo>
                    <a:lnTo>
                      <a:pt x="2677" y="1777"/>
                    </a:lnTo>
                    <a:lnTo>
                      <a:pt x="2667" y="1809"/>
                    </a:lnTo>
                    <a:lnTo>
                      <a:pt x="2656" y="1841"/>
                    </a:lnTo>
                    <a:lnTo>
                      <a:pt x="2644" y="1872"/>
                    </a:lnTo>
                    <a:lnTo>
                      <a:pt x="2632" y="1902"/>
                    </a:lnTo>
                    <a:lnTo>
                      <a:pt x="2618" y="1933"/>
                    </a:lnTo>
                    <a:lnTo>
                      <a:pt x="2604" y="1964"/>
                    </a:lnTo>
                    <a:lnTo>
                      <a:pt x="2590" y="1993"/>
                    </a:lnTo>
                    <a:lnTo>
                      <a:pt x="2574" y="2023"/>
                    </a:lnTo>
                    <a:lnTo>
                      <a:pt x="2558" y="2051"/>
                    </a:lnTo>
                    <a:lnTo>
                      <a:pt x="2541" y="2080"/>
                    </a:lnTo>
                    <a:lnTo>
                      <a:pt x="2524" y="2108"/>
                    </a:lnTo>
                    <a:lnTo>
                      <a:pt x="2506" y="2135"/>
                    </a:lnTo>
                    <a:lnTo>
                      <a:pt x="2486" y="2163"/>
                    </a:lnTo>
                    <a:lnTo>
                      <a:pt x="2467" y="2189"/>
                    </a:lnTo>
                    <a:lnTo>
                      <a:pt x="2446" y="2215"/>
                    </a:lnTo>
                    <a:lnTo>
                      <a:pt x="2426" y="2241"/>
                    </a:lnTo>
                    <a:lnTo>
                      <a:pt x="2406" y="2266"/>
                    </a:lnTo>
                    <a:lnTo>
                      <a:pt x="2383" y="2291"/>
                    </a:lnTo>
                    <a:lnTo>
                      <a:pt x="2361" y="2315"/>
                    </a:lnTo>
                    <a:lnTo>
                      <a:pt x="2338" y="2338"/>
                    </a:lnTo>
                    <a:lnTo>
                      <a:pt x="2315" y="2362"/>
                    </a:lnTo>
                    <a:lnTo>
                      <a:pt x="2291" y="2383"/>
                    </a:lnTo>
                    <a:lnTo>
                      <a:pt x="2266" y="2405"/>
                    </a:lnTo>
                    <a:lnTo>
                      <a:pt x="2241" y="2426"/>
                    </a:lnTo>
                    <a:lnTo>
                      <a:pt x="2215" y="2447"/>
                    </a:lnTo>
                    <a:lnTo>
                      <a:pt x="2188" y="2467"/>
                    </a:lnTo>
                    <a:lnTo>
                      <a:pt x="2162" y="2487"/>
                    </a:lnTo>
                    <a:lnTo>
                      <a:pt x="2135" y="2505"/>
                    </a:lnTo>
                    <a:lnTo>
                      <a:pt x="2108" y="2523"/>
                    </a:lnTo>
                    <a:lnTo>
                      <a:pt x="2079" y="2541"/>
                    </a:lnTo>
                    <a:lnTo>
                      <a:pt x="2051" y="2558"/>
                    </a:lnTo>
                    <a:lnTo>
                      <a:pt x="2022" y="2574"/>
                    </a:lnTo>
                    <a:lnTo>
                      <a:pt x="1993" y="2589"/>
                    </a:lnTo>
                    <a:lnTo>
                      <a:pt x="1963" y="2604"/>
                    </a:lnTo>
                    <a:lnTo>
                      <a:pt x="1934" y="2619"/>
                    </a:lnTo>
                    <a:lnTo>
                      <a:pt x="1903" y="2631"/>
                    </a:lnTo>
                    <a:lnTo>
                      <a:pt x="1871" y="2645"/>
                    </a:lnTo>
                    <a:lnTo>
                      <a:pt x="1841" y="2656"/>
                    </a:lnTo>
                    <a:lnTo>
                      <a:pt x="1809" y="2667"/>
                    </a:lnTo>
                    <a:lnTo>
                      <a:pt x="1777" y="2678"/>
                    </a:lnTo>
                    <a:lnTo>
                      <a:pt x="1745" y="2687"/>
                    </a:lnTo>
                    <a:lnTo>
                      <a:pt x="1712" y="2696"/>
                    </a:lnTo>
                    <a:lnTo>
                      <a:pt x="1679" y="2704"/>
                    </a:lnTo>
                    <a:lnTo>
                      <a:pt x="1646" y="2712"/>
                    </a:lnTo>
                    <a:lnTo>
                      <a:pt x="1612" y="2717"/>
                    </a:lnTo>
                    <a:lnTo>
                      <a:pt x="1578" y="2723"/>
                    </a:lnTo>
                    <a:lnTo>
                      <a:pt x="1544" y="2728"/>
                    </a:lnTo>
                    <a:lnTo>
                      <a:pt x="1510" y="2732"/>
                    </a:lnTo>
                    <a:lnTo>
                      <a:pt x="1475" y="2736"/>
                    </a:lnTo>
                    <a:lnTo>
                      <a:pt x="1440" y="2738"/>
                    </a:lnTo>
                    <a:lnTo>
                      <a:pt x="1405" y="2739"/>
                    </a:lnTo>
                    <a:lnTo>
                      <a:pt x="1370" y="2739"/>
                    </a:lnTo>
                    <a:lnTo>
                      <a:pt x="1370" y="2739"/>
                    </a:lnTo>
                    <a:lnTo>
                      <a:pt x="1335" y="2739"/>
                    </a:lnTo>
                    <a:lnTo>
                      <a:pt x="1299" y="2738"/>
                    </a:lnTo>
                    <a:lnTo>
                      <a:pt x="1264" y="2736"/>
                    </a:lnTo>
                    <a:lnTo>
                      <a:pt x="1230" y="2732"/>
                    </a:lnTo>
                    <a:lnTo>
                      <a:pt x="1195" y="2728"/>
                    </a:lnTo>
                    <a:lnTo>
                      <a:pt x="1161" y="2723"/>
                    </a:lnTo>
                    <a:lnTo>
                      <a:pt x="1128" y="2717"/>
                    </a:lnTo>
                    <a:lnTo>
                      <a:pt x="1094" y="2712"/>
                    </a:lnTo>
                    <a:lnTo>
                      <a:pt x="1061" y="2704"/>
                    </a:lnTo>
                    <a:lnTo>
                      <a:pt x="1028" y="2696"/>
                    </a:lnTo>
                    <a:lnTo>
                      <a:pt x="995" y="2687"/>
                    </a:lnTo>
                    <a:lnTo>
                      <a:pt x="963" y="2678"/>
                    </a:lnTo>
                    <a:lnTo>
                      <a:pt x="930" y="2667"/>
                    </a:lnTo>
                    <a:lnTo>
                      <a:pt x="899" y="2656"/>
                    </a:lnTo>
                    <a:lnTo>
                      <a:pt x="868" y="2645"/>
                    </a:lnTo>
                    <a:lnTo>
                      <a:pt x="837" y="2631"/>
                    </a:lnTo>
                    <a:lnTo>
                      <a:pt x="806" y="2619"/>
                    </a:lnTo>
                    <a:lnTo>
                      <a:pt x="777" y="2604"/>
                    </a:lnTo>
                    <a:lnTo>
                      <a:pt x="746" y="2589"/>
                    </a:lnTo>
                    <a:lnTo>
                      <a:pt x="717" y="2574"/>
                    </a:lnTo>
                    <a:lnTo>
                      <a:pt x="688" y="2558"/>
                    </a:lnTo>
                    <a:lnTo>
                      <a:pt x="660" y="2541"/>
                    </a:lnTo>
                    <a:lnTo>
                      <a:pt x="632" y="2523"/>
                    </a:lnTo>
                    <a:lnTo>
                      <a:pt x="604" y="2505"/>
                    </a:lnTo>
                    <a:lnTo>
                      <a:pt x="578" y="2487"/>
                    </a:lnTo>
                    <a:lnTo>
                      <a:pt x="550" y="2467"/>
                    </a:lnTo>
                    <a:lnTo>
                      <a:pt x="524" y="2447"/>
                    </a:lnTo>
                    <a:lnTo>
                      <a:pt x="499" y="2426"/>
                    </a:lnTo>
                    <a:lnTo>
                      <a:pt x="474" y="2405"/>
                    </a:lnTo>
                    <a:lnTo>
                      <a:pt x="449" y="2383"/>
                    </a:lnTo>
                    <a:lnTo>
                      <a:pt x="425" y="2362"/>
                    </a:lnTo>
                    <a:lnTo>
                      <a:pt x="401" y="2338"/>
                    </a:lnTo>
                    <a:lnTo>
                      <a:pt x="379" y="2315"/>
                    </a:lnTo>
                    <a:lnTo>
                      <a:pt x="356" y="2291"/>
                    </a:lnTo>
                    <a:lnTo>
                      <a:pt x="334" y="2266"/>
                    </a:lnTo>
                    <a:lnTo>
                      <a:pt x="313" y="2241"/>
                    </a:lnTo>
                    <a:lnTo>
                      <a:pt x="292" y="2215"/>
                    </a:lnTo>
                    <a:lnTo>
                      <a:pt x="273" y="2189"/>
                    </a:lnTo>
                    <a:lnTo>
                      <a:pt x="254" y="2163"/>
                    </a:lnTo>
                    <a:lnTo>
                      <a:pt x="234" y="2135"/>
                    </a:lnTo>
                    <a:lnTo>
                      <a:pt x="216" y="2108"/>
                    </a:lnTo>
                    <a:lnTo>
                      <a:pt x="199" y="2080"/>
                    </a:lnTo>
                    <a:lnTo>
                      <a:pt x="182" y="2051"/>
                    </a:lnTo>
                    <a:lnTo>
                      <a:pt x="166" y="2023"/>
                    </a:lnTo>
                    <a:lnTo>
                      <a:pt x="150" y="1993"/>
                    </a:lnTo>
                    <a:lnTo>
                      <a:pt x="136" y="1964"/>
                    </a:lnTo>
                    <a:lnTo>
                      <a:pt x="122" y="1933"/>
                    </a:lnTo>
                    <a:lnTo>
                      <a:pt x="108" y="1902"/>
                    </a:lnTo>
                    <a:lnTo>
                      <a:pt x="96" y="1872"/>
                    </a:lnTo>
                    <a:lnTo>
                      <a:pt x="83" y="1841"/>
                    </a:lnTo>
                    <a:lnTo>
                      <a:pt x="73" y="1809"/>
                    </a:lnTo>
                    <a:lnTo>
                      <a:pt x="62" y="1777"/>
                    </a:lnTo>
                    <a:lnTo>
                      <a:pt x="53" y="1744"/>
                    </a:lnTo>
                    <a:lnTo>
                      <a:pt x="43" y="1712"/>
                    </a:lnTo>
                    <a:lnTo>
                      <a:pt x="35" y="1680"/>
                    </a:lnTo>
                    <a:lnTo>
                      <a:pt x="29" y="1645"/>
                    </a:lnTo>
                    <a:lnTo>
                      <a:pt x="22" y="1612"/>
                    </a:lnTo>
                    <a:lnTo>
                      <a:pt x="16" y="1578"/>
                    </a:lnTo>
                    <a:lnTo>
                      <a:pt x="12" y="1544"/>
                    </a:lnTo>
                    <a:lnTo>
                      <a:pt x="8" y="1510"/>
                    </a:lnTo>
                    <a:lnTo>
                      <a:pt x="5" y="1475"/>
                    </a:lnTo>
                    <a:lnTo>
                      <a:pt x="3" y="1441"/>
                    </a:lnTo>
                    <a:lnTo>
                      <a:pt x="1" y="1406"/>
                    </a:lnTo>
                    <a:lnTo>
                      <a:pt x="0" y="1370"/>
                    </a:lnTo>
                    <a:lnTo>
                      <a:pt x="0" y="1370"/>
                    </a:lnTo>
                    <a:lnTo>
                      <a:pt x="1" y="1335"/>
                    </a:lnTo>
                    <a:lnTo>
                      <a:pt x="3" y="1300"/>
                    </a:lnTo>
                    <a:lnTo>
                      <a:pt x="5" y="1265"/>
                    </a:lnTo>
                    <a:lnTo>
                      <a:pt x="8" y="1229"/>
                    </a:lnTo>
                    <a:lnTo>
                      <a:pt x="12" y="1195"/>
                    </a:lnTo>
                    <a:lnTo>
                      <a:pt x="16" y="1161"/>
                    </a:lnTo>
                    <a:lnTo>
                      <a:pt x="22" y="1127"/>
                    </a:lnTo>
                    <a:lnTo>
                      <a:pt x="29" y="1094"/>
                    </a:lnTo>
                    <a:lnTo>
                      <a:pt x="35" y="1061"/>
                    </a:lnTo>
                    <a:lnTo>
                      <a:pt x="43" y="1028"/>
                    </a:lnTo>
                    <a:lnTo>
                      <a:pt x="53" y="995"/>
                    </a:lnTo>
                    <a:lnTo>
                      <a:pt x="62" y="962"/>
                    </a:lnTo>
                    <a:lnTo>
                      <a:pt x="73" y="930"/>
                    </a:lnTo>
                    <a:lnTo>
                      <a:pt x="83" y="899"/>
                    </a:lnTo>
                    <a:lnTo>
                      <a:pt x="96" y="868"/>
                    </a:lnTo>
                    <a:lnTo>
                      <a:pt x="108" y="837"/>
                    </a:lnTo>
                    <a:lnTo>
                      <a:pt x="122" y="806"/>
                    </a:lnTo>
                    <a:lnTo>
                      <a:pt x="136" y="776"/>
                    </a:lnTo>
                    <a:lnTo>
                      <a:pt x="150" y="746"/>
                    </a:lnTo>
                    <a:lnTo>
                      <a:pt x="166" y="717"/>
                    </a:lnTo>
                    <a:lnTo>
                      <a:pt x="182" y="688"/>
                    </a:lnTo>
                    <a:lnTo>
                      <a:pt x="199" y="660"/>
                    </a:lnTo>
                    <a:lnTo>
                      <a:pt x="216" y="631"/>
                    </a:lnTo>
                    <a:lnTo>
                      <a:pt x="234" y="604"/>
                    </a:lnTo>
                    <a:lnTo>
                      <a:pt x="254" y="577"/>
                    </a:lnTo>
                    <a:lnTo>
                      <a:pt x="273" y="551"/>
                    </a:lnTo>
                    <a:lnTo>
                      <a:pt x="292" y="525"/>
                    </a:lnTo>
                    <a:lnTo>
                      <a:pt x="313" y="498"/>
                    </a:lnTo>
                    <a:lnTo>
                      <a:pt x="334" y="473"/>
                    </a:lnTo>
                    <a:lnTo>
                      <a:pt x="356" y="450"/>
                    </a:lnTo>
                    <a:lnTo>
                      <a:pt x="379" y="426"/>
                    </a:lnTo>
                    <a:lnTo>
                      <a:pt x="401" y="402"/>
                    </a:lnTo>
                    <a:lnTo>
                      <a:pt x="425" y="379"/>
                    </a:lnTo>
                    <a:lnTo>
                      <a:pt x="449" y="356"/>
                    </a:lnTo>
                    <a:lnTo>
                      <a:pt x="474" y="335"/>
                    </a:lnTo>
                    <a:lnTo>
                      <a:pt x="499" y="313"/>
                    </a:lnTo>
                    <a:lnTo>
                      <a:pt x="524" y="293"/>
                    </a:lnTo>
                    <a:lnTo>
                      <a:pt x="550" y="272"/>
                    </a:lnTo>
                    <a:lnTo>
                      <a:pt x="578" y="253"/>
                    </a:lnTo>
                    <a:lnTo>
                      <a:pt x="604" y="235"/>
                    </a:lnTo>
                    <a:lnTo>
                      <a:pt x="632" y="216"/>
                    </a:lnTo>
                    <a:lnTo>
                      <a:pt x="660" y="198"/>
                    </a:lnTo>
                    <a:lnTo>
                      <a:pt x="688" y="182"/>
                    </a:lnTo>
                    <a:lnTo>
                      <a:pt x="717" y="165"/>
                    </a:lnTo>
                    <a:lnTo>
                      <a:pt x="746" y="151"/>
                    </a:lnTo>
                    <a:lnTo>
                      <a:pt x="777" y="136"/>
                    </a:lnTo>
                    <a:lnTo>
                      <a:pt x="806" y="121"/>
                    </a:lnTo>
                    <a:lnTo>
                      <a:pt x="837" y="108"/>
                    </a:lnTo>
                    <a:lnTo>
                      <a:pt x="868" y="96"/>
                    </a:lnTo>
                    <a:lnTo>
                      <a:pt x="899" y="83"/>
                    </a:lnTo>
                    <a:lnTo>
                      <a:pt x="930" y="72"/>
                    </a:lnTo>
                    <a:lnTo>
                      <a:pt x="963" y="62"/>
                    </a:lnTo>
                    <a:lnTo>
                      <a:pt x="995" y="53"/>
                    </a:lnTo>
                    <a:lnTo>
                      <a:pt x="1028" y="44"/>
                    </a:lnTo>
                    <a:lnTo>
                      <a:pt x="1061" y="36"/>
                    </a:lnTo>
                    <a:lnTo>
                      <a:pt x="1094" y="29"/>
                    </a:lnTo>
                    <a:lnTo>
                      <a:pt x="1128" y="22"/>
                    </a:lnTo>
                    <a:lnTo>
                      <a:pt x="1161" y="16"/>
                    </a:lnTo>
                    <a:lnTo>
                      <a:pt x="1195" y="12"/>
                    </a:lnTo>
                    <a:lnTo>
                      <a:pt x="1230" y="7"/>
                    </a:lnTo>
                    <a:lnTo>
                      <a:pt x="1264" y="5"/>
                    </a:lnTo>
                    <a:lnTo>
                      <a:pt x="1299" y="3"/>
                    </a:lnTo>
                    <a:lnTo>
                      <a:pt x="1335" y="0"/>
                    </a:lnTo>
                    <a:lnTo>
                      <a:pt x="1370" y="0"/>
                    </a:lnTo>
                    <a:lnTo>
                      <a:pt x="1370" y="0"/>
                    </a:lnTo>
                    <a:lnTo>
                      <a:pt x="1405" y="0"/>
                    </a:lnTo>
                    <a:lnTo>
                      <a:pt x="1440" y="3"/>
                    </a:lnTo>
                    <a:lnTo>
                      <a:pt x="1475" y="5"/>
                    </a:lnTo>
                    <a:lnTo>
                      <a:pt x="1510" y="7"/>
                    </a:lnTo>
                    <a:lnTo>
                      <a:pt x="1544" y="12"/>
                    </a:lnTo>
                    <a:lnTo>
                      <a:pt x="1578" y="16"/>
                    </a:lnTo>
                    <a:lnTo>
                      <a:pt x="1612" y="22"/>
                    </a:lnTo>
                    <a:lnTo>
                      <a:pt x="1646" y="29"/>
                    </a:lnTo>
                    <a:lnTo>
                      <a:pt x="1679" y="36"/>
                    </a:lnTo>
                    <a:lnTo>
                      <a:pt x="1712" y="44"/>
                    </a:lnTo>
                    <a:lnTo>
                      <a:pt x="1745" y="53"/>
                    </a:lnTo>
                    <a:lnTo>
                      <a:pt x="1777" y="62"/>
                    </a:lnTo>
                    <a:lnTo>
                      <a:pt x="1809" y="72"/>
                    </a:lnTo>
                    <a:lnTo>
                      <a:pt x="1841" y="83"/>
                    </a:lnTo>
                    <a:lnTo>
                      <a:pt x="1871" y="96"/>
                    </a:lnTo>
                    <a:lnTo>
                      <a:pt x="1903" y="108"/>
                    </a:lnTo>
                    <a:lnTo>
                      <a:pt x="1934" y="121"/>
                    </a:lnTo>
                    <a:lnTo>
                      <a:pt x="1963" y="136"/>
                    </a:lnTo>
                    <a:lnTo>
                      <a:pt x="1993" y="151"/>
                    </a:lnTo>
                    <a:lnTo>
                      <a:pt x="2022" y="165"/>
                    </a:lnTo>
                    <a:lnTo>
                      <a:pt x="2051" y="182"/>
                    </a:lnTo>
                    <a:lnTo>
                      <a:pt x="2079" y="198"/>
                    </a:lnTo>
                    <a:lnTo>
                      <a:pt x="2108" y="216"/>
                    </a:lnTo>
                    <a:lnTo>
                      <a:pt x="2135" y="235"/>
                    </a:lnTo>
                    <a:lnTo>
                      <a:pt x="2162" y="253"/>
                    </a:lnTo>
                    <a:lnTo>
                      <a:pt x="2188" y="272"/>
                    </a:lnTo>
                    <a:lnTo>
                      <a:pt x="2215" y="293"/>
                    </a:lnTo>
                    <a:lnTo>
                      <a:pt x="2241" y="313"/>
                    </a:lnTo>
                    <a:lnTo>
                      <a:pt x="2266" y="335"/>
                    </a:lnTo>
                    <a:lnTo>
                      <a:pt x="2291" y="356"/>
                    </a:lnTo>
                    <a:lnTo>
                      <a:pt x="2315" y="379"/>
                    </a:lnTo>
                    <a:lnTo>
                      <a:pt x="2338" y="402"/>
                    </a:lnTo>
                    <a:lnTo>
                      <a:pt x="2361" y="426"/>
                    </a:lnTo>
                    <a:lnTo>
                      <a:pt x="2383" y="450"/>
                    </a:lnTo>
                    <a:lnTo>
                      <a:pt x="2406" y="473"/>
                    </a:lnTo>
                    <a:lnTo>
                      <a:pt x="2426" y="498"/>
                    </a:lnTo>
                    <a:lnTo>
                      <a:pt x="2446" y="525"/>
                    </a:lnTo>
                    <a:lnTo>
                      <a:pt x="2467" y="551"/>
                    </a:lnTo>
                    <a:lnTo>
                      <a:pt x="2486" y="577"/>
                    </a:lnTo>
                    <a:lnTo>
                      <a:pt x="2506" y="604"/>
                    </a:lnTo>
                    <a:lnTo>
                      <a:pt x="2524" y="631"/>
                    </a:lnTo>
                    <a:lnTo>
                      <a:pt x="2541" y="660"/>
                    </a:lnTo>
                    <a:lnTo>
                      <a:pt x="2558" y="688"/>
                    </a:lnTo>
                    <a:lnTo>
                      <a:pt x="2574" y="717"/>
                    </a:lnTo>
                    <a:lnTo>
                      <a:pt x="2590" y="746"/>
                    </a:lnTo>
                    <a:lnTo>
                      <a:pt x="2604" y="776"/>
                    </a:lnTo>
                    <a:lnTo>
                      <a:pt x="2618" y="806"/>
                    </a:lnTo>
                    <a:lnTo>
                      <a:pt x="2632" y="837"/>
                    </a:lnTo>
                    <a:lnTo>
                      <a:pt x="2644" y="868"/>
                    </a:lnTo>
                    <a:lnTo>
                      <a:pt x="2656" y="899"/>
                    </a:lnTo>
                    <a:lnTo>
                      <a:pt x="2667" y="930"/>
                    </a:lnTo>
                    <a:lnTo>
                      <a:pt x="2677" y="962"/>
                    </a:lnTo>
                    <a:lnTo>
                      <a:pt x="2687" y="995"/>
                    </a:lnTo>
                    <a:lnTo>
                      <a:pt x="2695" y="1028"/>
                    </a:lnTo>
                    <a:lnTo>
                      <a:pt x="2703" y="1061"/>
                    </a:lnTo>
                    <a:lnTo>
                      <a:pt x="2711" y="1094"/>
                    </a:lnTo>
                    <a:lnTo>
                      <a:pt x="2718" y="1127"/>
                    </a:lnTo>
                    <a:lnTo>
                      <a:pt x="2723" y="1161"/>
                    </a:lnTo>
                    <a:lnTo>
                      <a:pt x="2728" y="1195"/>
                    </a:lnTo>
                    <a:lnTo>
                      <a:pt x="2732" y="1229"/>
                    </a:lnTo>
                    <a:lnTo>
                      <a:pt x="2735" y="1265"/>
                    </a:lnTo>
                    <a:lnTo>
                      <a:pt x="2737" y="1300"/>
                    </a:lnTo>
                    <a:lnTo>
                      <a:pt x="2739" y="1335"/>
                    </a:lnTo>
                    <a:lnTo>
                      <a:pt x="2739" y="1370"/>
                    </a:lnTo>
                    <a:lnTo>
                      <a:pt x="2739" y="13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23" name="Freeform 439"/>
              <p:cNvSpPr>
                <a:spLocks noEditPoints="1"/>
              </p:cNvSpPr>
              <p:nvPr/>
            </p:nvSpPr>
            <p:spPr bwMode="auto">
              <a:xfrm>
                <a:off x="7047597" y="4617962"/>
                <a:ext cx="428980" cy="454690"/>
              </a:xfrm>
              <a:custGeom>
                <a:avLst/>
                <a:gdLst>
                  <a:gd name="T0" fmla="*/ 6820 w 7008"/>
                  <a:gd name="T1" fmla="*/ 3353 h 7429"/>
                  <a:gd name="T2" fmla="*/ 6185 w 7008"/>
                  <a:gd name="T3" fmla="*/ 2475 h 7429"/>
                  <a:gd name="T4" fmla="*/ 6437 w 7008"/>
                  <a:gd name="T5" fmla="*/ 3117 h 7429"/>
                  <a:gd name="T6" fmla="*/ 6763 w 7008"/>
                  <a:gd name="T7" fmla="*/ 4037 h 7429"/>
                  <a:gd name="T8" fmla="*/ 6659 w 7008"/>
                  <a:gd name="T9" fmla="*/ 5076 h 7429"/>
                  <a:gd name="T10" fmla="*/ 6026 w 7008"/>
                  <a:gd name="T11" fmla="*/ 6013 h 7429"/>
                  <a:gd name="T12" fmla="*/ 5231 w 7008"/>
                  <a:gd name="T13" fmla="*/ 6454 h 7429"/>
                  <a:gd name="T14" fmla="*/ 2869 w 7008"/>
                  <a:gd name="T15" fmla="*/ 6547 h 7429"/>
                  <a:gd name="T16" fmla="*/ 2265 w 7008"/>
                  <a:gd name="T17" fmla="*/ 6450 h 7429"/>
                  <a:gd name="T18" fmla="*/ 1484 w 7008"/>
                  <a:gd name="T19" fmla="*/ 6016 h 7429"/>
                  <a:gd name="T20" fmla="*/ 941 w 7008"/>
                  <a:gd name="T21" fmla="*/ 5303 h 7429"/>
                  <a:gd name="T22" fmla="*/ 982 w 7008"/>
                  <a:gd name="T23" fmla="*/ 3266 h 7429"/>
                  <a:gd name="T24" fmla="*/ 1558 w 7008"/>
                  <a:gd name="T25" fmla="*/ 2577 h 7429"/>
                  <a:gd name="T26" fmla="*/ 3228 w 7008"/>
                  <a:gd name="T27" fmla="*/ 3085 h 7429"/>
                  <a:gd name="T28" fmla="*/ 3365 w 7008"/>
                  <a:gd name="T29" fmla="*/ 2404 h 7429"/>
                  <a:gd name="T30" fmla="*/ 3055 w 7008"/>
                  <a:gd name="T31" fmla="*/ 1684 h 7429"/>
                  <a:gd name="T32" fmla="*/ 2532 w 7008"/>
                  <a:gd name="T33" fmla="*/ 1332 h 7429"/>
                  <a:gd name="T34" fmla="*/ 1952 w 7008"/>
                  <a:gd name="T35" fmla="*/ 1460 h 7429"/>
                  <a:gd name="T36" fmla="*/ 1282 w 7008"/>
                  <a:gd name="T37" fmla="*/ 1263 h 7429"/>
                  <a:gd name="T38" fmla="*/ 760 w 7008"/>
                  <a:gd name="T39" fmla="*/ 3195 h 7429"/>
                  <a:gd name="T40" fmla="*/ 822 w 7008"/>
                  <a:gd name="T41" fmla="*/ 5571 h 7429"/>
                  <a:gd name="T42" fmla="*/ 1430 w 7008"/>
                  <a:gd name="T43" fmla="*/ 6268 h 7429"/>
                  <a:gd name="T44" fmla="*/ 3331 w 7008"/>
                  <a:gd name="T45" fmla="*/ 7429 h 7429"/>
                  <a:gd name="T46" fmla="*/ 6050 w 7008"/>
                  <a:gd name="T47" fmla="*/ 6288 h 7429"/>
                  <a:gd name="T48" fmla="*/ 6689 w 7008"/>
                  <a:gd name="T49" fmla="*/ 5561 h 7429"/>
                  <a:gd name="T50" fmla="*/ 6987 w 7008"/>
                  <a:gd name="T51" fmla="*/ 4681 h 7429"/>
                  <a:gd name="T52" fmla="*/ 2453 w 7008"/>
                  <a:gd name="T53" fmla="*/ 1548 h 7429"/>
                  <a:gd name="T54" fmla="*/ 3008 w 7008"/>
                  <a:gd name="T55" fmla="*/ 2009 h 7429"/>
                  <a:gd name="T56" fmla="*/ 3131 w 7008"/>
                  <a:gd name="T57" fmla="*/ 2644 h 7429"/>
                  <a:gd name="T58" fmla="*/ 1378 w 7008"/>
                  <a:gd name="T59" fmla="*/ 1498 h 7429"/>
                  <a:gd name="T60" fmla="*/ 1991 w 7008"/>
                  <a:gd name="T61" fmla="*/ 1783 h 7429"/>
                  <a:gd name="T62" fmla="*/ 1448 w 7008"/>
                  <a:gd name="T63" fmla="*/ 2371 h 7429"/>
                  <a:gd name="T64" fmla="*/ 3101 w 7008"/>
                  <a:gd name="T65" fmla="*/ 6777 h 7429"/>
                  <a:gd name="T66" fmla="*/ 5372 w 7008"/>
                  <a:gd name="T67" fmla="*/ 6650 h 7429"/>
                  <a:gd name="T68" fmla="*/ 1693 w 7008"/>
                  <a:gd name="T69" fmla="*/ 3683 h 7429"/>
                  <a:gd name="T70" fmla="*/ 1924 w 7008"/>
                  <a:gd name="T71" fmla="*/ 3939 h 7429"/>
                  <a:gd name="T72" fmla="*/ 1670 w 7008"/>
                  <a:gd name="T73" fmla="*/ 3951 h 7429"/>
                  <a:gd name="T74" fmla="*/ 1365 w 7008"/>
                  <a:gd name="T75" fmla="*/ 3906 h 7429"/>
                  <a:gd name="T76" fmla="*/ 1043 w 7008"/>
                  <a:gd name="T77" fmla="*/ 4004 h 7429"/>
                  <a:gd name="T78" fmla="*/ 1237 w 7008"/>
                  <a:gd name="T79" fmla="*/ 3717 h 7429"/>
                  <a:gd name="T80" fmla="*/ 2814 w 7008"/>
                  <a:gd name="T81" fmla="*/ 594 h 7429"/>
                  <a:gd name="T82" fmla="*/ 5934 w 7008"/>
                  <a:gd name="T83" fmla="*/ 1601 h 7429"/>
                  <a:gd name="T84" fmla="*/ 5536 w 7008"/>
                  <a:gd name="T85" fmla="*/ 1008 h 7429"/>
                  <a:gd name="T86" fmla="*/ 4865 w 7008"/>
                  <a:gd name="T87" fmla="*/ 857 h 7429"/>
                  <a:gd name="T88" fmla="*/ 4252 w 7008"/>
                  <a:gd name="T89" fmla="*/ 1226 h 7429"/>
                  <a:gd name="T90" fmla="*/ 4065 w 7008"/>
                  <a:gd name="T91" fmla="*/ 1841 h 7429"/>
                  <a:gd name="T92" fmla="*/ 4240 w 7008"/>
                  <a:gd name="T93" fmla="*/ 2339 h 7429"/>
                  <a:gd name="T94" fmla="*/ 4868 w 7008"/>
                  <a:gd name="T95" fmla="*/ 2738 h 7429"/>
                  <a:gd name="T96" fmla="*/ 5707 w 7008"/>
                  <a:gd name="T97" fmla="*/ 2793 h 7429"/>
                  <a:gd name="T98" fmla="*/ 5599 w 7008"/>
                  <a:gd name="T99" fmla="*/ 2526 h 7429"/>
                  <a:gd name="T100" fmla="*/ 5903 w 7008"/>
                  <a:gd name="T101" fmla="*/ 2096 h 7429"/>
                  <a:gd name="T102" fmla="*/ 4864 w 7008"/>
                  <a:gd name="T103" fmla="*/ 2492 h 7429"/>
                  <a:gd name="T104" fmla="*/ 4416 w 7008"/>
                  <a:gd name="T105" fmla="*/ 2190 h 7429"/>
                  <a:gd name="T106" fmla="*/ 4302 w 7008"/>
                  <a:gd name="T107" fmla="*/ 1682 h 7429"/>
                  <a:gd name="T108" fmla="*/ 4581 w 7008"/>
                  <a:gd name="T109" fmla="*/ 1218 h 7429"/>
                  <a:gd name="T110" fmla="*/ 5081 w 7008"/>
                  <a:gd name="T111" fmla="*/ 1080 h 7429"/>
                  <a:gd name="T112" fmla="*/ 5560 w 7008"/>
                  <a:gd name="T113" fmla="*/ 1336 h 7429"/>
                  <a:gd name="T114" fmla="*/ 5723 w 7008"/>
                  <a:gd name="T115" fmla="*/ 1827 h 7429"/>
                  <a:gd name="T116" fmla="*/ 5489 w 7008"/>
                  <a:gd name="T117" fmla="*/ 2320 h 7429"/>
                  <a:gd name="T118" fmla="*/ 5009 w 7008"/>
                  <a:gd name="T119" fmla="*/ 2505 h 7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008" h="7429">
                    <a:moveTo>
                      <a:pt x="7008" y="4289"/>
                    </a:moveTo>
                    <a:lnTo>
                      <a:pt x="7008" y="4289"/>
                    </a:lnTo>
                    <a:lnTo>
                      <a:pt x="7007" y="4218"/>
                    </a:lnTo>
                    <a:lnTo>
                      <a:pt x="7004" y="4149"/>
                    </a:lnTo>
                    <a:lnTo>
                      <a:pt x="6998" y="4079"/>
                    </a:lnTo>
                    <a:lnTo>
                      <a:pt x="6992" y="4011"/>
                    </a:lnTo>
                    <a:lnTo>
                      <a:pt x="6984" y="3942"/>
                    </a:lnTo>
                    <a:lnTo>
                      <a:pt x="6972" y="3875"/>
                    </a:lnTo>
                    <a:lnTo>
                      <a:pt x="6960" y="3807"/>
                    </a:lnTo>
                    <a:lnTo>
                      <a:pt x="6946" y="3740"/>
                    </a:lnTo>
                    <a:lnTo>
                      <a:pt x="6929" y="3674"/>
                    </a:lnTo>
                    <a:lnTo>
                      <a:pt x="6911" y="3608"/>
                    </a:lnTo>
                    <a:lnTo>
                      <a:pt x="6891" y="3544"/>
                    </a:lnTo>
                    <a:lnTo>
                      <a:pt x="6870" y="3479"/>
                    </a:lnTo>
                    <a:lnTo>
                      <a:pt x="6845" y="3415"/>
                    </a:lnTo>
                    <a:lnTo>
                      <a:pt x="6820" y="3353"/>
                    </a:lnTo>
                    <a:lnTo>
                      <a:pt x="6793" y="3291"/>
                    </a:lnTo>
                    <a:lnTo>
                      <a:pt x="6764" y="3230"/>
                    </a:lnTo>
                    <a:lnTo>
                      <a:pt x="6734" y="3168"/>
                    </a:lnTo>
                    <a:lnTo>
                      <a:pt x="6701" y="3109"/>
                    </a:lnTo>
                    <a:lnTo>
                      <a:pt x="6667" y="3050"/>
                    </a:lnTo>
                    <a:lnTo>
                      <a:pt x="6631" y="2993"/>
                    </a:lnTo>
                    <a:lnTo>
                      <a:pt x="6595" y="2936"/>
                    </a:lnTo>
                    <a:lnTo>
                      <a:pt x="6555" y="2881"/>
                    </a:lnTo>
                    <a:lnTo>
                      <a:pt x="6514" y="2826"/>
                    </a:lnTo>
                    <a:lnTo>
                      <a:pt x="6472" y="2772"/>
                    </a:lnTo>
                    <a:lnTo>
                      <a:pt x="6429" y="2719"/>
                    </a:lnTo>
                    <a:lnTo>
                      <a:pt x="6384" y="2669"/>
                    </a:lnTo>
                    <a:lnTo>
                      <a:pt x="6336" y="2618"/>
                    </a:lnTo>
                    <a:lnTo>
                      <a:pt x="6288" y="2570"/>
                    </a:lnTo>
                    <a:lnTo>
                      <a:pt x="6237" y="2521"/>
                    </a:lnTo>
                    <a:lnTo>
                      <a:pt x="6185" y="2475"/>
                    </a:lnTo>
                    <a:lnTo>
                      <a:pt x="6133" y="2429"/>
                    </a:lnTo>
                    <a:lnTo>
                      <a:pt x="6078" y="2386"/>
                    </a:lnTo>
                    <a:lnTo>
                      <a:pt x="5937" y="2566"/>
                    </a:lnTo>
                    <a:lnTo>
                      <a:pt x="5937" y="2566"/>
                    </a:lnTo>
                    <a:lnTo>
                      <a:pt x="5986" y="2606"/>
                    </a:lnTo>
                    <a:lnTo>
                      <a:pt x="6035" y="2648"/>
                    </a:lnTo>
                    <a:lnTo>
                      <a:pt x="6081" y="2690"/>
                    </a:lnTo>
                    <a:lnTo>
                      <a:pt x="6126" y="2733"/>
                    </a:lnTo>
                    <a:lnTo>
                      <a:pt x="6171" y="2777"/>
                    </a:lnTo>
                    <a:lnTo>
                      <a:pt x="6213" y="2823"/>
                    </a:lnTo>
                    <a:lnTo>
                      <a:pt x="6254" y="2869"/>
                    </a:lnTo>
                    <a:lnTo>
                      <a:pt x="6294" y="2916"/>
                    </a:lnTo>
                    <a:lnTo>
                      <a:pt x="6332" y="2965"/>
                    </a:lnTo>
                    <a:lnTo>
                      <a:pt x="6369" y="3014"/>
                    </a:lnTo>
                    <a:lnTo>
                      <a:pt x="6404" y="3065"/>
                    </a:lnTo>
                    <a:lnTo>
                      <a:pt x="6437" y="3117"/>
                    </a:lnTo>
                    <a:lnTo>
                      <a:pt x="6470" y="3168"/>
                    </a:lnTo>
                    <a:lnTo>
                      <a:pt x="6501" y="3221"/>
                    </a:lnTo>
                    <a:lnTo>
                      <a:pt x="6530" y="3276"/>
                    </a:lnTo>
                    <a:lnTo>
                      <a:pt x="6558" y="3330"/>
                    </a:lnTo>
                    <a:lnTo>
                      <a:pt x="6584" y="3386"/>
                    </a:lnTo>
                    <a:lnTo>
                      <a:pt x="6608" y="3441"/>
                    </a:lnTo>
                    <a:lnTo>
                      <a:pt x="6631" y="3498"/>
                    </a:lnTo>
                    <a:lnTo>
                      <a:pt x="6652" y="3556"/>
                    </a:lnTo>
                    <a:lnTo>
                      <a:pt x="6673" y="3614"/>
                    </a:lnTo>
                    <a:lnTo>
                      <a:pt x="6690" y="3673"/>
                    </a:lnTo>
                    <a:lnTo>
                      <a:pt x="6707" y="3732"/>
                    </a:lnTo>
                    <a:lnTo>
                      <a:pt x="6722" y="3793"/>
                    </a:lnTo>
                    <a:lnTo>
                      <a:pt x="6735" y="3853"/>
                    </a:lnTo>
                    <a:lnTo>
                      <a:pt x="6746" y="3914"/>
                    </a:lnTo>
                    <a:lnTo>
                      <a:pt x="6756" y="3975"/>
                    </a:lnTo>
                    <a:lnTo>
                      <a:pt x="6763" y="4037"/>
                    </a:lnTo>
                    <a:lnTo>
                      <a:pt x="6770" y="4099"/>
                    </a:lnTo>
                    <a:lnTo>
                      <a:pt x="6775" y="4163"/>
                    </a:lnTo>
                    <a:lnTo>
                      <a:pt x="6777" y="4225"/>
                    </a:lnTo>
                    <a:lnTo>
                      <a:pt x="6778" y="4289"/>
                    </a:lnTo>
                    <a:lnTo>
                      <a:pt x="6778" y="4365"/>
                    </a:lnTo>
                    <a:lnTo>
                      <a:pt x="6778" y="4365"/>
                    </a:lnTo>
                    <a:lnTo>
                      <a:pt x="6777" y="4439"/>
                    </a:lnTo>
                    <a:lnTo>
                      <a:pt x="6773" y="4512"/>
                    </a:lnTo>
                    <a:lnTo>
                      <a:pt x="6766" y="4584"/>
                    </a:lnTo>
                    <a:lnTo>
                      <a:pt x="6758" y="4656"/>
                    </a:lnTo>
                    <a:lnTo>
                      <a:pt x="6747" y="4728"/>
                    </a:lnTo>
                    <a:lnTo>
                      <a:pt x="6735" y="4798"/>
                    </a:lnTo>
                    <a:lnTo>
                      <a:pt x="6719" y="4869"/>
                    </a:lnTo>
                    <a:lnTo>
                      <a:pt x="6701" y="4939"/>
                    </a:lnTo>
                    <a:lnTo>
                      <a:pt x="6681" y="5007"/>
                    </a:lnTo>
                    <a:lnTo>
                      <a:pt x="6659" y="5076"/>
                    </a:lnTo>
                    <a:lnTo>
                      <a:pt x="6635" y="5143"/>
                    </a:lnTo>
                    <a:lnTo>
                      <a:pt x="6607" y="5210"/>
                    </a:lnTo>
                    <a:lnTo>
                      <a:pt x="6579" y="5275"/>
                    </a:lnTo>
                    <a:lnTo>
                      <a:pt x="6548" y="5339"/>
                    </a:lnTo>
                    <a:lnTo>
                      <a:pt x="6515" y="5402"/>
                    </a:lnTo>
                    <a:lnTo>
                      <a:pt x="6481" y="5465"/>
                    </a:lnTo>
                    <a:lnTo>
                      <a:pt x="6444" y="5525"/>
                    </a:lnTo>
                    <a:lnTo>
                      <a:pt x="6405" y="5585"/>
                    </a:lnTo>
                    <a:lnTo>
                      <a:pt x="6364" y="5644"/>
                    </a:lnTo>
                    <a:lnTo>
                      <a:pt x="6320" y="5701"/>
                    </a:lnTo>
                    <a:lnTo>
                      <a:pt x="6276" y="5757"/>
                    </a:lnTo>
                    <a:lnTo>
                      <a:pt x="6230" y="5810"/>
                    </a:lnTo>
                    <a:lnTo>
                      <a:pt x="6181" y="5864"/>
                    </a:lnTo>
                    <a:lnTo>
                      <a:pt x="6132" y="5915"/>
                    </a:lnTo>
                    <a:lnTo>
                      <a:pt x="6080" y="5965"/>
                    </a:lnTo>
                    <a:lnTo>
                      <a:pt x="6026" y="6013"/>
                    </a:lnTo>
                    <a:lnTo>
                      <a:pt x="5970" y="6060"/>
                    </a:lnTo>
                    <a:lnTo>
                      <a:pt x="5913" y="6105"/>
                    </a:lnTo>
                    <a:lnTo>
                      <a:pt x="5855" y="6148"/>
                    </a:lnTo>
                    <a:lnTo>
                      <a:pt x="5795" y="6189"/>
                    </a:lnTo>
                    <a:lnTo>
                      <a:pt x="5733" y="6228"/>
                    </a:lnTo>
                    <a:lnTo>
                      <a:pt x="5670" y="6265"/>
                    </a:lnTo>
                    <a:lnTo>
                      <a:pt x="5670" y="6265"/>
                    </a:lnTo>
                    <a:lnTo>
                      <a:pt x="5617" y="6294"/>
                    </a:lnTo>
                    <a:lnTo>
                      <a:pt x="5564" y="6322"/>
                    </a:lnTo>
                    <a:lnTo>
                      <a:pt x="5510" y="6347"/>
                    </a:lnTo>
                    <a:lnTo>
                      <a:pt x="5456" y="6371"/>
                    </a:lnTo>
                    <a:lnTo>
                      <a:pt x="5400" y="6395"/>
                    </a:lnTo>
                    <a:lnTo>
                      <a:pt x="5344" y="6416"/>
                    </a:lnTo>
                    <a:lnTo>
                      <a:pt x="5288" y="6436"/>
                    </a:lnTo>
                    <a:lnTo>
                      <a:pt x="5231" y="6454"/>
                    </a:lnTo>
                    <a:lnTo>
                      <a:pt x="5231" y="6454"/>
                    </a:lnTo>
                    <a:lnTo>
                      <a:pt x="5174" y="6470"/>
                    </a:lnTo>
                    <a:lnTo>
                      <a:pt x="5118" y="6485"/>
                    </a:lnTo>
                    <a:lnTo>
                      <a:pt x="5060" y="6498"/>
                    </a:lnTo>
                    <a:lnTo>
                      <a:pt x="5003" y="6509"/>
                    </a:lnTo>
                    <a:lnTo>
                      <a:pt x="4945" y="6520"/>
                    </a:lnTo>
                    <a:lnTo>
                      <a:pt x="4886" y="6528"/>
                    </a:lnTo>
                    <a:lnTo>
                      <a:pt x="4828" y="6536"/>
                    </a:lnTo>
                    <a:lnTo>
                      <a:pt x="4769" y="6541"/>
                    </a:lnTo>
                    <a:lnTo>
                      <a:pt x="4769" y="6541"/>
                    </a:lnTo>
                    <a:lnTo>
                      <a:pt x="4726" y="6544"/>
                    </a:lnTo>
                    <a:lnTo>
                      <a:pt x="4683" y="6546"/>
                    </a:lnTo>
                    <a:lnTo>
                      <a:pt x="4639" y="6547"/>
                    </a:lnTo>
                    <a:lnTo>
                      <a:pt x="4595" y="6547"/>
                    </a:lnTo>
                    <a:lnTo>
                      <a:pt x="2910" y="6547"/>
                    </a:lnTo>
                    <a:lnTo>
                      <a:pt x="2910" y="6547"/>
                    </a:lnTo>
                    <a:lnTo>
                      <a:pt x="2869" y="6547"/>
                    </a:lnTo>
                    <a:lnTo>
                      <a:pt x="2828" y="6546"/>
                    </a:lnTo>
                    <a:lnTo>
                      <a:pt x="2787" y="6544"/>
                    </a:lnTo>
                    <a:lnTo>
                      <a:pt x="2746" y="6542"/>
                    </a:lnTo>
                    <a:lnTo>
                      <a:pt x="2705" y="6538"/>
                    </a:lnTo>
                    <a:lnTo>
                      <a:pt x="2665" y="6534"/>
                    </a:lnTo>
                    <a:lnTo>
                      <a:pt x="2624" y="6530"/>
                    </a:lnTo>
                    <a:lnTo>
                      <a:pt x="2583" y="6523"/>
                    </a:lnTo>
                    <a:lnTo>
                      <a:pt x="2542" y="6517"/>
                    </a:lnTo>
                    <a:lnTo>
                      <a:pt x="2502" y="6509"/>
                    </a:lnTo>
                    <a:lnTo>
                      <a:pt x="2462" y="6502"/>
                    </a:lnTo>
                    <a:lnTo>
                      <a:pt x="2423" y="6493"/>
                    </a:lnTo>
                    <a:lnTo>
                      <a:pt x="2383" y="6483"/>
                    </a:lnTo>
                    <a:lnTo>
                      <a:pt x="2343" y="6474"/>
                    </a:lnTo>
                    <a:lnTo>
                      <a:pt x="2304" y="6462"/>
                    </a:lnTo>
                    <a:lnTo>
                      <a:pt x="2265" y="6450"/>
                    </a:lnTo>
                    <a:lnTo>
                      <a:pt x="2265" y="6450"/>
                    </a:lnTo>
                    <a:lnTo>
                      <a:pt x="2211" y="6434"/>
                    </a:lnTo>
                    <a:lnTo>
                      <a:pt x="2158" y="6415"/>
                    </a:lnTo>
                    <a:lnTo>
                      <a:pt x="2105" y="6395"/>
                    </a:lnTo>
                    <a:lnTo>
                      <a:pt x="2053" y="6372"/>
                    </a:lnTo>
                    <a:lnTo>
                      <a:pt x="2001" y="6349"/>
                    </a:lnTo>
                    <a:lnTo>
                      <a:pt x="1950" y="6325"/>
                    </a:lnTo>
                    <a:lnTo>
                      <a:pt x="1900" y="6300"/>
                    </a:lnTo>
                    <a:lnTo>
                      <a:pt x="1851" y="6273"/>
                    </a:lnTo>
                    <a:lnTo>
                      <a:pt x="1802" y="6245"/>
                    </a:lnTo>
                    <a:lnTo>
                      <a:pt x="1754" y="6216"/>
                    </a:lnTo>
                    <a:lnTo>
                      <a:pt x="1707" y="6186"/>
                    </a:lnTo>
                    <a:lnTo>
                      <a:pt x="1661" y="6154"/>
                    </a:lnTo>
                    <a:lnTo>
                      <a:pt x="1616" y="6121"/>
                    </a:lnTo>
                    <a:lnTo>
                      <a:pt x="1570" y="6087"/>
                    </a:lnTo>
                    <a:lnTo>
                      <a:pt x="1527" y="6052"/>
                    </a:lnTo>
                    <a:lnTo>
                      <a:pt x="1484" y="6016"/>
                    </a:lnTo>
                    <a:lnTo>
                      <a:pt x="1443" y="5979"/>
                    </a:lnTo>
                    <a:lnTo>
                      <a:pt x="1401" y="5940"/>
                    </a:lnTo>
                    <a:lnTo>
                      <a:pt x="1361" y="5901"/>
                    </a:lnTo>
                    <a:lnTo>
                      <a:pt x="1322" y="5861"/>
                    </a:lnTo>
                    <a:lnTo>
                      <a:pt x="1284" y="5819"/>
                    </a:lnTo>
                    <a:lnTo>
                      <a:pt x="1248" y="5777"/>
                    </a:lnTo>
                    <a:lnTo>
                      <a:pt x="1212" y="5734"/>
                    </a:lnTo>
                    <a:lnTo>
                      <a:pt x="1177" y="5689"/>
                    </a:lnTo>
                    <a:lnTo>
                      <a:pt x="1143" y="5644"/>
                    </a:lnTo>
                    <a:lnTo>
                      <a:pt x="1110" y="5598"/>
                    </a:lnTo>
                    <a:lnTo>
                      <a:pt x="1079" y="5551"/>
                    </a:lnTo>
                    <a:lnTo>
                      <a:pt x="1049" y="5503"/>
                    </a:lnTo>
                    <a:lnTo>
                      <a:pt x="1020" y="5454"/>
                    </a:lnTo>
                    <a:lnTo>
                      <a:pt x="992" y="5405"/>
                    </a:lnTo>
                    <a:lnTo>
                      <a:pt x="966" y="5354"/>
                    </a:lnTo>
                    <a:lnTo>
                      <a:pt x="941" y="5303"/>
                    </a:lnTo>
                    <a:lnTo>
                      <a:pt x="837" y="5238"/>
                    </a:lnTo>
                    <a:lnTo>
                      <a:pt x="566" y="5238"/>
                    </a:lnTo>
                    <a:lnTo>
                      <a:pt x="623" y="4963"/>
                    </a:lnTo>
                    <a:lnTo>
                      <a:pt x="511" y="4825"/>
                    </a:lnTo>
                    <a:lnTo>
                      <a:pt x="230" y="4825"/>
                    </a:lnTo>
                    <a:lnTo>
                      <a:pt x="230" y="3715"/>
                    </a:lnTo>
                    <a:lnTo>
                      <a:pt x="718" y="3715"/>
                    </a:lnTo>
                    <a:lnTo>
                      <a:pt x="828" y="3633"/>
                    </a:lnTo>
                    <a:lnTo>
                      <a:pt x="828" y="3633"/>
                    </a:lnTo>
                    <a:lnTo>
                      <a:pt x="846" y="3580"/>
                    </a:lnTo>
                    <a:lnTo>
                      <a:pt x="865" y="3526"/>
                    </a:lnTo>
                    <a:lnTo>
                      <a:pt x="885" y="3472"/>
                    </a:lnTo>
                    <a:lnTo>
                      <a:pt x="907" y="3420"/>
                    </a:lnTo>
                    <a:lnTo>
                      <a:pt x="931" y="3369"/>
                    </a:lnTo>
                    <a:lnTo>
                      <a:pt x="955" y="3317"/>
                    </a:lnTo>
                    <a:lnTo>
                      <a:pt x="982" y="3266"/>
                    </a:lnTo>
                    <a:lnTo>
                      <a:pt x="1009" y="3217"/>
                    </a:lnTo>
                    <a:lnTo>
                      <a:pt x="1038" y="3168"/>
                    </a:lnTo>
                    <a:lnTo>
                      <a:pt x="1067" y="3120"/>
                    </a:lnTo>
                    <a:lnTo>
                      <a:pt x="1099" y="3072"/>
                    </a:lnTo>
                    <a:lnTo>
                      <a:pt x="1131" y="3026"/>
                    </a:lnTo>
                    <a:lnTo>
                      <a:pt x="1164" y="2981"/>
                    </a:lnTo>
                    <a:lnTo>
                      <a:pt x="1199" y="2936"/>
                    </a:lnTo>
                    <a:lnTo>
                      <a:pt x="1235" y="2892"/>
                    </a:lnTo>
                    <a:lnTo>
                      <a:pt x="1271" y="2849"/>
                    </a:lnTo>
                    <a:lnTo>
                      <a:pt x="1309" y="2808"/>
                    </a:lnTo>
                    <a:lnTo>
                      <a:pt x="1348" y="2767"/>
                    </a:lnTo>
                    <a:lnTo>
                      <a:pt x="1388" y="2727"/>
                    </a:lnTo>
                    <a:lnTo>
                      <a:pt x="1429" y="2688"/>
                    </a:lnTo>
                    <a:lnTo>
                      <a:pt x="1471" y="2650"/>
                    </a:lnTo>
                    <a:lnTo>
                      <a:pt x="1513" y="2613"/>
                    </a:lnTo>
                    <a:lnTo>
                      <a:pt x="1558" y="2577"/>
                    </a:lnTo>
                    <a:lnTo>
                      <a:pt x="1603" y="2543"/>
                    </a:lnTo>
                    <a:lnTo>
                      <a:pt x="1648" y="2509"/>
                    </a:lnTo>
                    <a:lnTo>
                      <a:pt x="1695" y="2477"/>
                    </a:lnTo>
                    <a:lnTo>
                      <a:pt x="1742" y="2446"/>
                    </a:lnTo>
                    <a:lnTo>
                      <a:pt x="1791" y="2417"/>
                    </a:lnTo>
                    <a:lnTo>
                      <a:pt x="1839" y="2387"/>
                    </a:lnTo>
                    <a:lnTo>
                      <a:pt x="1890" y="2361"/>
                    </a:lnTo>
                    <a:lnTo>
                      <a:pt x="1939" y="2334"/>
                    </a:lnTo>
                    <a:lnTo>
                      <a:pt x="1991" y="2309"/>
                    </a:lnTo>
                    <a:lnTo>
                      <a:pt x="1991" y="3255"/>
                    </a:lnTo>
                    <a:lnTo>
                      <a:pt x="3122" y="3255"/>
                    </a:lnTo>
                    <a:lnTo>
                      <a:pt x="3157" y="3204"/>
                    </a:lnTo>
                    <a:lnTo>
                      <a:pt x="3157" y="3204"/>
                    </a:lnTo>
                    <a:lnTo>
                      <a:pt x="3182" y="3165"/>
                    </a:lnTo>
                    <a:lnTo>
                      <a:pt x="3206" y="3125"/>
                    </a:lnTo>
                    <a:lnTo>
                      <a:pt x="3228" y="3085"/>
                    </a:lnTo>
                    <a:lnTo>
                      <a:pt x="3249" y="3044"/>
                    </a:lnTo>
                    <a:lnTo>
                      <a:pt x="3268" y="3002"/>
                    </a:lnTo>
                    <a:lnTo>
                      <a:pt x="3286" y="2960"/>
                    </a:lnTo>
                    <a:lnTo>
                      <a:pt x="3302" y="2916"/>
                    </a:lnTo>
                    <a:lnTo>
                      <a:pt x="3315" y="2872"/>
                    </a:lnTo>
                    <a:lnTo>
                      <a:pt x="3328" y="2828"/>
                    </a:lnTo>
                    <a:lnTo>
                      <a:pt x="3340" y="2784"/>
                    </a:lnTo>
                    <a:lnTo>
                      <a:pt x="3348" y="2738"/>
                    </a:lnTo>
                    <a:lnTo>
                      <a:pt x="3356" y="2693"/>
                    </a:lnTo>
                    <a:lnTo>
                      <a:pt x="3362" y="2648"/>
                    </a:lnTo>
                    <a:lnTo>
                      <a:pt x="3366" y="2601"/>
                    </a:lnTo>
                    <a:lnTo>
                      <a:pt x="3369" y="2555"/>
                    </a:lnTo>
                    <a:lnTo>
                      <a:pt x="3370" y="2508"/>
                    </a:lnTo>
                    <a:lnTo>
                      <a:pt x="3370" y="2508"/>
                    </a:lnTo>
                    <a:lnTo>
                      <a:pt x="3369" y="2456"/>
                    </a:lnTo>
                    <a:lnTo>
                      <a:pt x="3365" y="2404"/>
                    </a:lnTo>
                    <a:lnTo>
                      <a:pt x="3360" y="2352"/>
                    </a:lnTo>
                    <a:lnTo>
                      <a:pt x="3352" y="2302"/>
                    </a:lnTo>
                    <a:lnTo>
                      <a:pt x="3343" y="2251"/>
                    </a:lnTo>
                    <a:lnTo>
                      <a:pt x="3331" y="2203"/>
                    </a:lnTo>
                    <a:lnTo>
                      <a:pt x="3317" y="2154"/>
                    </a:lnTo>
                    <a:lnTo>
                      <a:pt x="3302" y="2106"/>
                    </a:lnTo>
                    <a:lnTo>
                      <a:pt x="3802" y="2106"/>
                    </a:lnTo>
                    <a:lnTo>
                      <a:pt x="3802" y="1876"/>
                    </a:lnTo>
                    <a:lnTo>
                      <a:pt x="3195" y="1876"/>
                    </a:lnTo>
                    <a:lnTo>
                      <a:pt x="3195" y="1876"/>
                    </a:lnTo>
                    <a:lnTo>
                      <a:pt x="3175" y="1842"/>
                    </a:lnTo>
                    <a:lnTo>
                      <a:pt x="3153" y="1809"/>
                    </a:lnTo>
                    <a:lnTo>
                      <a:pt x="3130" y="1777"/>
                    </a:lnTo>
                    <a:lnTo>
                      <a:pt x="3105" y="1745"/>
                    </a:lnTo>
                    <a:lnTo>
                      <a:pt x="3081" y="1715"/>
                    </a:lnTo>
                    <a:lnTo>
                      <a:pt x="3055" y="1684"/>
                    </a:lnTo>
                    <a:lnTo>
                      <a:pt x="3028" y="1654"/>
                    </a:lnTo>
                    <a:lnTo>
                      <a:pt x="3001" y="1626"/>
                    </a:lnTo>
                    <a:lnTo>
                      <a:pt x="2973" y="1599"/>
                    </a:lnTo>
                    <a:lnTo>
                      <a:pt x="2943" y="1572"/>
                    </a:lnTo>
                    <a:lnTo>
                      <a:pt x="2912" y="1547"/>
                    </a:lnTo>
                    <a:lnTo>
                      <a:pt x="2882" y="1522"/>
                    </a:lnTo>
                    <a:lnTo>
                      <a:pt x="2849" y="1498"/>
                    </a:lnTo>
                    <a:lnTo>
                      <a:pt x="2818" y="1475"/>
                    </a:lnTo>
                    <a:lnTo>
                      <a:pt x="2784" y="1453"/>
                    </a:lnTo>
                    <a:lnTo>
                      <a:pt x="2750" y="1433"/>
                    </a:lnTo>
                    <a:lnTo>
                      <a:pt x="2715" y="1413"/>
                    </a:lnTo>
                    <a:lnTo>
                      <a:pt x="2679" y="1395"/>
                    </a:lnTo>
                    <a:lnTo>
                      <a:pt x="2644" y="1377"/>
                    </a:lnTo>
                    <a:lnTo>
                      <a:pt x="2607" y="1361"/>
                    </a:lnTo>
                    <a:lnTo>
                      <a:pt x="2570" y="1346"/>
                    </a:lnTo>
                    <a:lnTo>
                      <a:pt x="2532" y="1332"/>
                    </a:lnTo>
                    <a:lnTo>
                      <a:pt x="2493" y="1319"/>
                    </a:lnTo>
                    <a:lnTo>
                      <a:pt x="2454" y="1308"/>
                    </a:lnTo>
                    <a:lnTo>
                      <a:pt x="2415" y="1298"/>
                    </a:lnTo>
                    <a:lnTo>
                      <a:pt x="2375" y="1289"/>
                    </a:lnTo>
                    <a:lnTo>
                      <a:pt x="2334" y="1281"/>
                    </a:lnTo>
                    <a:lnTo>
                      <a:pt x="2292" y="1275"/>
                    </a:lnTo>
                    <a:lnTo>
                      <a:pt x="2251" y="1270"/>
                    </a:lnTo>
                    <a:lnTo>
                      <a:pt x="2210" y="1266"/>
                    </a:lnTo>
                    <a:lnTo>
                      <a:pt x="2168" y="1264"/>
                    </a:lnTo>
                    <a:lnTo>
                      <a:pt x="2125" y="1263"/>
                    </a:lnTo>
                    <a:lnTo>
                      <a:pt x="2125" y="1263"/>
                    </a:lnTo>
                    <a:lnTo>
                      <a:pt x="2105" y="1264"/>
                    </a:lnTo>
                    <a:lnTo>
                      <a:pt x="1991" y="1266"/>
                    </a:lnTo>
                    <a:lnTo>
                      <a:pt x="1991" y="1486"/>
                    </a:lnTo>
                    <a:lnTo>
                      <a:pt x="1991" y="1486"/>
                    </a:lnTo>
                    <a:lnTo>
                      <a:pt x="1952" y="1460"/>
                    </a:lnTo>
                    <a:lnTo>
                      <a:pt x="1912" y="1435"/>
                    </a:lnTo>
                    <a:lnTo>
                      <a:pt x="1871" y="1412"/>
                    </a:lnTo>
                    <a:lnTo>
                      <a:pt x="1829" y="1391"/>
                    </a:lnTo>
                    <a:lnTo>
                      <a:pt x="1786" y="1371"/>
                    </a:lnTo>
                    <a:lnTo>
                      <a:pt x="1743" y="1353"/>
                    </a:lnTo>
                    <a:lnTo>
                      <a:pt x="1699" y="1336"/>
                    </a:lnTo>
                    <a:lnTo>
                      <a:pt x="1655" y="1321"/>
                    </a:lnTo>
                    <a:lnTo>
                      <a:pt x="1609" y="1308"/>
                    </a:lnTo>
                    <a:lnTo>
                      <a:pt x="1564" y="1296"/>
                    </a:lnTo>
                    <a:lnTo>
                      <a:pt x="1519" y="1286"/>
                    </a:lnTo>
                    <a:lnTo>
                      <a:pt x="1471" y="1278"/>
                    </a:lnTo>
                    <a:lnTo>
                      <a:pt x="1425" y="1272"/>
                    </a:lnTo>
                    <a:lnTo>
                      <a:pt x="1377" y="1267"/>
                    </a:lnTo>
                    <a:lnTo>
                      <a:pt x="1330" y="1264"/>
                    </a:lnTo>
                    <a:lnTo>
                      <a:pt x="1282" y="1263"/>
                    </a:lnTo>
                    <a:lnTo>
                      <a:pt x="1282" y="1263"/>
                    </a:lnTo>
                    <a:lnTo>
                      <a:pt x="1262" y="1264"/>
                    </a:lnTo>
                    <a:lnTo>
                      <a:pt x="1148" y="1266"/>
                    </a:lnTo>
                    <a:lnTo>
                      <a:pt x="1148" y="2634"/>
                    </a:lnTo>
                    <a:lnTo>
                      <a:pt x="1158" y="2634"/>
                    </a:lnTo>
                    <a:lnTo>
                      <a:pt x="1158" y="2634"/>
                    </a:lnTo>
                    <a:lnTo>
                      <a:pt x="1116" y="2679"/>
                    </a:lnTo>
                    <a:lnTo>
                      <a:pt x="1075" y="2727"/>
                    </a:lnTo>
                    <a:lnTo>
                      <a:pt x="1035" y="2775"/>
                    </a:lnTo>
                    <a:lnTo>
                      <a:pt x="996" y="2825"/>
                    </a:lnTo>
                    <a:lnTo>
                      <a:pt x="958" y="2874"/>
                    </a:lnTo>
                    <a:lnTo>
                      <a:pt x="922" y="2926"/>
                    </a:lnTo>
                    <a:lnTo>
                      <a:pt x="887" y="2978"/>
                    </a:lnTo>
                    <a:lnTo>
                      <a:pt x="853" y="3030"/>
                    </a:lnTo>
                    <a:lnTo>
                      <a:pt x="821" y="3084"/>
                    </a:lnTo>
                    <a:lnTo>
                      <a:pt x="790" y="3139"/>
                    </a:lnTo>
                    <a:lnTo>
                      <a:pt x="760" y="3195"/>
                    </a:lnTo>
                    <a:lnTo>
                      <a:pt x="732" y="3252"/>
                    </a:lnTo>
                    <a:lnTo>
                      <a:pt x="706" y="3309"/>
                    </a:lnTo>
                    <a:lnTo>
                      <a:pt x="680" y="3367"/>
                    </a:lnTo>
                    <a:lnTo>
                      <a:pt x="657" y="3426"/>
                    </a:lnTo>
                    <a:lnTo>
                      <a:pt x="635" y="3485"/>
                    </a:lnTo>
                    <a:lnTo>
                      <a:pt x="115" y="3485"/>
                    </a:lnTo>
                    <a:lnTo>
                      <a:pt x="0" y="3600"/>
                    </a:lnTo>
                    <a:lnTo>
                      <a:pt x="0" y="4940"/>
                    </a:lnTo>
                    <a:lnTo>
                      <a:pt x="115" y="5055"/>
                    </a:lnTo>
                    <a:lnTo>
                      <a:pt x="369" y="5055"/>
                    </a:lnTo>
                    <a:lnTo>
                      <a:pt x="312" y="5330"/>
                    </a:lnTo>
                    <a:lnTo>
                      <a:pt x="425" y="5468"/>
                    </a:lnTo>
                    <a:lnTo>
                      <a:pt x="766" y="5468"/>
                    </a:lnTo>
                    <a:lnTo>
                      <a:pt x="766" y="5468"/>
                    </a:lnTo>
                    <a:lnTo>
                      <a:pt x="793" y="5519"/>
                    </a:lnTo>
                    <a:lnTo>
                      <a:pt x="822" y="5571"/>
                    </a:lnTo>
                    <a:lnTo>
                      <a:pt x="852" y="5622"/>
                    </a:lnTo>
                    <a:lnTo>
                      <a:pt x="883" y="5671"/>
                    </a:lnTo>
                    <a:lnTo>
                      <a:pt x="915" y="5720"/>
                    </a:lnTo>
                    <a:lnTo>
                      <a:pt x="949" y="5767"/>
                    </a:lnTo>
                    <a:lnTo>
                      <a:pt x="983" y="5815"/>
                    </a:lnTo>
                    <a:lnTo>
                      <a:pt x="1019" y="5860"/>
                    </a:lnTo>
                    <a:lnTo>
                      <a:pt x="1056" y="5905"/>
                    </a:lnTo>
                    <a:lnTo>
                      <a:pt x="1094" y="5950"/>
                    </a:lnTo>
                    <a:lnTo>
                      <a:pt x="1132" y="5993"/>
                    </a:lnTo>
                    <a:lnTo>
                      <a:pt x="1172" y="6035"/>
                    </a:lnTo>
                    <a:lnTo>
                      <a:pt x="1213" y="6077"/>
                    </a:lnTo>
                    <a:lnTo>
                      <a:pt x="1254" y="6117"/>
                    </a:lnTo>
                    <a:lnTo>
                      <a:pt x="1297" y="6156"/>
                    </a:lnTo>
                    <a:lnTo>
                      <a:pt x="1340" y="6194"/>
                    </a:lnTo>
                    <a:lnTo>
                      <a:pt x="1385" y="6232"/>
                    </a:lnTo>
                    <a:lnTo>
                      <a:pt x="1430" y="6268"/>
                    </a:lnTo>
                    <a:lnTo>
                      <a:pt x="1476" y="6303"/>
                    </a:lnTo>
                    <a:lnTo>
                      <a:pt x="1523" y="6338"/>
                    </a:lnTo>
                    <a:lnTo>
                      <a:pt x="1571" y="6370"/>
                    </a:lnTo>
                    <a:lnTo>
                      <a:pt x="1620" y="6402"/>
                    </a:lnTo>
                    <a:lnTo>
                      <a:pt x="1668" y="6433"/>
                    </a:lnTo>
                    <a:lnTo>
                      <a:pt x="1719" y="6462"/>
                    </a:lnTo>
                    <a:lnTo>
                      <a:pt x="1769" y="6489"/>
                    </a:lnTo>
                    <a:lnTo>
                      <a:pt x="1821" y="6517"/>
                    </a:lnTo>
                    <a:lnTo>
                      <a:pt x="1874" y="6542"/>
                    </a:lnTo>
                    <a:lnTo>
                      <a:pt x="1927" y="6567"/>
                    </a:lnTo>
                    <a:lnTo>
                      <a:pt x="1980" y="6591"/>
                    </a:lnTo>
                    <a:lnTo>
                      <a:pt x="2034" y="6613"/>
                    </a:lnTo>
                    <a:lnTo>
                      <a:pt x="2089" y="6633"/>
                    </a:lnTo>
                    <a:lnTo>
                      <a:pt x="2144" y="6652"/>
                    </a:lnTo>
                    <a:lnTo>
                      <a:pt x="2144" y="7429"/>
                    </a:lnTo>
                    <a:lnTo>
                      <a:pt x="3331" y="7429"/>
                    </a:lnTo>
                    <a:lnTo>
                      <a:pt x="3331" y="6777"/>
                    </a:lnTo>
                    <a:lnTo>
                      <a:pt x="4595" y="6777"/>
                    </a:lnTo>
                    <a:lnTo>
                      <a:pt x="4595" y="6777"/>
                    </a:lnTo>
                    <a:lnTo>
                      <a:pt x="4614" y="6777"/>
                    </a:lnTo>
                    <a:lnTo>
                      <a:pt x="4633" y="6776"/>
                    </a:lnTo>
                    <a:lnTo>
                      <a:pt x="4633" y="7429"/>
                    </a:lnTo>
                    <a:lnTo>
                      <a:pt x="5821" y="7429"/>
                    </a:lnTo>
                    <a:lnTo>
                      <a:pt x="5821" y="6442"/>
                    </a:lnTo>
                    <a:lnTo>
                      <a:pt x="5821" y="6442"/>
                    </a:lnTo>
                    <a:lnTo>
                      <a:pt x="5854" y="6422"/>
                    </a:lnTo>
                    <a:lnTo>
                      <a:pt x="5888" y="6401"/>
                    </a:lnTo>
                    <a:lnTo>
                      <a:pt x="5922" y="6379"/>
                    </a:lnTo>
                    <a:lnTo>
                      <a:pt x="5954" y="6357"/>
                    </a:lnTo>
                    <a:lnTo>
                      <a:pt x="5987" y="6334"/>
                    </a:lnTo>
                    <a:lnTo>
                      <a:pt x="6019" y="6311"/>
                    </a:lnTo>
                    <a:lnTo>
                      <a:pt x="6050" y="6288"/>
                    </a:lnTo>
                    <a:lnTo>
                      <a:pt x="6082" y="6264"/>
                    </a:lnTo>
                    <a:lnTo>
                      <a:pt x="6113" y="6240"/>
                    </a:lnTo>
                    <a:lnTo>
                      <a:pt x="6143" y="6214"/>
                    </a:lnTo>
                    <a:lnTo>
                      <a:pt x="6173" y="6189"/>
                    </a:lnTo>
                    <a:lnTo>
                      <a:pt x="6202" y="6163"/>
                    </a:lnTo>
                    <a:lnTo>
                      <a:pt x="6231" y="6136"/>
                    </a:lnTo>
                    <a:lnTo>
                      <a:pt x="6259" y="6110"/>
                    </a:lnTo>
                    <a:lnTo>
                      <a:pt x="6315" y="6055"/>
                    </a:lnTo>
                    <a:lnTo>
                      <a:pt x="6369" y="5998"/>
                    </a:lnTo>
                    <a:lnTo>
                      <a:pt x="6421" y="5940"/>
                    </a:lnTo>
                    <a:lnTo>
                      <a:pt x="6470" y="5881"/>
                    </a:lnTo>
                    <a:lnTo>
                      <a:pt x="6519" y="5820"/>
                    </a:lnTo>
                    <a:lnTo>
                      <a:pt x="6564" y="5757"/>
                    </a:lnTo>
                    <a:lnTo>
                      <a:pt x="6608" y="5693"/>
                    </a:lnTo>
                    <a:lnTo>
                      <a:pt x="6649" y="5628"/>
                    </a:lnTo>
                    <a:lnTo>
                      <a:pt x="6689" y="5561"/>
                    </a:lnTo>
                    <a:lnTo>
                      <a:pt x="6726" y="5493"/>
                    </a:lnTo>
                    <a:lnTo>
                      <a:pt x="6761" y="5425"/>
                    </a:lnTo>
                    <a:lnTo>
                      <a:pt x="6795" y="5354"/>
                    </a:lnTo>
                    <a:lnTo>
                      <a:pt x="6825" y="5283"/>
                    </a:lnTo>
                    <a:lnTo>
                      <a:pt x="6854" y="5211"/>
                    </a:lnTo>
                    <a:lnTo>
                      <a:pt x="6880" y="5138"/>
                    </a:lnTo>
                    <a:lnTo>
                      <a:pt x="6903" y="5063"/>
                    </a:lnTo>
                    <a:lnTo>
                      <a:pt x="6926" y="4988"/>
                    </a:lnTo>
                    <a:lnTo>
                      <a:pt x="6935" y="4951"/>
                    </a:lnTo>
                    <a:lnTo>
                      <a:pt x="6945" y="4913"/>
                    </a:lnTo>
                    <a:lnTo>
                      <a:pt x="6953" y="4874"/>
                    </a:lnTo>
                    <a:lnTo>
                      <a:pt x="6961" y="4836"/>
                    </a:lnTo>
                    <a:lnTo>
                      <a:pt x="6969" y="4798"/>
                    </a:lnTo>
                    <a:lnTo>
                      <a:pt x="6975" y="4759"/>
                    </a:lnTo>
                    <a:lnTo>
                      <a:pt x="6981" y="4720"/>
                    </a:lnTo>
                    <a:lnTo>
                      <a:pt x="6987" y="4681"/>
                    </a:lnTo>
                    <a:lnTo>
                      <a:pt x="6992" y="4642"/>
                    </a:lnTo>
                    <a:lnTo>
                      <a:pt x="6996" y="4603"/>
                    </a:lnTo>
                    <a:lnTo>
                      <a:pt x="6999" y="4564"/>
                    </a:lnTo>
                    <a:lnTo>
                      <a:pt x="7003" y="4524"/>
                    </a:lnTo>
                    <a:lnTo>
                      <a:pt x="7005" y="4484"/>
                    </a:lnTo>
                    <a:lnTo>
                      <a:pt x="7007" y="4445"/>
                    </a:lnTo>
                    <a:lnTo>
                      <a:pt x="7008" y="4405"/>
                    </a:lnTo>
                    <a:lnTo>
                      <a:pt x="7008" y="4365"/>
                    </a:lnTo>
                    <a:lnTo>
                      <a:pt x="7008" y="4289"/>
                    </a:lnTo>
                    <a:close/>
                    <a:moveTo>
                      <a:pt x="2221" y="1498"/>
                    </a:moveTo>
                    <a:lnTo>
                      <a:pt x="2221" y="1498"/>
                    </a:lnTo>
                    <a:lnTo>
                      <a:pt x="2269" y="1504"/>
                    </a:lnTo>
                    <a:lnTo>
                      <a:pt x="2316" y="1511"/>
                    </a:lnTo>
                    <a:lnTo>
                      <a:pt x="2362" y="1522"/>
                    </a:lnTo>
                    <a:lnTo>
                      <a:pt x="2408" y="1533"/>
                    </a:lnTo>
                    <a:lnTo>
                      <a:pt x="2453" y="1548"/>
                    </a:lnTo>
                    <a:lnTo>
                      <a:pt x="2497" y="1564"/>
                    </a:lnTo>
                    <a:lnTo>
                      <a:pt x="2540" y="1582"/>
                    </a:lnTo>
                    <a:lnTo>
                      <a:pt x="2581" y="1602"/>
                    </a:lnTo>
                    <a:lnTo>
                      <a:pt x="2623" y="1624"/>
                    </a:lnTo>
                    <a:lnTo>
                      <a:pt x="2663" y="1647"/>
                    </a:lnTo>
                    <a:lnTo>
                      <a:pt x="2701" y="1672"/>
                    </a:lnTo>
                    <a:lnTo>
                      <a:pt x="2737" y="1700"/>
                    </a:lnTo>
                    <a:lnTo>
                      <a:pt x="2774" y="1728"/>
                    </a:lnTo>
                    <a:lnTo>
                      <a:pt x="2808" y="1759"/>
                    </a:lnTo>
                    <a:lnTo>
                      <a:pt x="2842" y="1790"/>
                    </a:lnTo>
                    <a:lnTo>
                      <a:pt x="2873" y="1823"/>
                    </a:lnTo>
                    <a:lnTo>
                      <a:pt x="2904" y="1858"/>
                    </a:lnTo>
                    <a:lnTo>
                      <a:pt x="2933" y="1894"/>
                    </a:lnTo>
                    <a:lnTo>
                      <a:pt x="2960" y="1931"/>
                    </a:lnTo>
                    <a:lnTo>
                      <a:pt x="2985" y="1970"/>
                    </a:lnTo>
                    <a:lnTo>
                      <a:pt x="3008" y="2009"/>
                    </a:lnTo>
                    <a:lnTo>
                      <a:pt x="3031" y="2050"/>
                    </a:lnTo>
                    <a:lnTo>
                      <a:pt x="3051" y="2092"/>
                    </a:lnTo>
                    <a:lnTo>
                      <a:pt x="3069" y="2135"/>
                    </a:lnTo>
                    <a:lnTo>
                      <a:pt x="3085" y="2178"/>
                    </a:lnTo>
                    <a:lnTo>
                      <a:pt x="3099" y="2224"/>
                    </a:lnTo>
                    <a:lnTo>
                      <a:pt x="3112" y="2269"/>
                    </a:lnTo>
                    <a:lnTo>
                      <a:pt x="3121" y="2315"/>
                    </a:lnTo>
                    <a:lnTo>
                      <a:pt x="3130" y="2363"/>
                    </a:lnTo>
                    <a:lnTo>
                      <a:pt x="3135" y="2410"/>
                    </a:lnTo>
                    <a:lnTo>
                      <a:pt x="3139" y="2459"/>
                    </a:lnTo>
                    <a:lnTo>
                      <a:pt x="3140" y="2508"/>
                    </a:lnTo>
                    <a:lnTo>
                      <a:pt x="3140" y="2508"/>
                    </a:lnTo>
                    <a:lnTo>
                      <a:pt x="3139" y="2542"/>
                    </a:lnTo>
                    <a:lnTo>
                      <a:pt x="3138" y="2577"/>
                    </a:lnTo>
                    <a:lnTo>
                      <a:pt x="3135" y="2611"/>
                    </a:lnTo>
                    <a:lnTo>
                      <a:pt x="3131" y="2644"/>
                    </a:lnTo>
                    <a:lnTo>
                      <a:pt x="3125" y="2678"/>
                    </a:lnTo>
                    <a:lnTo>
                      <a:pt x="3119" y="2711"/>
                    </a:lnTo>
                    <a:lnTo>
                      <a:pt x="3113" y="2745"/>
                    </a:lnTo>
                    <a:lnTo>
                      <a:pt x="3104" y="2777"/>
                    </a:lnTo>
                    <a:lnTo>
                      <a:pt x="3095" y="2809"/>
                    </a:lnTo>
                    <a:lnTo>
                      <a:pt x="3084" y="2842"/>
                    </a:lnTo>
                    <a:lnTo>
                      <a:pt x="3073" y="2873"/>
                    </a:lnTo>
                    <a:lnTo>
                      <a:pt x="3060" y="2904"/>
                    </a:lnTo>
                    <a:lnTo>
                      <a:pt x="3046" y="2935"/>
                    </a:lnTo>
                    <a:lnTo>
                      <a:pt x="3032" y="2966"/>
                    </a:lnTo>
                    <a:lnTo>
                      <a:pt x="3016" y="2995"/>
                    </a:lnTo>
                    <a:lnTo>
                      <a:pt x="2999" y="3025"/>
                    </a:lnTo>
                    <a:lnTo>
                      <a:pt x="2221" y="3025"/>
                    </a:lnTo>
                    <a:lnTo>
                      <a:pt x="2221" y="1498"/>
                    </a:lnTo>
                    <a:close/>
                    <a:moveTo>
                      <a:pt x="1378" y="1498"/>
                    </a:moveTo>
                    <a:lnTo>
                      <a:pt x="1378" y="1498"/>
                    </a:lnTo>
                    <a:lnTo>
                      <a:pt x="1422" y="1503"/>
                    </a:lnTo>
                    <a:lnTo>
                      <a:pt x="1464" y="1510"/>
                    </a:lnTo>
                    <a:lnTo>
                      <a:pt x="1506" y="1518"/>
                    </a:lnTo>
                    <a:lnTo>
                      <a:pt x="1548" y="1529"/>
                    </a:lnTo>
                    <a:lnTo>
                      <a:pt x="1589" y="1542"/>
                    </a:lnTo>
                    <a:lnTo>
                      <a:pt x="1629" y="1555"/>
                    </a:lnTo>
                    <a:lnTo>
                      <a:pt x="1669" y="1571"/>
                    </a:lnTo>
                    <a:lnTo>
                      <a:pt x="1708" y="1588"/>
                    </a:lnTo>
                    <a:lnTo>
                      <a:pt x="1747" y="1607"/>
                    </a:lnTo>
                    <a:lnTo>
                      <a:pt x="1785" y="1628"/>
                    </a:lnTo>
                    <a:lnTo>
                      <a:pt x="1822" y="1650"/>
                    </a:lnTo>
                    <a:lnTo>
                      <a:pt x="1858" y="1673"/>
                    </a:lnTo>
                    <a:lnTo>
                      <a:pt x="1893" y="1699"/>
                    </a:lnTo>
                    <a:lnTo>
                      <a:pt x="1927" y="1725"/>
                    </a:lnTo>
                    <a:lnTo>
                      <a:pt x="1959" y="1754"/>
                    </a:lnTo>
                    <a:lnTo>
                      <a:pt x="1991" y="1783"/>
                    </a:lnTo>
                    <a:lnTo>
                      <a:pt x="1991" y="2058"/>
                    </a:lnTo>
                    <a:lnTo>
                      <a:pt x="1991" y="2058"/>
                    </a:lnTo>
                    <a:lnTo>
                      <a:pt x="1950" y="2076"/>
                    </a:lnTo>
                    <a:lnTo>
                      <a:pt x="1909" y="2094"/>
                    </a:lnTo>
                    <a:lnTo>
                      <a:pt x="1868" y="2114"/>
                    </a:lnTo>
                    <a:lnTo>
                      <a:pt x="1827" y="2133"/>
                    </a:lnTo>
                    <a:lnTo>
                      <a:pt x="1787" y="2154"/>
                    </a:lnTo>
                    <a:lnTo>
                      <a:pt x="1747" y="2175"/>
                    </a:lnTo>
                    <a:lnTo>
                      <a:pt x="1708" y="2197"/>
                    </a:lnTo>
                    <a:lnTo>
                      <a:pt x="1670" y="2221"/>
                    </a:lnTo>
                    <a:lnTo>
                      <a:pt x="1632" y="2244"/>
                    </a:lnTo>
                    <a:lnTo>
                      <a:pt x="1594" y="2268"/>
                    </a:lnTo>
                    <a:lnTo>
                      <a:pt x="1556" y="2292"/>
                    </a:lnTo>
                    <a:lnTo>
                      <a:pt x="1521" y="2318"/>
                    </a:lnTo>
                    <a:lnTo>
                      <a:pt x="1484" y="2344"/>
                    </a:lnTo>
                    <a:lnTo>
                      <a:pt x="1448" y="2371"/>
                    </a:lnTo>
                    <a:lnTo>
                      <a:pt x="1413" y="2399"/>
                    </a:lnTo>
                    <a:lnTo>
                      <a:pt x="1378" y="2426"/>
                    </a:lnTo>
                    <a:lnTo>
                      <a:pt x="1378" y="1498"/>
                    </a:lnTo>
                    <a:close/>
                    <a:moveTo>
                      <a:pt x="3101" y="7199"/>
                    </a:moveTo>
                    <a:lnTo>
                      <a:pt x="2374" y="7199"/>
                    </a:lnTo>
                    <a:lnTo>
                      <a:pt x="2374" y="6717"/>
                    </a:lnTo>
                    <a:lnTo>
                      <a:pt x="2374" y="6717"/>
                    </a:lnTo>
                    <a:lnTo>
                      <a:pt x="2440" y="6732"/>
                    </a:lnTo>
                    <a:lnTo>
                      <a:pt x="2507" y="6744"/>
                    </a:lnTo>
                    <a:lnTo>
                      <a:pt x="2573" y="6754"/>
                    </a:lnTo>
                    <a:lnTo>
                      <a:pt x="2639" y="6763"/>
                    </a:lnTo>
                    <a:lnTo>
                      <a:pt x="2707" y="6769"/>
                    </a:lnTo>
                    <a:lnTo>
                      <a:pt x="2774" y="6774"/>
                    </a:lnTo>
                    <a:lnTo>
                      <a:pt x="2842" y="6776"/>
                    </a:lnTo>
                    <a:lnTo>
                      <a:pt x="2910" y="6777"/>
                    </a:lnTo>
                    <a:lnTo>
                      <a:pt x="3101" y="6777"/>
                    </a:lnTo>
                    <a:lnTo>
                      <a:pt x="3101" y="7199"/>
                    </a:lnTo>
                    <a:close/>
                    <a:moveTo>
                      <a:pt x="5591" y="7199"/>
                    </a:moveTo>
                    <a:lnTo>
                      <a:pt x="4863" y="7199"/>
                    </a:lnTo>
                    <a:lnTo>
                      <a:pt x="4863" y="6761"/>
                    </a:lnTo>
                    <a:lnTo>
                      <a:pt x="4863" y="6761"/>
                    </a:lnTo>
                    <a:lnTo>
                      <a:pt x="4918" y="6755"/>
                    </a:lnTo>
                    <a:lnTo>
                      <a:pt x="4974" y="6748"/>
                    </a:lnTo>
                    <a:lnTo>
                      <a:pt x="5029" y="6738"/>
                    </a:lnTo>
                    <a:lnTo>
                      <a:pt x="5082" y="6728"/>
                    </a:lnTo>
                    <a:lnTo>
                      <a:pt x="5137" y="6716"/>
                    </a:lnTo>
                    <a:lnTo>
                      <a:pt x="5191" y="6703"/>
                    </a:lnTo>
                    <a:lnTo>
                      <a:pt x="5245" y="6689"/>
                    </a:lnTo>
                    <a:lnTo>
                      <a:pt x="5298" y="6674"/>
                    </a:lnTo>
                    <a:lnTo>
                      <a:pt x="5298" y="6674"/>
                    </a:lnTo>
                    <a:lnTo>
                      <a:pt x="5336" y="6662"/>
                    </a:lnTo>
                    <a:lnTo>
                      <a:pt x="5372" y="6650"/>
                    </a:lnTo>
                    <a:lnTo>
                      <a:pt x="5409" y="6636"/>
                    </a:lnTo>
                    <a:lnTo>
                      <a:pt x="5446" y="6622"/>
                    </a:lnTo>
                    <a:lnTo>
                      <a:pt x="5519" y="6594"/>
                    </a:lnTo>
                    <a:lnTo>
                      <a:pt x="5591" y="6562"/>
                    </a:lnTo>
                    <a:lnTo>
                      <a:pt x="5591" y="7199"/>
                    </a:lnTo>
                    <a:close/>
                    <a:moveTo>
                      <a:pt x="1493" y="3638"/>
                    </a:moveTo>
                    <a:lnTo>
                      <a:pt x="1493" y="3638"/>
                    </a:lnTo>
                    <a:lnTo>
                      <a:pt x="1516" y="3639"/>
                    </a:lnTo>
                    <a:lnTo>
                      <a:pt x="1541" y="3640"/>
                    </a:lnTo>
                    <a:lnTo>
                      <a:pt x="1563" y="3643"/>
                    </a:lnTo>
                    <a:lnTo>
                      <a:pt x="1586" y="3647"/>
                    </a:lnTo>
                    <a:lnTo>
                      <a:pt x="1608" y="3652"/>
                    </a:lnTo>
                    <a:lnTo>
                      <a:pt x="1629" y="3659"/>
                    </a:lnTo>
                    <a:lnTo>
                      <a:pt x="1651" y="3666"/>
                    </a:lnTo>
                    <a:lnTo>
                      <a:pt x="1671" y="3673"/>
                    </a:lnTo>
                    <a:lnTo>
                      <a:pt x="1693" y="3683"/>
                    </a:lnTo>
                    <a:lnTo>
                      <a:pt x="1713" y="3693"/>
                    </a:lnTo>
                    <a:lnTo>
                      <a:pt x="1732" y="3704"/>
                    </a:lnTo>
                    <a:lnTo>
                      <a:pt x="1750" y="3717"/>
                    </a:lnTo>
                    <a:lnTo>
                      <a:pt x="1768" y="3729"/>
                    </a:lnTo>
                    <a:lnTo>
                      <a:pt x="1785" y="3743"/>
                    </a:lnTo>
                    <a:lnTo>
                      <a:pt x="1802" y="3757"/>
                    </a:lnTo>
                    <a:lnTo>
                      <a:pt x="1818" y="3773"/>
                    </a:lnTo>
                    <a:lnTo>
                      <a:pt x="1833" y="3788"/>
                    </a:lnTo>
                    <a:lnTo>
                      <a:pt x="1848" y="3805"/>
                    </a:lnTo>
                    <a:lnTo>
                      <a:pt x="1861" y="3822"/>
                    </a:lnTo>
                    <a:lnTo>
                      <a:pt x="1874" y="3840"/>
                    </a:lnTo>
                    <a:lnTo>
                      <a:pt x="1887" y="3859"/>
                    </a:lnTo>
                    <a:lnTo>
                      <a:pt x="1897" y="3878"/>
                    </a:lnTo>
                    <a:lnTo>
                      <a:pt x="1908" y="3898"/>
                    </a:lnTo>
                    <a:lnTo>
                      <a:pt x="1917" y="3918"/>
                    </a:lnTo>
                    <a:lnTo>
                      <a:pt x="1924" y="3939"/>
                    </a:lnTo>
                    <a:lnTo>
                      <a:pt x="1932" y="3960"/>
                    </a:lnTo>
                    <a:lnTo>
                      <a:pt x="1938" y="3982"/>
                    </a:lnTo>
                    <a:lnTo>
                      <a:pt x="1943" y="4004"/>
                    </a:lnTo>
                    <a:lnTo>
                      <a:pt x="1948" y="4028"/>
                    </a:lnTo>
                    <a:lnTo>
                      <a:pt x="1951" y="4050"/>
                    </a:lnTo>
                    <a:lnTo>
                      <a:pt x="1952" y="4074"/>
                    </a:lnTo>
                    <a:lnTo>
                      <a:pt x="1953" y="4097"/>
                    </a:lnTo>
                    <a:lnTo>
                      <a:pt x="1723" y="4097"/>
                    </a:lnTo>
                    <a:lnTo>
                      <a:pt x="1723" y="4097"/>
                    </a:lnTo>
                    <a:lnTo>
                      <a:pt x="1722" y="4074"/>
                    </a:lnTo>
                    <a:lnTo>
                      <a:pt x="1718" y="4051"/>
                    </a:lnTo>
                    <a:lnTo>
                      <a:pt x="1713" y="4029"/>
                    </a:lnTo>
                    <a:lnTo>
                      <a:pt x="1705" y="4008"/>
                    </a:lnTo>
                    <a:lnTo>
                      <a:pt x="1696" y="3988"/>
                    </a:lnTo>
                    <a:lnTo>
                      <a:pt x="1684" y="3969"/>
                    </a:lnTo>
                    <a:lnTo>
                      <a:pt x="1670" y="3951"/>
                    </a:lnTo>
                    <a:lnTo>
                      <a:pt x="1656" y="3935"/>
                    </a:lnTo>
                    <a:lnTo>
                      <a:pt x="1640" y="3920"/>
                    </a:lnTo>
                    <a:lnTo>
                      <a:pt x="1622" y="3906"/>
                    </a:lnTo>
                    <a:lnTo>
                      <a:pt x="1603" y="3895"/>
                    </a:lnTo>
                    <a:lnTo>
                      <a:pt x="1583" y="3885"/>
                    </a:lnTo>
                    <a:lnTo>
                      <a:pt x="1562" y="3878"/>
                    </a:lnTo>
                    <a:lnTo>
                      <a:pt x="1540" y="3872"/>
                    </a:lnTo>
                    <a:lnTo>
                      <a:pt x="1516" y="3868"/>
                    </a:lnTo>
                    <a:lnTo>
                      <a:pt x="1493" y="3867"/>
                    </a:lnTo>
                    <a:lnTo>
                      <a:pt x="1493" y="3867"/>
                    </a:lnTo>
                    <a:lnTo>
                      <a:pt x="1470" y="3868"/>
                    </a:lnTo>
                    <a:lnTo>
                      <a:pt x="1447" y="3872"/>
                    </a:lnTo>
                    <a:lnTo>
                      <a:pt x="1425" y="3878"/>
                    </a:lnTo>
                    <a:lnTo>
                      <a:pt x="1404" y="3885"/>
                    </a:lnTo>
                    <a:lnTo>
                      <a:pt x="1384" y="3895"/>
                    </a:lnTo>
                    <a:lnTo>
                      <a:pt x="1365" y="3906"/>
                    </a:lnTo>
                    <a:lnTo>
                      <a:pt x="1347" y="3920"/>
                    </a:lnTo>
                    <a:lnTo>
                      <a:pt x="1331" y="3935"/>
                    </a:lnTo>
                    <a:lnTo>
                      <a:pt x="1316" y="3951"/>
                    </a:lnTo>
                    <a:lnTo>
                      <a:pt x="1302" y="3969"/>
                    </a:lnTo>
                    <a:lnTo>
                      <a:pt x="1291" y="3988"/>
                    </a:lnTo>
                    <a:lnTo>
                      <a:pt x="1281" y="4008"/>
                    </a:lnTo>
                    <a:lnTo>
                      <a:pt x="1274" y="4029"/>
                    </a:lnTo>
                    <a:lnTo>
                      <a:pt x="1269" y="4051"/>
                    </a:lnTo>
                    <a:lnTo>
                      <a:pt x="1264" y="4074"/>
                    </a:lnTo>
                    <a:lnTo>
                      <a:pt x="1263" y="4097"/>
                    </a:lnTo>
                    <a:lnTo>
                      <a:pt x="1033" y="4097"/>
                    </a:lnTo>
                    <a:lnTo>
                      <a:pt x="1033" y="4097"/>
                    </a:lnTo>
                    <a:lnTo>
                      <a:pt x="1035" y="4074"/>
                    </a:lnTo>
                    <a:lnTo>
                      <a:pt x="1036" y="4050"/>
                    </a:lnTo>
                    <a:lnTo>
                      <a:pt x="1039" y="4028"/>
                    </a:lnTo>
                    <a:lnTo>
                      <a:pt x="1043" y="4004"/>
                    </a:lnTo>
                    <a:lnTo>
                      <a:pt x="1048" y="3982"/>
                    </a:lnTo>
                    <a:lnTo>
                      <a:pt x="1055" y="3960"/>
                    </a:lnTo>
                    <a:lnTo>
                      <a:pt x="1062" y="3939"/>
                    </a:lnTo>
                    <a:lnTo>
                      <a:pt x="1069" y="3918"/>
                    </a:lnTo>
                    <a:lnTo>
                      <a:pt x="1079" y="3898"/>
                    </a:lnTo>
                    <a:lnTo>
                      <a:pt x="1089" y="3878"/>
                    </a:lnTo>
                    <a:lnTo>
                      <a:pt x="1100" y="3859"/>
                    </a:lnTo>
                    <a:lnTo>
                      <a:pt x="1113" y="3840"/>
                    </a:lnTo>
                    <a:lnTo>
                      <a:pt x="1125" y="3822"/>
                    </a:lnTo>
                    <a:lnTo>
                      <a:pt x="1139" y="3805"/>
                    </a:lnTo>
                    <a:lnTo>
                      <a:pt x="1154" y="3788"/>
                    </a:lnTo>
                    <a:lnTo>
                      <a:pt x="1168" y="3773"/>
                    </a:lnTo>
                    <a:lnTo>
                      <a:pt x="1184" y="3757"/>
                    </a:lnTo>
                    <a:lnTo>
                      <a:pt x="1201" y="3743"/>
                    </a:lnTo>
                    <a:lnTo>
                      <a:pt x="1218" y="3729"/>
                    </a:lnTo>
                    <a:lnTo>
                      <a:pt x="1237" y="3717"/>
                    </a:lnTo>
                    <a:lnTo>
                      <a:pt x="1255" y="3704"/>
                    </a:lnTo>
                    <a:lnTo>
                      <a:pt x="1274" y="3693"/>
                    </a:lnTo>
                    <a:lnTo>
                      <a:pt x="1294" y="3683"/>
                    </a:lnTo>
                    <a:lnTo>
                      <a:pt x="1315" y="3673"/>
                    </a:lnTo>
                    <a:lnTo>
                      <a:pt x="1335" y="3666"/>
                    </a:lnTo>
                    <a:lnTo>
                      <a:pt x="1357" y="3659"/>
                    </a:lnTo>
                    <a:lnTo>
                      <a:pt x="1378" y="3652"/>
                    </a:lnTo>
                    <a:lnTo>
                      <a:pt x="1400" y="3647"/>
                    </a:lnTo>
                    <a:lnTo>
                      <a:pt x="1424" y="3643"/>
                    </a:lnTo>
                    <a:lnTo>
                      <a:pt x="1447" y="3640"/>
                    </a:lnTo>
                    <a:lnTo>
                      <a:pt x="1470" y="3639"/>
                    </a:lnTo>
                    <a:lnTo>
                      <a:pt x="1493" y="3638"/>
                    </a:lnTo>
                    <a:lnTo>
                      <a:pt x="1493" y="3638"/>
                    </a:lnTo>
                    <a:close/>
                    <a:moveTo>
                      <a:pt x="3178" y="958"/>
                    </a:moveTo>
                    <a:lnTo>
                      <a:pt x="3178" y="594"/>
                    </a:lnTo>
                    <a:lnTo>
                      <a:pt x="2814" y="594"/>
                    </a:lnTo>
                    <a:lnTo>
                      <a:pt x="2814" y="364"/>
                    </a:lnTo>
                    <a:lnTo>
                      <a:pt x="3178" y="364"/>
                    </a:lnTo>
                    <a:lnTo>
                      <a:pt x="3178" y="0"/>
                    </a:lnTo>
                    <a:lnTo>
                      <a:pt x="3408" y="0"/>
                    </a:lnTo>
                    <a:lnTo>
                      <a:pt x="3408" y="364"/>
                    </a:lnTo>
                    <a:lnTo>
                      <a:pt x="3772" y="364"/>
                    </a:lnTo>
                    <a:lnTo>
                      <a:pt x="3772" y="594"/>
                    </a:lnTo>
                    <a:lnTo>
                      <a:pt x="3408" y="594"/>
                    </a:lnTo>
                    <a:lnTo>
                      <a:pt x="3408" y="958"/>
                    </a:lnTo>
                    <a:lnTo>
                      <a:pt x="3178" y="958"/>
                    </a:lnTo>
                    <a:close/>
                    <a:moveTo>
                      <a:pt x="5953" y="1790"/>
                    </a:moveTo>
                    <a:lnTo>
                      <a:pt x="5953" y="1790"/>
                    </a:lnTo>
                    <a:lnTo>
                      <a:pt x="5952" y="1742"/>
                    </a:lnTo>
                    <a:lnTo>
                      <a:pt x="5948" y="1694"/>
                    </a:lnTo>
                    <a:lnTo>
                      <a:pt x="5943" y="1647"/>
                    </a:lnTo>
                    <a:lnTo>
                      <a:pt x="5934" y="1601"/>
                    </a:lnTo>
                    <a:lnTo>
                      <a:pt x="5924" y="1555"/>
                    </a:lnTo>
                    <a:lnTo>
                      <a:pt x="5911" y="1510"/>
                    </a:lnTo>
                    <a:lnTo>
                      <a:pt x="5895" y="1467"/>
                    </a:lnTo>
                    <a:lnTo>
                      <a:pt x="5879" y="1424"/>
                    </a:lnTo>
                    <a:lnTo>
                      <a:pt x="5860" y="1381"/>
                    </a:lnTo>
                    <a:lnTo>
                      <a:pt x="5840" y="1341"/>
                    </a:lnTo>
                    <a:lnTo>
                      <a:pt x="5816" y="1301"/>
                    </a:lnTo>
                    <a:lnTo>
                      <a:pt x="5792" y="1263"/>
                    </a:lnTo>
                    <a:lnTo>
                      <a:pt x="5766" y="1226"/>
                    </a:lnTo>
                    <a:lnTo>
                      <a:pt x="5737" y="1191"/>
                    </a:lnTo>
                    <a:lnTo>
                      <a:pt x="5708" y="1156"/>
                    </a:lnTo>
                    <a:lnTo>
                      <a:pt x="5676" y="1123"/>
                    </a:lnTo>
                    <a:lnTo>
                      <a:pt x="5643" y="1091"/>
                    </a:lnTo>
                    <a:lnTo>
                      <a:pt x="5609" y="1062"/>
                    </a:lnTo>
                    <a:lnTo>
                      <a:pt x="5574" y="1034"/>
                    </a:lnTo>
                    <a:lnTo>
                      <a:pt x="5536" y="1008"/>
                    </a:lnTo>
                    <a:lnTo>
                      <a:pt x="5498" y="983"/>
                    </a:lnTo>
                    <a:lnTo>
                      <a:pt x="5459" y="961"/>
                    </a:lnTo>
                    <a:lnTo>
                      <a:pt x="5418" y="940"/>
                    </a:lnTo>
                    <a:lnTo>
                      <a:pt x="5376" y="921"/>
                    </a:lnTo>
                    <a:lnTo>
                      <a:pt x="5333" y="904"/>
                    </a:lnTo>
                    <a:lnTo>
                      <a:pt x="5289" y="889"/>
                    </a:lnTo>
                    <a:lnTo>
                      <a:pt x="5245" y="876"/>
                    </a:lnTo>
                    <a:lnTo>
                      <a:pt x="5198" y="866"/>
                    </a:lnTo>
                    <a:lnTo>
                      <a:pt x="5152" y="857"/>
                    </a:lnTo>
                    <a:lnTo>
                      <a:pt x="5105" y="851"/>
                    </a:lnTo>
                    <a:lnTo>
                      <a:pt x="5057" y="848"/>
                    </a:lnTo>
                    <a:lnTo>
                      <a:pt x="5009" y="846"/>
                    </a:lnTo>
                    <a:lnTo>
                      <a:pt x="5009" y="846"/>
                    </a:lnTo>
                    <a:lnTo>
                      <a:pt x="4960" y="848"/>
                    </a:lnTo>
                    <a:lnTo>
                      <a:pt x="4912" y="851"/>
                    </a:lnTo>
                    <a:lnTo>
                      <a:pt x="4865" y="857"/>
                    </a:lnTo>
                    <a:lnTo>
                      <a:pt x="4818" y="866"/>
                    </a:lnTo>
                    <a:lnTo>
                      <a:pt x="4772" y="876"/>
                    </a:lnTo>
                    <a:lnTo>
                      <a:pt x="4728" y="889"/>
                    </a:lnTo>
                    <a:lnTo>
                      <a:pt x="4684" y="904"/>
                    </a:lnTo>
                    <a:lnTo>
                      <a:pt x="4641" y="921"/>
                    </a:lnTo>
                    <a:lnTo>
                      <a:pt x="4600" y="940"/>
                    </a:lnTo>
                    <a:lnTo>
                      <a:pt x="4558" y="961"/>
                    </a:lnTo>
                    <a:lnTo>
                      <a:pt x="4519" y="983"/>
                    </a:lnTo>
                    <a:lnTo>
                      <a:pt x="4480" y="1008"/>
                    </a:lnTo>
                    <a:lnTo>
                      <a:pt x="4443" y="1034"/>
                    </a:lnTo>
                    <a:lnTo>
                      <a:pt x="4408" y="1062"/>
                    </a:lnTo>
                    <a:lnTo>
                      <a:pt x="4374" y="1091"/>
                    </a:lnTo>
                    <a:lnTo>
                      <a:pt x="4341" y="1123"/>
                    </a:lnTo>
                    <a:lnTo>
                      <a:pt x="4310" y="1156"/>
                    </a:lnTo>
                    <a:lnTo>
                      <a:pt x="4280" y="1191"/>
                    </a:lnTo>
                    <a:lnTo>
                      <a:pt x="4252" y="1226"/>
                    </a:lnTo>
                    <a:lnTo>
                      <a:pt x="4225" y="1263"/>
                    </a:lnTo>
                    <a:lnTo>
                      <a:pt x="4201" y="1301"/>
                    </a:lnTo>
                    <a:lnTo>
                      <a:pt x="4178" y="1341"/>
                    </a:lnTo>
                    <a:lnTo>
                      <a:pt x="4157" y="1381"/>
                    </a:lnTo>
                    <a:lnTo>
                      <a:pt x="4138" y="1424"/>
                    </a:lnTo>
                    <a:lnTo>
                      <a:pt x="4121" y="1467"/>
                    </a:lnTo>
                    <a:lnTo>
                      <a:pt x="4106" y="1510"/>
                    </a:lnTo>
                    <a:lnTo>
                      <a:pt x="4093" y="1555"/>
                    </a:lnTo>
                    <a:lnTo>
                      <a:pt x="4083" y="1601"/>
                    </a:lnTo>
                    <a:lnTo>
                      <a:pt x="4074" y="1647"/>
                    </a:lnTo>
                    <a:lnTo>
                      <a:pt x="4068" y="1694"/>
                    </a:lnTo>
                    <a:lnTo>
                      <a:pt x="4065" y="1742"/>
                    </a:lnTo>
                    <a:lnTo>
                      <a:pt x="4064" y="1790"/>
                    </a:lnTo>
                    <a:lnTo>
                      <a:pt x="4064" y="1790"/>
                    </a:lnTo>
                    <a:lnTo>
                      <a:pt x="4064" y="1816"/>
                    </a:lnTo>
                    <a:lnTo>
                      <a:pt x="4065" y="1841"/>
                    </a:lnTo>
                    <a:lnTo>
                      <a:pt x="4067" y="1866"/>
                    </a:lnTo>
                    <a:lnTo>
                      <a:pt x="4069" y="1892"/>
                    </a:lnTo>
                    <a:lnTo>
                      <a:pt x="4072" y="1916"/>
                    </a:lnTo>
                    <a:lnTo>
                      <a:pt x="4075" y="1941"/>
                    </a:lnTo>
                    <a:lnTo>
                      <a:pt x="4080" y="1965"/>
                    </a:lnTo>
                    <a:lnTo>
                      <a:pt x="4085" y="1990"/>
                    </a:lnTo>
                    <a:lnTo>
                      <a:pt x="4090" y="2013"/>
                    </a:lnTo>
                    <a:lnTo>
                      <a:pt x="4097" y="2037"/>
                    </a:lnTo>
                    <a:lnTo>
                      <a:pt x="4103" y="2060"/>
                    </a:lnTo>
                    <a:lnTo>
                      <a:pt x="4110" y="2084"/>
                    </a:lnTo>
                    <a:lnTo>
                      <a:pt x="4127" y="2129"/>
                    </a:lnTo>
                    <a:lnTo>
                      <a:pt x="4145" y="2173"/>
                    </a:lnTo>
                    <a:lnTo>
                      <a:pt x="4166" y="2216"/>
                    </a:lnTo>
                    <a:lnTo>
                      <a:pt x="4188" y="2259"/>
                    </a:lnTo>
                    <a:lnTo>
                      <a:pt x="4214" y="2300"/>
                    </a:lnTo>
                    <a:lnTo>
                      <a:pt x="4240" y="2339"/>
                    </a:lnTo>
                    <a:lnTo>
                      <a:pt x="4268" y="2377"/>
                    </a:lnTo>
                    <a:lnTo>
                      <a:pt x="4299" y="2412"/>
                    </a:lnTo>
                    <a:lnTo>
                      <a:pt x="4332" y="2447"/>
                    </a:lnTo>
                    <a:lnTo>
                      <a:pt x="4365" y="2481"/>
                    </a:lnTo>
                    <a:lnTo>
                      <a:pt x="3874" y="2481"/>
                    </a:lnTo>
                    <a:lnTo>
                      <a:pt x="3874" y="2711"/>
                    </a:lnTo>
                    <a:lnTo>
                      <a:pt x="4518" y="2711"/>
                    </a:lnTo>
                    <a:lnTo>
                      <a:pt x="4518" y="2711"/>
                    </a:lnTo>
                    <a:lnTo>
                      <a:pt x="4562" y="2711"/>
                    </a:lnTo>
                    <a:lnTo>
                      <a:pt x="4606" y="2712"/>
                    </a:lnTo>
                    <a:lnTo>
                      <a:pt x="4649" y="2714"/>
                    </a:lnTo>
                    <a:lnTo>
                      <a:pt x="4693" y="2717"/>
                    </a:lnTo>
                    <a:lnTo>
                      <a:pt x="4693" y="2717"/>
                    </a:lnTo>
                    <a:lnTo>
                      <a:pt x="4751" y="2722"/>
                    </a:lnTo>
                    <a:lnTo>
                      <a:pt x="4810" y="2730"/>
                    </a:lnTo>
                    <a:lnTo>
                      <a:pt x="4868" y="2738"/>
                    </a:lnTo>
                    <a:lnTo>
                      <a:pt x="4926" y="2749"/>
                    </a:lnTo>
                    <a:lnTo>
                      <a:pt x="4984" y="2760"/>
                    </a:lnTo>
                    <a:lnTo>
                      <a:pt x="5041" y="2774"/>
                    </a:lnTo>
                    <a:lnTo>
                      <a:pt x="5098" y="2789"/>
                    </a:lnTo>
                    <a:lnTo>
                      <a:pt x="5154" y="2805"/>
                    </a:lnTo>
                    <a:lnTo>
                      <a:pt x="5154" y="2805"/>
                    </a:lnTo>
                    <a:lnTo>
                      <a:pt x="5211" y="2823"/>
                    </a:lnTo>
                    <a:lnTo>
                      <a:pt x="5268" y="2843"/>
                    </a:lnTo>
                    <a:lnTo>
                      <a:pt x="5324" y="2864"/>
                    </a:lnTo>
                    <a:lnTo>
                      <a:pt x="5379" y="2887"/>
                    </a:lnTo>
                    <a:lnTo>
                      <a:pt x="5434" y="2911"/>
                    </a:lnTo>
                    <a:lnTo>
                      <a:pt x="5487" y="2936"/>
                    </a:lnTo>
                    <a:lnTo>
                      <a:pt x="5541" y="2964"/>
                    </a:lnTo>
                    <a:lnTo>
                      <a:pt x="5594" y="2993"/>
                    </a:lnTo>
                    <a:lnTo>
                      <a:pt x="5707" y="2793"/>
                    </a:lnTo>
                    <a:lnTo>
                      <a:pt x="5707" y="2793"/>
                    </a:lnTo>
                    <a:lnTo>
                      <a:pt x="5670" y="2773"/>
                    </a:lnTo>
                    <a:lnTo>
                      <a:pt x="5632" y="2753"/>
                    </a:lnTo>
                    <a:lnTo>
                      <a:pt x="5595" y="2734"/>
                    </a:lnTo>
                    <a:lnTo>
                      <a:pt x="5557" y="2715"/>
                    </a:lnTo>
                    <a:lnTo>
                      <a:pt x="5518" y="2698"/>
                    </a:lnTo>
                    <a:lnTo>
                      <a:pt x="5480" y="2681"/>
                    </a:lnTo>
                    <a:lnTo>
                      <a:pt x="5441" y="2664"/>
                    </a:lnTo>
                    <a:lnTo>
                      <a:pt x="5402" y="2649"/>
                    </a:lnTo>
                    <a:lnTo>
                      <a:pt x="5402" y="2649"/>
                    </a:lnTo>
                    <a:lnTo>
                      <a:pt x="5431" y="2634"/>
                    </a:lnTo>
                    <a:lnTo>
                      <a:pt x="5461" y="2618"/>
                    </a:lnTo>
                    <a:lnTo>
                      <a:pt x="5491" y="2602"/>
                    </a:lnTo>
                    <a:lnTo>
                      <a:pt x="5519" y="2584"/>
                    </a:lnTo>
                    <a:lnTo>
                      <a:pt x="5546" y="2566"/>
                    </a:lnTo>
                    <a:lnTo>
                      <a:pt x="5573" y="2546"/>
                    </a:lnTo>
                    <a:lnTo>
                      <a:pt x="5599" y="2526"/>
                    </a:lnTo>
                    <a:lnTo>
                      <a:pt x="5625" y="2505"/>
                    </a:lnTo>
                    <a:lnTo>
                      <a:pt x="5650" y="2483"/>
                    </a:lnTo>
                    <a:lnTo>
                      <a:pt x="5674" y="2460"/>
                    </a:lnTo>
                    <a:lnTo>
                      <a:pt x="5697" y="2437"/>
                    </a:lnTo>
                    <a:lnTo>
                      <a:pt x="5719" y="2411"/>
                    </a:lnTo>
                    <a:lnTo>
                      <a:pt x="5740" y="2386"/>
                    </a:lnTo>
                    <a:lnTo>
                      <a:pt x="5762" y="2361"/>
                    </a:lnTo>
                    <a:lnTo>
                      <a:pt x="5780" y="2333"/>
                    </a:lnTo>
                    <a:lnTo>
                      <a:pt x="5799" y="2306"/>
                    </a:lnTo>
                    <a:lnTo>
                      <a:pt x="5817" y="2279"/>
                    </a:lnTo>
                    <a:lnTo>
                      <a:pt x="5834" y="2249"/>
                    </a:lnTo>
                    <a:lnTo>
                      <a:pt x="5850" y="2220"/>
                    </a:lnTo>
                    <a:lnTo>
                      <a:pt x="5865" y="2190"/>
                    </a:lnTo>
                    <a:lnTo>
                      <a:pt x="5879" y="2159"/>
                    </a:lnTo>
                    <a:lnTo>
                      <a:pt x="5891" y="2128"/>
                    </a:lnTo>
                    <a:lnTo>
                      <a:pt x="5903" y="2096"/>
                    </a:lnTo>
                    <a:lnTo>
                      <a:pt x="5913" y="2065"/>
                    </a:lnTo>
                    <a:lnTo>
                      <a:pt x="5922" y="2032"/>
                    </a:lnTo>
                    <a:lnTo>
                      <a:pt x="5930" y="1998"/>
                    </a:lnTo>
                    <a:lnTo>
                      <a:pt x="5938" y="1964"/>
                    </a:lnTo>
                    <a:lnTo>
                      <a:pt x="5943" y="1931"/>
                    </a:lnTo>
                    <a:lnTo>
                      <a:pt x="5947" y="1896"/>
                    </a:lnTo>
                    <a:lnTo>
                      <a:pt x="5950" y="1861"/>
                    </a:lnTo>
                    <a:lnTo>
                      <a:pt x="5952" y="1826"/>
                    </a:lnTo>
                    <a:lnTo>
                      <a:pt x="5953" y="1790"/>
                    </a:lnTo>
                    <a:lnTo>
                      <a:pt x="5953" y="1790"/>
                    </a:lnTo>
                    <a:close/>
                    <a:moveTo>
                      <a:pt x="5009" y="2505"/>
                    </a:moveTo>
                    <a:lnTo>
                      <a:pt x="5009" y="2505"/>
                    </a:lnTo>
                    <a:lnTo>
                      <a:pt x="4972" y="2505"/>
                    </a:lnTo>
                    <a:lnTo>
                      <a:pt x="4936" y="2502"/>
                    </a:lnTo>
                    <a:lnTo>
                      <a:pt x="4900" y="2498"/>
                    </a:lnTo>
                    <a:lnTo>
                      <a:pt x="4864" y="2492"/>
                    </a:lnTo>
                    <a:lnTo>
                      <a:pt x="4830" y="2483"/>
                    </a:lnTo>
                    <a:lnTo>
                      <a:pt x="4796" y="2474"/>
                    </a:lnTo>
                    <a:lnTo>
                      <a:pt x="4763" y="2462"/>
                    </a:lnTo>
                    <a:lnTo>
                      <a:pt x="4730" y="2449"/>
                    </a:lnTo>
                    <a:lnTo>
                      <a:pt x="4699" y="2435"/>
                    </a:lnTo>
                    <a:lnTo>
                      <a:pt x="4668" y="2419"/>
                    </a:lnTo>
                    <a:lnTo>
                      <a:pt x="4638" y="2402"/>
                    </a:lnTo>
                    <a:lnTo>
                      <a:pt x="4609" y="2383"/>
                    </a:lnTo>
                    <a:lnTo>
                      <a:pt x="4581" y="2363"/>
                    </a:lnTo>
                    <a:lnTo>
                      <a:pt x="4554" y="2342"/>
                    </a:lnTo>
                    <a:lnTo>
                      <a:pt x="4528" y="2320"/>
                    </a:lnTo>
                    <a:lnTo>
                      <a:pt x="4504" y="2296"/>
                    </a:lnTo>
                    <a:lnTo>
                      <a:pt x="4479" y="2271"/>
                    </a:lnTo>
                    <a:lnTo>
                      <a:pt x="4457" y="2245"/>
                    </a:lnTo>
                    <a:lnTo>
                      <a:pt x="4436" y="2218"/>
                    </a:lnTo>
                    <a:lnTo>
                      <a:pt x="4416" y="2190"/>
                    </a:lnTo>
                    <a:lnTo>
                      <a:pt x="4397" y="2162"/>
                    </a:lnTo>
                    <a:lnTo>
                      <a:pt x="4380" y="2131"/>
                    </a:lnTo>
                    <a:lnTo>
                      <a:pt x="4364" y="2100"/>
                    </a:lnTo>
                    <a:lnTo>
                      <a:pt x="4350" y="2069"/>
                    </a:lnTo>
                    <a:lnTo>
                      <a:pt x="4337" y="2036"/>
                    </a:lnTo>
                    <a:lnTo>
                      <a:pt x="4325" y="2003"/>
                    </a:lnTo>
                    <a:lnTo>
                      <a:pt x="4316" y="1970"/>
                    </a:lnTo>
                    <a:lnTo>
                      <a:pt x="4309" y="1935"/>
                    </a:lnTo>
                    <a:lnTo>
                      <a:pt x="4302" y="1899"/>
                    </a:lnTo>
                    <a:lnTo>
                      <a:pt x="4297" y="1863"/>
                    </a:lnTo>
                    <a:lnTo>
                      <a:pt x="4295" y="1827"/>
                    </a:lnTo>
                    <a:lnTo>
                      <a:pt x="4294" y="1790"/>
                    </a:lnTo>
                    <a:lnTo>
                      <a:pt x="4294" y="1790"/>
                    </a:lnTo>
                    <a:lnTo>
                      <a:pt x="4295" y="1754"/>
                    </a:lnTo>
                    <a:lnTo>
                      <a:pt x="4297" y="1718"/>
                    </a:lnTo>
                    <a:lnTo>
                      <a:pt x="4302" y="1682"/>
                    </a:lnTo>
                    <a:lnTo>
                      <a:pt x="4309" y="1647"/>
                    </a:lnTo>
                    <a:lnTo>
                      <a:pt x="4316" y="1612"/>
                    </a:lnTo>
                    <a:lnTo>
                      <a:pt x="4325" y="1579"/>
                    </a:lnTo>
                    <a:lnTo>
                      <a:pt x="4337" y="1545"/>
                    </a:lnTo>
                    <a:lnTo>
                      <a:pt x="4350" y="1513"/>
                    </a:lnTo>
                    <a:lnTo>
                      <a:pt x="4364" y="1482"/>
                    </a:lnTo>
                    <a:lnTo>
                      <a:pt x="4380" y="1450"/>
                    </a:lnTo>
                    <a:lnTo>
                      <a:pt x="4397" y="1420"/>
                    </a:lnTo>
                    <a:lnTo>
                      <a:pt x="4416" y="1391"/>
                    </a:lnTo>
                    <a:lnTo>
                      <a:pt x="4436" y="1363"/>
                    </a:lnTo>
                    <a:lnTo>
                      <a:pt x="4457" y="1336"/>
                    </a:lnTo>
                    <a:lnTo>
                      <a:pt x="4479" y="1311"/>
                    </a:lnTo>
                    <a:lnTo>
                      <a:pt x="4504" y="1285"/>
                    </a:lnTo>
                    <a:lnTo>
                      <a:pt x="4528" y="1262"/>
                    </a:lnTo>
                    <a:lnTo>
                      <a:pt x="4554" y="1239"/>
                    </a:lnTo>
                    <a:lnTo>
                      <a:pt x="4581" y="1218"/>
                    </a:lnTo>
                    <a:lnTo>
                      <a:pt x="4609" y="1198"/>
                    </a:lnTo>
                    <a:lnTo>
                      <a:pt x="4638" y="1180"/>
                    </a:lnTo>
                    <a:lnTo>
                      <a:pt x="4668" y="1162"/>
                    </a:lnTo>
                    <a:lnTo>
                      <a:pt x="4699" y="1146"/>
                    </a:lnTo>
                    <a:lnTo>
                      <a:pt x="4730" y="1133"/>
                    </a:lnTo>
                    <a:lnTo>
                      <a:pt x="4763" y="1119"/>
                    </a:lnTo>
                    <a:lnTo>
                      <a:pt x="4796" y="1108"/>
                    </a:lnTo>
                    <a:lnTo>
                      <a:pt x="4830" y="1099"/>
                    </a:lnTo>
                    <a:lnTo>
                      <a:pt x="4864" y="1090"/>
                    </a:lnTo>
                    <a:lnTo>
                      <a:pt x="4900" y="1084"/>
                    </a:lnTo>
                    <a:lnTo>
                      <a:pt x="4936" y="1080"/>
                    </a:lnTo>
                    <a:lnTo>
                      <a:pt x="4972" y="1077"/>
                    </a:lnTo>
                    <a:lnTo>
                      <a:pt x="5009" y="1076"/>
                    </a:lnTo>
                    <a:lnTo>
                      <a:pt x="5009" y="1076"/>
                    </a:lnTo>
                    <a:lnTo>
                      <a:pt x="5046" y="1077"/>
                    </a:lnTo>
                    <a:lnTo>
                      <a:pt x="5081" y="1080"/>
                    </a:lnTo>
                    <a:lnTo>
                      <a:pt x="5117" y="1084"/>
                    </a:lnTo>
                    <a:lnTo>
                      <a:pt x="5152" y="1090"/>
                    </a:lnTo>
                    <a:lnTo>
                      <a:pt x="5187" y="1099"/>
                    </a:lnTo>
                    <a:lnTo>
                      <a:pt x="5221" y="1108"/>
                    </a:lnTo>
                    <a:lnTo>
                      <a:pt x="5254" y="1119"/>
                    </a:lnTo>
                    <a:lnTo>
                      <a:pt x="5287" y="1133"/>
                    </a:lnTo>
                    <a:lnTo>
                      <a:pt x="5319" y="1146"/>
                    </a:lnTo>
                    <a:lnTo>
                      <a:pt x="5349" y="1162"/>
                    </a:lnTo>
                    <a:lnTo>
                      <a:pt x="5379" y="1180"/>
                    </a:lnTo>
                    <a:lnTo>
                      <a:pt x="5408" y="1198"/>
                    </a:lnTo>
                    <a:lnTo>
                      <a:pt x="5436" y="1218"/>
                    </a:lnTo>
                    <a:lnTo>
                      <a:pt x="5463" y="1239"/>
                    </a:lnTo>
                    <a:lnTo>
                      <a:pt x="5489" y="1262"/>
                    </a:lnTo>
                    <a:lnTo>
                      <a:pt x="5514" y="1285"/>
                    </a:lnTo>
                    <a:lnTo>
                      <a:pt x="5538" y="1311"/>
                    </a:lnTo>
                    <a:lnTo>
                      <a:pt x="5560" y="1336"/>
                    </a:lnTo>
                    <a:lnTo>
                      <a:pt x="5581" y="1363"/>
                    </a:lnTo>
                    <a:lnTo>
                      <a:pt x="5601" y="1391"/>
                    </a:lnTo>
                    <a:lnTo>
                      <a:pt x="5620" y="1420"/>
                    </a:lnTo>
                    <a:lnTo>
                      <a:pt x="5637" y="1450"/>
                    </a:lnTo>
                    <a:lnTo>
                      <a:pt x="5653" y="1482"/>
                    </a:lnTo>
                    <a:lnTo>
                      <a:pt x="5668" y="1513"/>
                    </a:lnTo>
                    <a:lnTo>
                      <a:pt x="5680" y="1545"/>
                    </a:lnTo>
                    <a:lnTo>
                      <a:pt x="5691" y="1579"/>
                    </a:lnTo>
                    <a:lnTo>
                      <a:pt x="5701" y="1612"/>
                    </a:lnTo>
                    <a:lnTo>
                      <a:pt x="5709" y="1647"/>
                    </a:lnTo>
                    <a:lnTo>
                      <a:pt x="5715" y="1682"/>
                    </a:lnTo>
                    <a:lnTo>
                      <a:pt x="5720" y="1718"/>
                    </a:lnTo>
                    <a:lnTo>
                      <a:pt x="5723" y="1754"/>
                    </a:lnTo>
                    <a:lnTo>
                      <a:pt x="5724" y="1790"/>
                    </a:lnTo>
                    <a:lnTo>
                      <a:pt x="5724" y="1790"/>
                    </a:lnTo>
                    <a:lnTo>
                      <a:pt x="5723" y="1827"/>
                    </a:lnTo>
                    <a:lnTo>
                      <a:pt x="5720" y="1863"/>
                    </a:lnTo>
                    <a:lnTo>
                      <a:pt x="5715" y="1899"/>
                    </a:lnTo>
                    <a:lnTo>
                      <a:pt x="5709" y="1935"/>
                    </a:lnTo>
                    <a:lnTo>
                      <a:pt x="5701" y="1970"/>
                    </a:lnTo>
                    <a:lnTo>
                      <a:pt x="5691" y="2003"/>
                    </a:lnTo>
                    <a:lnTo>
                      <a:pt x="5680" y="2036"/>
                    </a:lnTo>
                    <a:lnTo>
                      <a:pt x="5668" y="2069"/>
                    </a:lnTo>
                    <a:lnTo>
                      <a:pt x="5653" y="2100"/>
                    </a:lnTo>
                    <a:lnTo>
                      <a:pt x="5637" y="2131"/>
                    </a:lnTo>
                    <a:lnTo>
                      <a:pt x="5620" y="2162"/>
                    </a:lnTo>
                    <a:lnTo>
                      <a:pt x="5601" y="2190"/>
                    </a:lnTo>
                    <a:lnTo>
                      <a:pt x="5581" y="2218"/>
                    </a:lnTo>
                    <a:lnTo>
                      <a:pt x="5560" y="2245"/>
                    </a:lnTo>
                    <a:lnTo>
                      <a:pt x="5538" y="2271"/>
                    </a:lnTo>
                    <a:lnTo>
                      <a:pt x="5514" y="2296"/>
                    </a:lnTo>
                    <a:lnTo>
                      <a:pt x="5489" y="2320"/>
                    </a:lnTo>
                    <a:lnTo>
                      <a:pt x="5463" y="2342"/>
                    </a:lnTo>
                    <a:lnTo>
                      <a:pt x="5436" y="2363"/>
                    </a:lnTo>
                    <a:lnTo>
                      <a:pt x="5408" y="2383"/>
                    </a:lnTo>
                    <a:lnTo>
                      <a:pt x="5379" y="2402"/>
                    </a:lnTo>
                    <a:lnTo>
                      <a:pt x="5349" y="2419"/>
                    </a:lnTo>
                    <a:lnTo>
                      <a:pt x="5319" y="2435"/>
                    </a:lnTo>
                    <a:lnTo>
                      <a:pt x="5287" y="2449"/>
                    </a:lnTo>
                    <a:lnTo>
                      <a:pt x="5254" y="2462"/>
                    </a:lnTo>
                    <a:lnTo>
                      <a:pt x="5221" y="2474"/>
                    </a:lnTo>
                    <a:lnTo>
                      <a:pt x="5187" y="2483"/>
                    </a:lnTo>
                    <a:lnTo>
                      <a:pt x="5152" y="2492"/>
                    </a:lnTo>
                    <a:lnTo>
                      <a:pt x="5117" y="2498"/>
                    </a:lnTo>
                    <a:lnTo>
                      <a:pt x="5081" y="2502"/>
                    </a:lnTo>
                    <a:lnTo>
                      <a:pt x="5046" y="2505"/>
                    </a:lnTo>
                    <a:lnTo>
                      <a:pt x="5009" y="2505"/>
                    </a:lnTo>
                    <a:lnTo>
                      <a:pt x="5009" y="2505"/>
                    </a:lnTo>
                    <a:close/>
                    <a:moveTo>
                      <a:pt x="4894" y="1513"/>
                    </a:moveTo>
                    <a:lnTo>
                      <a:pt x="5124" y="1513"/>
                    </a:lnTo>
                    <a:lnTo>
                      <a:pt x="5124" y="2069"/>
                    </a:lnTo>
                    <a:lnTo>
                      <a:pt x="4894" y="2069"/>
                    </a:lnTo>
                    <a:lnTo>
                      <a:pt x="4894" y="15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293677" y="4376502"/>
              <a:ext cx="936583" cy="937610"/>
              <a:chOff x="4293677" y="4376502"/>
              <a:chExt cx="936583" cy="937610"/>
            </a:xfrm>
          </p:grpSpPr>
          <p:sp>
            <p:nvSpPr>
              <p:cNvPr id="20" name="Freeform 6"/>
              <p:cNvSpPr/>
              <p:nvPr/>
            </p:nvSpPr>
            <p:spPr bwMode="auto">
              <a:xfrm>
                <a:off x="4293677" y="4376502"/>
                <a:ext cx="936583" cy="937610"/>
              </a:xfrm>
              <a:custGeom>
                <a:avLst/>
                <a:gdLst>
                  <a:gd name="T0" fmla="*/ 2735 w 2738"/>
                  <a:gd name="T1" fmla="*/ 1475 h 2739"/>
                  <a:gd name="T2" fmla="*/ 2711 w 2738"/>
                  <a:gd name="T3" fmla="*/ 1645 h 2739"/>
                  <a:gd name="T4" fmla="*/ 2667 w 2738"/>
                  <a:gd name="T5" fmla="*/ 1809 h 2739"/>
                  <a:gd name="T6" fmla="*/ 2603 w 2738"/>
                  <a:gd name="T7" fmla="*/ 1964 h 2739"/>
                  <a:gd name="T8" fmla="*/ 2522 w 2738"/>
                  <a:gd name="T9" fmla="*/ 2108 h 2739"/>
                  <a:gd name="T10" fmla="*/ 2426 w 2738"/>
                  <a:gd name="T11" fmla="*/ 2241 h 2739"/>
                  <a:gd name="T12" fmla="*/ 2314 w 2738"/>
                  <a:gd name="T13" fmla="*/ 2362 h 2739"/>
                  <a:gd name="T14" fmla="*/ 2188 w 2738"/>
                  <a:gd name="T15" fmla="*/ 2467 h 2739"/>
                  <a:gd name="T16" fmla="*/ 2051 w 2738"/>
                  <a:gd name="T17" fmla="*/ 2558 h 2739"/>
                  <a:gd name="T18" fmla="*/ 1903 w 2738"/>
                  <a:gd name="T19" fmla="*/ 2631 h 2739"/>
                  <a:gd name="T20" fmla="*/ 1744 w 2738"/>
                  <a:gd name="T21" fmla="*/ 2687 h 2739"/>
                  <a:gd name="T22" fmla="*/ 1578 w 2738"/>
                  <a:gd name="T23" fmla="*/ 2723 h 2739"/>
                  <a:gd name="T24" fmla="*/ 1405 w 2738"/>
                  <a:gd name="T25" fmla="*/ 2739 h 2739"/>
                  <a:gd name="T26" fmla="*/ 1264 w 2738"/>
                  <a:gd name="T27" fmla="*/ 2736 h 2739"/>
                  <a:gd name="T28" fmla="*/ 1094 w 2738"/>
                  <a:gd name="T29" fmla="*/ 2712 h 2739"/>
                  <a:gd name="T30" fmla="*/ 930 w 2738"/>
                  <a:gd name="T31" fmla="*/ 2667 h 2739"/>
                  <a:gd name="T32" fmla="*/ 775 w 2738"/>
                  <a:gd name="T33" fmla="*/ 2604 h 2739"/>
                  <a:gd name="T34" fmla="*/ 631 w 2738"/>
                  <a:gd name="T35" fmla="*/ 2523 h 2739"/>
                  <a:gd name="T36" fmla="*/ 499 w 2738"/>
                  <a:gd name="T37" fmla="*/ 2426 h 2739"/>
                  <a:gd name="T38" fmla="*/ 379 w 2738"/>
                  <a:gd name="T39" fmla="*/ 2315 h 2739"/>
                  <a:gd name="T40" fmla="*/ 272 w 2738"/>
                  <a:gd name="T41" fmla="*/ 2189 h 2739"/>
                  <a:gd name="T42" fmla="*/ 182 w 2738"/>
                  <a:gd name="T43" fmla="*/ 2051 h 2739"/>
                  <a:gd name="T44" fmla="*/ 108 w 2738"/>
                  <a:gd name="T45" fmla="*/ 1902 h 2739"/>
                  <a:gd name="T46" fmla="*/ 52 w 2738"/>
                  <a:gd name="T47" fmla="*/ 1744 h 2739"/>
                  <a:gd name="T48" fmla="*/ 16 w 2738"/>
                  <a:gd name="T49" fmla="*/ 1578 h 2739"/>
                  <a:gd name="T50" fmla="*/ 1 w 2738"/>
                  <a:gd name="T51" fmla="*/ 1406 h 2739"/>
                  <a:gd name="T52" fmla="*/ 5 w 2738"/>
                  <a:gd name="T53" fmla="*/ 1265 h 2739"/>
                  <a:gd name="T54" fmla="*/ 28 w 2738"/>
                  <a:gd name="T55" fmla="*/ 1094 h 2739"/>
                  <a:gd name="T56" fmla="*/ 72 w 2738"/>
                  <a:gd name="T57" fmla="*/ 930 h 2739"/>
                  <a:gd name="T58" fmla="*/ 135 w 2738"/>
                  <a:gd name="T59" fmla="*/ 776 h 2739"/>
                  <a:gd name="T60" fmla="*/ 216 w 2738"/>
                  <a:gd name="T61" fmla="*/ 631 h 2739"/>
                  <a:gd name="T62" fmla="*/ 313 w 2738"/>
                  <a:gd name="T63" fmla="*/ 498 h 2739"/>
                  <a:gd name="T64" fmla="*/ 425 w 2738"/>
                  <a:gd name="T65" fmla="*/ 379 h 2739"/>
                  <a:gd name="T66" fmla="*/ 550 w 2738"/>
                  <a:gd name="T67" fmla="*/ 272 h 2739"/>
                  <a:gd name="T68" fmla="*/ 688 w 2738"/>
                  <a:gd name="T69" fmla="*/ 182 h 2739"/>
                  <a:gd name="T70" fmla="*/ 837 w 2738"/>
                  <a:gd name="T71" fmla="*/ 108 h 2739"/>
                  <a:gd name="T72" fmla="*/ 995 w 2738"/>
                  <a:gd name="T73" fmla="*/ 53 h 2739"/>
                  <a:gd name="T74" fmla="*/ 1161 w 2738"/>
                  <a:gd name="T75" fmla="*/ 16 h 2739"/>
                  <a:gd name="T76" fmla="*/ 1335 w 2738"/>
                  <a:gd name="T77" fmla="*/ 0 h 2739"/>
                  <a:gd name="T78" fmla="*/ 1474 w 2738"/>
                  <a:gd name="T79" fmla="*/ 5 h 2739"/>
                  <a:gd name="T80" fmla="*/ 1645 w 2738"/>
                  <a:gd name="T81" fmla="*/ 29 h 2739"/>
                  <a:gd name="T82" fmla="*/ 1809 w 2738"/>
                  <a:gd name="T83" fmla="*/ 72 h 2739"/>
                  <a:gd name="T84" fmla="*/ 1963 w 2738"/>
                  <a:gd name="T85" fmla="*/ 136 h 2739"/>
                  <a:gd name="T86" fmla="*/ 2107 w 2738"/>
                  <a:gd name="T87" fmla="*/ 216 h 2739"/>
                  <a:gd name="T88" fmla="*/ 2240 w 2738"/>
                  <a:gd name="T89" fmla="*/ 313 h 2739"/>
                  <a:gd name="T90" fmla="*/ 2361 w 2738"/>
                  <a:gd name="T91" fmla="*/ 426 h 2739"/>
                  <a:gd name="T92" fmla="*/ 2467 w 2738"/>
                  <a:gd name="T93" fmla="*/ 551 h 2739"/>
                  <a:gd name="T94" fmla="*/ 2558 w 2738"/>
                  <a:gd name="T95" fmla="*/ 688 h 2739"/>
                  <a:gd name="T96" fmla="*/ 2632 w 2738"/>
                  <a:gd name="T97" fmla="*/ 837 h 2739"/>
                  <a:gd name="T98" fmla="*/ 2687 w 2738"/>
                  <a:gd name="T99" fmla="*/ 995 h 2739"/>
                  <a:gd name="T100" fmla="*/ 2722 w 2738"/>
                  <a:gd name="T101" fmla="*/ 1161 h 2739"/>
                  <a:gd name="T102" fmla="*/ 2738 w 2738"/>
                  <a:gd name="T103" fmla="*/ 1335 h 2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38" h="2739">
                    <a:moveTo>
                      <a:pt x="2738" y="1370"/>
                    </a:moveTo>
                    <a:lnTo>
                      <a:pt x="2738" y="1370"/>
                    </a:lnTo>
                    <a:lnTo>
                      <a:pt x="2738" y="1406"/>
                    </a:lnTo>
                    <a:lnTo>
                      <a:pt x="2737" y="1441"/>
                    </a:lnTo>
                    <a:lnTo>
                      <a:pt x="2735" y="1475"/>
                    </a:lnTo>
                    <a:lnTo>
                      <a:pt x="2732" y="1510"/>
                    </a:lnTo>
                    <a:lnTo>
                      <a:pt x="2728" y="1544"/>
                    </a:lnTo>
                    <a:lnTo>
                      <a:pt x="2722" y="1578"/>
                    </a:lnTo>
                    <a:lnTo>
                      <a:pt x="2717" y="1612"/>
                    </a:lnTo>
                    <a:lnTo>
                      <a:pt x="2711" y="1645"/>
                    </a:lnTo>
                    <a:lnTo>
                      <a:pt x="2703" y="1680"/>
                    </a:lnTo>
                    <a:lnTo>
                      <a:pt x="2695" y="1712"/>
                    </a:lnTo>
                    <a:lnTo>
                      <a:pt x="2687" y="1744"/>
                    </a:lnTo>
                    <a:lnTo>
                      <a:pt x="2677" y="1777"/>
                    </a:lnTo>
                    <a:lnTo>
                      <a:pt x="2667" y="1809"/>
                    </a:lnTo>
                    <a:lnTo>
                      <a:pt x="2655" y="1841"/>
                    </a:lnTo>
                    <a:lnTo>
                      <a:pt x="2644" y="1872"/>
                    </a:lnTo>
                    <a:lnTo>
                      <a:pt x="2632" y="1902"/>
                    </a:lnTo>
                    <a:lnTo>
                      <a:pt x="2618" y="1933"/>
                    </a:lnTo>
                    <a:lnTo>
                      <a:pt x="2603" y="1964"/>
                    </a:lnTo>
                    <a:lnTo>
                      <a:pt x="2588" y="1993"/>
                    </a:lnTo>
                    <a:lnTo>
                      <a:pt x="2574" y="2023"/>
                    </a:lnTo>
                    <a:lnTo>
                      <a:pt x="2558" y="2051"/>
                    </a:lnTo>
                    <a:lnTo>
                      <a:pt x="2541" y="2080"/>
                    </a:lnTo>
                    <a:lnTo>
                      <a:pt x="2522" y="2108"/>
                    </a:lnTo>
                    <a:lnTo>
                      <a:pt x="2504" y="2135"/>
                    </a:lnTo>
                    <a:lnTo>
                      <a:pt x="2486" y="2163"/>
                    </a:lnTo>
                    <a:lnTo>
                      <a:pt x="2467" y="2189"/>
                    </a:lnTo>
                    <a:lnTo>
                      <a:pt x="2446" y="2215"/>
                    </a:lnTo>
                    <a:lnTo>
                      <a:pt x="2426" y="2241"/>
                    </a:lnTo>
                    <a:lnTo>
                      <a:pt x="2404" y="2266"/>
                    </a:lnTo>
                    <a:lnTo>
                      <a:pt x="2383" y="2291"/>
                    </a:lnTo>
                    <a:lnTo>
                      <a:pt x="2361" y="2315"/>
                    </a:lnTo>
                    <a:lnTo>
                      <a:pt x="2337" y="2338"/>
                    </a:lnTo>
                    <a:lnTo>
                      <a:pt x="2314" y="2362"/>
                    </a:lnTo>
                    <a:lnTo>
                      <a:pt x="2291" y="2383"/>
                    </a:lnTo>
                    <a:lnTo>
                      <a:pt x="2265" y="2405"/>
                    </a:lnTo>
                    <a:lnTo>
                      <a:pt x="2240" y="2426"/>
                    </a:lnTo>
                    <a:lnTo>
                      <a:pt x="2214" y="2447"/>
                    </a:lnTo>
                    <a:lnTo>
                      <a:pt x="2188" y="2467"/>
                    </a:lnTo>
                    <a:lnTo>
                      <a:pt x="2162" y="2487"/>
                    </a:lnTo>
                    <a:lnTo>
                      <a:pt x="2135" y="2505"/>
                    </a:lnTo>
                    <a:lnTo>
                      <a:pt x="2107" y="2523"/>
                    </a:lnTo>
                    <a:lnTo>
                      <a:pt x="2079" y="2541"/>
                    </a:lnTo>
                    <a:lnTo>
                      <a:pt x="2051" y="2558"/>
                    </a:lnTo>
                    <a:lnTo>
                      <a:pt x="2022" y="2574"/>
                    </a:lnTo>
                    <a:lnTo>
                      <a:pt x="1993" y="2589"/>
                    </a:lnTo>
                    <a:lnTo>
                      <a:pt x="1963" y="2604"/>
                    </a:lnTo>
                    <a:lnTo>
                      <a:pt x="1932" y="2619"/>
                    </a:lnTo>
                    <a:lnTo>
                      <a:pt x="1903" y="2631"/>
                    </a:lnTo>
                    <a:lnTo>
                      <a:pt x="1871" y="2645"/>
                    </a:lnTo>
                    <a:lnTo>
                      <a:pt x="1840" y="2656"/>
                    </a:lnTo>
                    <a:lnTo>
                      <a:pt x="1809" y="2667"/>
                    </a:lnTo>
                    <a:lnTo>
                      <a:pt x="1777" y="2678"/>
                    </a:lnTo>
                    <a:lnTo>
                      <a:pt x="1744" y="2687"/>
                    </a:lnTo>
                    <a:lnTo>
                      <a:pt x="1712" y="2696"/>
                    </a:lnTo>
                    <a:lnTo>
                      <a:pt x="1679" y="2704"/>
                    </a:lnTo>
                    <a:lnTo>
                      <a:pt x="1645" y="2712"/>
                    </a:lnTo>
                    <a:lnTo>
                      <a:pt x="1612" y="2717"/>
                    </a:lnTo>
                    <a:lnTo>
                      <a:pt x="1578" y="2723"/>
                    </a:lnTo>
                    <a:lnTo>
                      <a:pt x="1544" y="2728"/>
                    </a:lnTo>
                    <a:lnTo>
                      <a:pt x="1510" y="2732"/>
                    </a:lnTo>
                    <a:lnTo>
                      <a:pt x="1474" y="2736"/>
                    </a:lnTo>
                    <a:lnTo>
                      <a:pt x="1440" y="2738"/>
                    </a:lnTo>
                    <a:lnTo>
                      <a:pt x="1405" y="2739"/>
                    </a:lnTo>
                    <a:lnTo>
                      <a:pt x="1370" y="2739"/>
                    </a:lnTo>
                    <a:lnTo>
                      <a:pt x="1370" y="2739"/>
                    </a:lnTo>
                    <a:lnTo>
                      <a:pt x="1335" y="2739"/>
                    </a:lnTo>
                    <a:lnTo>
                      <a:pt x="1299" y="2738"/>
                    </a:lnTo>
                    <a:lnTo>
                      <a:pt x="1264" y="2736"/>
                    </a:lnTo>
                    <a:lnTo>
                      <a:pt x="1230" y="2732"/>
                    </a:lnTo>
                    <a:lnTo>
                      <a:pt x="1195" y="2728"/>
                    </a:lnTo>
                    <a:lnTo>
                      <a:pt x="1161" y="2723"/>
                    </a:lnTo>
                    <a:lnTo>
                      <a:pt x="1127" y="2717"/>
                    </a:lnTo>
                    <a:lnTo>
                      <a:pt x="1094" y="2712"/>
                    </a:lnTo>
                    <a:lnTo>
                      <a:pt x="1061" y="2704"/>
                    </a:lnTo>
                    <a:lnTo>
                      <a:pt x="1028" y="2696"/>
                    </a:lnTo>
                    <a:lnTo>
                      <a:pt x="995" y="2687"/>
                    </a:lnTo>
                    <a:lnTo>
                      <a:pt x="963" y="2678"/>
                    </a:lnTo>
                    <a:lnTo>
                      <a:pt x="930" y="2667"/>
                    </a:lnTo>
                    <a:lnTo>
                      <a:pt x="899" y="2656"/>
                    </a:lnTo>
                    <a:lnTo>
                      <a:pt x="867" y="2645"/>
                    </a:lnTo>
                    <a:lnTo>
                      <a:pt x="837" y="2631"/>
                    </a:lnTo>
                    <a:lnTo>
                      <a:pt x="806" y="2619"/>
                    </a:lnTo>
                    <a:lnTo>
                      <a:pt x="775" y="2604"/>
                    </a:lnTo>
                    <a:lnTo>
                      <a:pt x="746" y="2589"/>
                    </a:lnTo>
                    <a:lnTo>
                      <a:pt x="717" y="2574"/>
                    </a:lnTo>
                    <a:lnTo>
                      <a:pt x="688" y="2558"/>
                    </a:lnTo>
                    <a:lnTo>
                      <a:pt x="659" y="2541"/>
                    </a:lnTo>
                    <a:lnTo>
                      <a:pt x="631" y="2523"/>
                    </a:lnTo>
                    <a:lnTo>
                      <a:pt x="604" y="2505"/>
                    </a:lnTo>
                    <a:lnTo>
                      <a:pt x="576" y="2487"/>
                    </a:lnTo>
                    <a:lnTo>
                      <a:pt x="550" y="2467"/>
                    </a:lnTo>
                    <a:lnTo>
                      <a:pt x="524" y="2447"/>
                    </a:lnTo>
                    <a:lnTo>
                      <a:pt x="499" y="2426"/>
                    </a:lnTo>
                    <a:lnTo>
                      <a:pt x="473" y="2405"/>
                    </a:lnTo>
                    <a:lnTo>
                      <a:pt x="449" y="2383"/>
                    </a:lnTo>
                    <a:lnTo>
                      <a:pt x="425" y="2362"/>
                    </a:lnTo>
                    <a:lnTo>
                      <a:pt x="401" y="2338"/>
                    </a:lnTo>
                    <a:lnTo>
                      <a:pt x="379" y="2315"/>
                    </a:lnTo>
                    <a:lnTo>
                      <a:pt x="356" y="2291"/>
                    </a:lnTo>
                    <a:lnTo>
                      <a:pt x="334" y="2266"/>
                    </a:lnTo>
                    <a:lnTo>
                      <a:pt x="313" y="2241"/>
                    </a:lnTo>
                    <a:lnTo>
                      <a:pt x="292" y="2215"/>
                    </a:lnTo>
                    <a:lnTo>
                      <a:pt x="272" y="2189"/>
                    </a:lnTo>
                    <a:lnTo>
                      <a:pt x="252" y="2163"/>
                    </a:lnTo>
                    <a:lnTo>
                      <a:pt x="234" y="2135"/>
                    </a:lnTo>
                    <a:lnTo>
                      <a:pt x="216" y="2108"/>
                    </a:lnTo>
                    <a:lnTo>
                      <a:pt x="199" y="2080"/>
                    </a:lnTo>
                    <a:lnTo>
                      <a:pt x="182" y="2051"/>
                    </a:lnTo>
                    <a:lnTo>
                      <a:pt x="166" y="2023"/>
                    </a:lnTo>
                    <a:lnTo>
                      <a:pt x="150" y="1993"/>
                    </a:lnTo>
                    <a:lnTo>
                      <a:pt x="135" y="1964"/>
                    </a:lnTo>
                    <a:lnTo>
                      <a:pt x="122" y="1933"/>
                    </a:lnTo>
                    <a:lnTo>
                      <a:pt x="108" y="1902"/>
                    </a:lnTo>
                    <a:lnTo>
                      <a:pt x="96" y="1872"/>
                    </a:lnTo>
                    <a:lnTo>
                      <a:pt x="83" y="1841"/>
                    </a:lnTo>
                    <a:lnTo>
                      <a:pt x="72" y="1809"/>
                    </a:lnTo>
                    <a:lnTo>
                      <a:pt x="61" y="1777"/>
                    </a:lnTo>
                    <a:lnTo>
                      <a:pt x="52" y="1744"/>
                    </a:lnTo>
                    <a:lnTo>
                      <a:pt x="43" y="1712"/>
                    </a:lnTo>
                    <a:lnTo>
                      <a:pt x="35" y="1680"/>
                    </a:lnTo>
                    <a:lnTo>
                      <a:pt x="28" y="1645"/>
                    </a:lnTo>
                    <a:lnTo>
                      <a:pt x="22" y="1612"/>
                    </a:lnTo>
                    <a:lnTo>
                      <a:pt x="16" y="1578"/>
                    </a:lnTo>
                    <a:lnTo>
                      <a:pt x="11" y="1544"/>
                    </a:lnTo>
                    <a:lnTo>
                      <a:pt x="7" y="1510"/>
                    </a:lnTo>
                    <a:lnTo>
                      <a:pt x="5" y="1475"/>
                    </a:lnTo>
                    <a:lnTo>
                      <a:pt x="2" y="1441"/>
                    </a:lnTo>
                    <a:lnTo>
                      <a:pt x="1" y="1406"/>
                    </a:lnTo>
                    <a:lnTo>
                      <a:pt x="0" y="1370"/>
                    </a:lnTo>
                    <a:lnTo>
                      <a:pt x="0" y="1370"/>
                    </a:lnTo>
                    <a:lnTo>
                      <a:pt x="1" y="1335"/>
                    </a:lnTo>
                    <a:lnTo>
                      <a:pt x="2" y="1300"/>
                    </a:lnTo>
                    <a:lnTo>
                      <a:pt x="5" y="1265"/>
                    </a:lnTo>
                    <a:lnTo>
                      <a:pt x="7" y="1229"/>
                    </a:lnTo>
                    <a:lnTo>
                      <a:pt x="11" y="1195"/>
                    </a:lnTo>
                    <a:lnTo>
                      <a:pt x="16" y="1161"/>
                    </a:lnTo>
                    <a:lnTo>
                      <a:pt x="22" y="1127"/>
                    </a:lnTo>
                    <a:lnTo>
                      <a:pt x="28" y="1094"/>
                    </a:lnTo>
                    <a:lnTo>
                      <a:pt x="35" y="1061"/>
                    </a:lnTo>
                    <a:lnTo>
                      <a:pt x="43" y="1028"/>
                    </a:lnTo>
                    <a:lnTo>
                      <a:pt x="52" y="995"/>
                    </a:lnTo>
                    <a:lnTo>
                      <a:pt x="61" y="962"/>
                    </a:lnTo>
                    <a:lnTo>
                      <a:pt x="72" y="930"/>
                    </a:lnTo>
                    <a:lnTo>
                      <a:pt x="83" y="899"/>
                    </a:lnTo>
                    <a:lnTo>
                      <a:pt x="96" y="868"/>
                    </a:lnTo>
                    <a:lnTo>
                      <a:pt x="108" y="837"/>
                    </a:lnTo>
                    <a:lnTo>
                      <a:pt x="122" y="806"/>
                    </a:lnTo>
                    <a:lnTo>
                      <a:pt x="135" y="776"/>
                    </a:lnTo>
                    <a:lnTo>
                      <a:pt x="150" y="746"/>
                    </a:lnTo>
                    <a:lnTo>
                      <a:pt x="166" y="717"/>
                    </a:lnTo>
                    <a:lnTo>
                      <a:pt x="182" y="688"/>
                    </a:lnTo>
                    <a:lnTo>
                      <a:pt x="199" y="660"/>
                    </a:lnTo>
                    <a:lnTo>
                      <a:pt x="216" y="631"/>
                    </a:lnTo>
                    <a:lnTo>
                      <a:pt x="234" y="604"/>
                    </a:lnTo>
                    <a:lnTo>
                      <a:pt x="252" y="577"/>
                    </a:lnTo>
                    <a:lnTo>
                      <a:pt x="272" y="551"/>
                    </a:lnTo>
                    <a:lnTo>
                      <a:pt x="292" y="525"/>
                    </a:lnTo>
                    <a:lnTo>
                      <a:pt x="313" y="498"/>
                    </a:lnTo>
                    <a:lnTo>
                      <a:pt x="334" y="473"/>
                    </a:lnTo>
                    <a:lnTo>
                      <a:pt x="356" y="450"/>
                    </a:lnTo>
                    <a:lnTo>
                      <a:pt x="379" y="426"/>
                    </a:lnTo>
                    <a:lnTo>
                      <a:pt x="401" y="402"/>
                    </a:lnTo>
                    <a:lnTo>
                      <a:pt x="425" y="379"/>
                    </a:lnTo>
                    <a:lnTo>
                      <a:pt x="449" y="356"/>
                    </a:lnTo>
                    <a:lnTo>
                      <a:pt x="473" y="335"/>
                    </a:lnTo>
                    <a:lnTo>
                      <a:pt x="499" y="313"/>
                    </a:lnTo>
                    <a:lnTo>
                      <a:pt x="524" y="293"/>
                    </a:lnTo>
                    <a:lnTo>
                      <a:pt x="550" y="272"/>
                    </a:lnTo>
                    <a:lnTo>
                      <a:pt x="576" y="253"/>
                    </a:lnTo>
                    <a:lnTo>
                      <a:pt x="604" y="235"/>
                    </a:lnTo>
                    <a:lnTo>
                      <a:pt x="631" y="216"/>
                    </a:lnTo>
                    <a:lnTo>
                      <a:pt x="659" y="198"/>
                    </a:lnTo>
                    <a:lnTo>
                      <a:pt x="688" y="182"/>
                    </a:lnTo>
                    <a:lnTo>
                      <a:pt x="717" y="165"/>
                    </a:lnTo>
                    <a:lnTo>
                      <a:pt x="746" y="151"/>
                    </a:lnTo>
                    <a:lnTo>
                      <a:pt x="775" y="136"/>
                    </a:lnTo>
                    <a:lnTo>
                      <a:pt x="806" y="121"/>
                    </a:lnTo>
                    <a:lnTo>
                      <a:pt x="837" y="108"/>
                    </a:lnTo>
                    <a:lnTo>
                      <a:pt x="867" y="96"/>
                    </a:lnTo>
                    <a:lnTo>
                      <a:pt x="899" y="83"/>
                    </a:lnTo>
                    <a:lnTo>
                      <a:pt x="930" y="72"/>
                    </a:lnTo>
                    <a:lnTo>
                      <a:pt x="963" y="62"/>
                    </a:lnTo>
                    <a:lnTo>
                      <a:pt x="995" y="53"/>
                    </a:lnTo>
                    <a:lnTo>
                      <a:pt x="1028" y="44"/>
                    </a:lnTo>
                    <a:lnTo>
                      <a:pt x="1061" y="36"/>
                    </a:lnTo>
                    <a:lnTo>
                      <a:pt x="1094" y="29"/>
                    </a:lnTo>
                    <a:lnTo>
                      <a:pt x="1127" y="22"/>
                    </a:lnTo>
                    <a:lnTo>
                      <a:pt x="1161" y="16"/>
                    </a:lnTo>
                    <a:lnTo>
                      <a:pt x="1195" y="12"/>
                    </a:lnTo>
                    <a:lnTo>
                      <a:pt x="1230" y="7"/>
                    </a:lnTo>
                    <a:lnTo>
                      <a:pt x="1264" y="5"/>
                    </a:lnTo>
                    <a:lnTo>
                      <a:pt x="1299" y="3"/>
                    </a:lnTo>
                    <a:lnTo>
                      <a:pt x="1335" y="0"/>
                    </a:lnTo>
                    <a:lnTo>
                      <a:pt x="1370" y="0"/>
                    </a:lnTo>
                    <a:lnTo>
                      <a:pt x="1370" y="0"/>
                    </a:lnTo>
                    <a:lnTo>
                      <a:pt x="1405" y="0"/>
                    </a:lnTo>
                    <a:lnTo>
                      <a:pt x="1440" y="3"/>
                    </a:lnTo>
                    <a:lnTo>
                      <a:pt x="1474" y="5"/>
                    </a:lnTo>
                    <a:lnTo>
                      <a:pt x="1510" y="7"/>
                    </a:lnTo>
                    <a:lnTo>
                      <a:pt x="1544" y="12"/>
                    </a:lnTo>
                    <a:lnTo>
                      <a:pt x="1578" y="16"/>
                    </a:lnTo>
                    <a:lnTo>
                      <a:pt x="1612" y="22"/>
                    </a:lnTo>
                    <a:lnTo>
                      <a:pt x="1645" y="29"/>
                    </a:lnTo>
                    <a:lnTo>
                      <a:pt x="1679" y="36"/>
                    </a:lnTo>
                    <a:lnTo>
                      <a:pt x="1712" y="44"/>
                    </a:lnTo>
                    <a:lnTo>
                      <a:pt x="1744" y="53"/>
                    </a:lnTo>
                    <a:lnTo>
                      <a:pt x="1777" y="62"/>
                    </a:lnTo>
                    <a:lnTo>
                      <a:pt x="1809" y="72"/>
                    </a:lnTo>
                    <a:lnTo>
                      <a:pt x="1840" y="83"/>
                    </a:lnTo>
                    <a:lnTo>
                      <a:pt x="1871" y="96"/>
                    </a:lnTo>
                    <a:lnTo>
                      <a:pt x="1903" y="108"/>
                    </a:lnTo>
                    <a:lnTo>
                      <a:pt x="1932" y="121"/>
                    </a:lnTo>
                    <a:lnTo>
                      <a:pt x="1963" y="136"/>
                    </a:lnTo>
                    <a:lnTo>
                      <a:pt x="1993" y="151"/>
                    </a:lnTo>
                    <a:lnTo>
                      <a:pt x="2022" y="165"/>
                    </a:lnTo>
                    <a:lnTo>
                      <a:pt x="2051" y="182"/>
                    </a:lnTo>
                    <a:lnTo>
                      <a:pt x="2079" y="198"/>
                    </a:lnTo>
                    <a:lnTo>
                      <a:pt x="2107" y="216"/>
                    </a:lnTo>
                    <a:lnTo>
                      <a:pt x="2135" y="235"/>
                    </a:lnTo>
                    <a:lnTo>
                      <a:pt x="2162" y="253"/>
                    </a:lnTo>
                    <a:lnTo>
                      <a:pt x="2188" y="272"/>
                    </a:lnTo>
                    <a:lnTo>
                      <a:pt x="2214" y="293"/>
                    </a:lnTo>
                    <a:lnTo>
                      <a:pt x="2240" y="313"/>
                    </a:lnTo>
                    <a:lnTo>
                      <a:pt x="2265" y="335"/>
                    </a:lnTo>
                    <a:lnTo>
                      <a:pt x="2291" y="356"/>
                    </a:lnTo>
                    <a:lnTo>
                      <a:pt x="2314" y="379"/>
                    </a:lnTo>
                    <a:lnTo>
                      <a:pt x="2337" y="402"/>
                    </a:lnTo>
                    <a:lnTo>
                      <a:pt x="2361" y="426"/>
                    </a:lnTo>
                    <a:lnTo>
                      <a:pt x="2383" y="450"/>
                    </a:lnTo>
                    <a:lnTo>
                      <a:pt x="2404" y="473"/>
                    </a:lnTo>
                    <a:lnTo>
                      <a:pt x="2426" y="498"/>
                    </a:lnTo>
                    <a:lnTo>
                      <a:pt x="2446" y="525"/>
                    </a:lnTo>
                    <a:lnTo>
                      <a:pt x="2467" y="551"/>
                    </a:lnTo>
                    <a:lnTo>
                      <a:pt x="2486" y="577"/>
                    </a:lnTo>
                    <a:lnTo>
                      <a:pt x="2504" y="604"/>
                    </a:lnTo>
                    <a:lnTo>
                      <a:pt x="2522" y="631"/>
                    </a:lnTo>
                    <a:lnTo>
                      <a:pt x="2541" y="660"/>
                    </a:lnTo>
                    <a:lnTo>
                      <a:pt x="2558" y="688"/>
                    </a:lnTo>
                    <a:lnTo>
                      <a:pt x="2574" y="717"/>
                    </a:lnTo>
                    <a:lnTo>
                      <a:pt x="2588" y="746"/>
                    </a:lnTo>
                    <a:lnTo>
                      <a:pt x="2603" y="776"/>
                    </a:lnTo>
                    <a:lnTo>
                      <a:pt x="2618" y="806"/>
                    </a:lnTo>
                    <a:lnTo>
                      <a:pt x="2632" y="837"/>
                    </a:lnTo>
                    <a:lnTo>
                      <a:pt x="2644" y="868"/>
                    </a:lnTo>
                    <a:lnTo>
                      <a:pt x="2655" y="899"/>
                    </a:lnTo>
                    <a:lnTo>
                      <a:pt x="2667" y="930"/>
                    </a:lnTo>
                    <a:lnTo>
                      <a:pt x="2677" y="962"/>
                    </a:lnTo>
                    <a:lnTo>
                      <a:pt x="2687" y="995"/>
                    </a:lnTo>
                    <a:lnTo>
                      <a:pt x="2695" y="1028"/>
                    </a:lnTo>
                    <a:lnTo>
                      <a:pt x="2703" y="1061"/>
                    </a:lnTo>
                    <a:lnTo>
                      <a:pt x="2711" y="1094"/>
                    </a:lnTo>
                    <a:lnTo>
                      <a:pt x="2717" y="1127"/>
                    </a:lnTo>
                    <a:lnTo>
                      <a:pt x="2722" y="1161"/>
                    </a:lnTo>
                    <a:lnTo>
                      <a:pt x="2728" y="1195"/>
                    </a:lnTo>
                    <a:lnTo>
                      <a:pt x="2732" y="1229"/>
                    </a:lnTo>
                    <a:lnTo>
                      <a:pt x="2735" y="1265"/>
                    </a:lnTo>
                    <a:lnTo>
                      <a:pt x="2737" y="1300"/>
                    </a:lnTo>
                    <a:lnTo>
                      <a:pt x="2738" y="1335"/>
                    </a:lnTo>
                    <a:lnTo>
                      <a:pt x="2738" y="1370"/>
                    </a:lnTo>
                    <a:lnTo>
                      <a:pt x="2738" y="137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21" name="Freeform 533"/>
              <p:cNvSpPr>
                <a:spLocks noEditPoints="1"/>
              </p:cNvSpPr>
              <p:nvPr/>
            </p:nvSpPr>
            <p:spPr bwMode="auto">
              <a:xfrm>
                <a:off x="4528073" y="4648081"/>
                <a:ext cx="467790" cy="394454"/>
              </a:xfrm>
              <a:custGeom>
                <a:avLst/>
                <a:gdLst>
                  <a:gd name="T0" fmla="*/ 4196 w 7641"/>
                  <a:gd name="T1" fmla="*/ 3458 h 6444"/>
                  <a:gd name="T2" fmla="*/ 222 w 7641"/>
                  <a:gd name="T3" fmla="*/ 4200 h 6444"/>
                  <a:gd name="T4" fmla="*/ 5162 w 7641"/>
                  <a:gd name="T5" fmla="*/ 2111 h 6444"/>
                  <a:gd name="T6" fmla="*/ 5185 w 7641"/>
                  <a:gd name="T7" fmla="*/ 2507 h 6444"/>
                  <a:gd name="T8" fmla="*/ 4956 w 7641"/>
                  <a:gd name="T9" fmla="*/ 2773 h 6444"/>
                  <a:gd name="T10" fmla="*/ 4618 w 7641"/>
                  <a:gd name="T11" fmla="*/ 2823 h 6444"/>
                  <a:gd name="T12" fmla="*/ 4320 w 7641"/>
                  <a:gd name="T13" fmla="*/ 2633 h 6444"/>
                  <a:gd name="T14" fmla="*/ 4221 w 7641"/>
                  <a:gd name="T15" fmla="*/ 2317 h 6444"/>
                  <a:gd name="T16" fmla="*/ 3043 w 7641"/>
                  <a:gd name="T17" fmla="*/ 1718 h 6444"/>
                  <a:gd name="T18" fmla="*/ 2647 w 7641"/>
                  <a:gd name="T19" fmla="*/ 1721 h 6444"/>
                  <a:gd name="T20" fmla="*/ 1461 w 7641"/>
                  <a:gd name="T21" fmla="*/ 3179 h 6444"/>
                  <a:gd name="T22" fmla="*/ 1378 w 7641"/>
                  <a:gd name="T23" fmla="*/ 3495 h 6444"/>
                  <a:gd name="T24" fmla="*/ 1089 w 7641"/>
                  <a:gd name="T25" fmla="*/ 3698 h 6444"/>
                  <a:gd name="T26" fmla="*/ 749 w 7641"/>
                  <a:gd name="T27" fmla="*/ 3664 h 6444"/>
                  <a:gd name="T28" fmla="*/ 507 w 7641"/>
                  <a:gd name="T29" fmla="*/ 3410 h 6444"/>
                  <a:gd name="T30" fmla="*/ 490 w 7641"/>
                  <a:gd name="T31" fmla="*/ 3069 h 6444"/>
                  <a:gd name="T32" fmla="*/ 707 w 7641"/>
                  <a:gd name="T33" fmla="*/ 2790 h 6444"/>
                  <a:gd name="T34" fmla="*/ 1066 w 7641"/>
                  <a:gd name="T35" fmla="*/ 2729 h 6444"/>
                  <a:gd name="T36" fmla="*/ 2352 w 7641"/>
                  <a:gd name="T37" fmla="*/ 1354 h 6444"/>
                  <a:gd name="T38" fmla="*/ 2393 w 7641"/>
                  <a:gd name="T39" fmla="*/ 1048 h 6444"/>
                  <a:gd name="T40" fmla="*/ 2648 w 7641"/>
                  <a:gd name="T41" fmla="*/ 805 h 6444"/>
                  <a:gd name="T42" fmla="*/ 2989 w 7641"/>
                  <a:gd name="T43" fmla="*/ 788 h 6444"/>
                  <a:gd name="T44" fmla="*/ 3267 w 7641"/>
                  <a:gd name="T45" fmla="*/ 1005 h 6444"/>
                  <a:gd name="T46" fmla="*/ 3336 w 7641"/>
                  <a:gd name="T47" fmla="*/ 1317 h 6444"/>
                  <a:gd name="T48" fmla="*/ 4564 w 7641"/>
                  <a:gd name="T49" fmla="*/ 1862 h 6444"/>
                  <a:gd name="T50" fmla="*/ 4861 w 7641"/>
                  <a:gd name="T51" fmla="*/ 1858 h 6444"/>
                  <a:gd name="T52" fmla="*/ 6135 w 7641"/>
                  <a:gd name="T53" fmla="*/ 497 h 6444"/>
                  <a:gd name="T54" fmla="*/ 6248 w 7641"/>
                  <a:gd name="T55" fmla="*/ 181 h 6444"/>
                  <a:gd name="T56" fmla="*/ 6557 w 7641"/>
                  <a:gd name="T57" fmla="*/ 6 h 6444"/>
                  <a:gd name="T58" fmla="*/ 6890 w 7641"/>
                  <a:gd name="T59" fmla="*/ 72 h 6444"/>
                  <a:gd name="T60" fmla="*/ 7109 w 7641"/>
                  <a:gd name="T61" fmla="*/ 350 h 6444"/>
                  <a:gd name="T62" fmla="*/ 7092 w 7641"/>
                  <a:gd name="T63" fmla="*/ 691 h 6444"/>
                  <a:gd name="T64" fmla="*/ 6848 w 7641"/>
                  <a:gd name="T65" fmla="*/ 946 h 6444"/>
                  <a:gd name="T66" fmla="*/ 6541 w 7641"/>
                  <a:gd name="T67" fmla="*/ 987 h 6444"/>
                  <a:gd name="T68" fmla="*/ 6371 w 7641"/>
                  <a:gd name="T69" fmla="*/ 552 h 6444"/>
                  <a:gd name="T70" fmla="*/ 6540 w 7641"/>
                  <a:gd name="T71" fmla="*/ 749 h 6444"/>
                  <a:gd name="T72" fmla="*/ 6725 w 7641"/>
                  <a:gd name="T73" fmla="*/ 749 h 6444"/>
                  <a:gd name="T74" fmla="*/ 6896 w 7641"/>
                  <a:gd name="T75" fmla="*/ 552 h 6444"/>
                  <a:gd name="T76" fmla="*/ 6868 w 7641"/>
                  <a:gd name="T77" fmla="*/ 370 h 6444"/>
                  <a:gd name="T78" fmla="*/ 6647 w 7641"/>
                  <a:gd name="T79" fmla="*/ 229 h 6444"/>
                  <a:gd name="T80" fmla="*/ 6443 w 7641"/>
                  <a:gd name="T81" fmla="*/ 308 h 6444"/>
                  <a:gd name="T82" fmla="*/ 1233 w 7641"/>
                  <a:gd name="T83" fmla="*/ 3216 h 6444"/>
                  <a:gd name="T84" fmla="*/ 1135 w 7641"/>
                  <a:gd name="T85" fmla="*/ 3010 h 6444"/>
                  <a:gd name="T86" fmla="*/ 938 w 7641"/>
                  <a:gd name="T87" fmla="*/ 2949 h 6444"/>
                  <a:gd name="T88" fmla="*/ 723 w 7641"/>
                  <a:gd name="T89" fmla="*/ 3100 h 6444"/>
                  <a:gd name="T90" fmla="*/ 705 w 7641"/>
                  <a:gd name="T91" fmla="*/ 3283 h 6444"/>
                  <a:gd name="T92" fmla="*/ 885 w 7641"/>
                  <a:gd name="T93" fmla="*/ 3472 h 6444"/>
                  <a:gd name="T94" fmla="*/ 1069 w 7641"/>
                  <a:gd name="T95" fmla="*/ 3463 h 6444"/>
                  <a:gd name="T96" fmla="*/ 1230 w 7641"/>
                  <a:gd name="T97" fmla="*/ 3257 h 6444"/>
                  <a:gd name="T98" fmla="*/ 3083 w 7641"/>
                  <a:gd name="T99" fmla="*/ 1148 h 6444"/>
                  <a:gd name="T100" fmla="*/ 2869 w 7641"/>
                  <a:gd name="T101" fmla="*/ 997 h 6444"/>
                  <a:gd name="T102" fmla="*/ 2672 w 7641"/>
                  <a:gd name="T103" fmla="*/ 1057 h 6444"/>
                  <a:gd name="T104" fmla="*/ 2574 w 7641"/>
                  <a:gd name="T105" fmla="*/ 1264 h 6444"/>
                  <a:gd name="T106" fmla="*/ 2692 w 7641"/>
                  <a:gd name="T107" fmla="*/ 1485 h 6444"/>
                  <a:gd name="T108" fmla="*/ 2883 w 7641"/>
                  <a:gd name="T109" fmla="*/ 1528 h 6444"/>
                  <a:gd name="T110" fmla="*/ 3088 w 7641"/>
                  <a:gd name="T111" fmla="*/ 1368 h 6444"/>
                  <a:gd name="T112" fmla="*/ 4981 w 7641"/>
                  <a:gd name="T113" fmla="*/ 2281 h 6444"/>
                  <a:gd name="T114" fmla="*/ 4810 w 7641"/>
                  <a:gd name="T115" fmla="*/ 2084 h 6444"/>
                  <a:gd name="T116" fmla="*/ 4626 w 7641"/>
                  <a:gd name="T117" fmla="*/ 2084 h 6444"/>
                  <a:gd name="T118" fmla="*/ 4456 w 7641"/>
                  <a:gd name="T119" fmla="*/ 2281 h 6444"/>
                  <a:gd name="T120" fmla="*/ 4482 w 7641"/>
                  <a:gd name="T121" fmla="*/ 2463 h 6444"/>
                  <a:gd name="T122" fmla="*/ 4705 w 7641"/>
                  <a:gd name="T123" fmla="*/ 2604 h 6444"/>
                  <a:gd name="T124" fmla="*/ 4907 w 7641"/>
                  <a:gd name="T125" fmla="*/ 2525 h 6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641" h="6444">
                    <a:moveTo>
                      <a:pt x="3422" y="5871"/>
                    </a:moveTo>
                    <a:lnTo>
                      <a:pt x="3422" y="2685"/>
                    </a:lnTo>
                    <a:lnTo>
                      <a:pt x="2325" y="2685"/>
                    </a:lnTo>
                    <a:lnTo>
                      <a:pt x="2325" y="5871"/>
                    </a:lnTo>
                    <a:lnTo>
                      <a:pt x="2095" y="5871"/>
                    </a:lnTo>
                    <a:lnTo>
                      <a:pt x="2095" y="2455"/>
                    </a:lnTo>
                    <a:lnTo>
                      <a:pt x="3652" y="2455"/>
                    </a:lnTo>
                    <a:lnTo>
                      <a:pt x="3652" y="5871"/>
                    </a:lnTo>
                    <a:lnTo>
                      <a:pt x="3422" y="5871"/>
                    </a:lnTo>
                    <a:close/>
                    <a:moveTo>
                      <a:pt x="5524" y="5871"/>
                    </a:moveTo>
                    <a:lnTo>
                      <a:pt x="5524" y="3229"/>
                    </a:lnTo>
                    <a:lnTo>
                      <a:pt x="3968" y="3229"/>
                    </a:lnTo>
                    <a:lnTo>
                      <a:pt x="3968" y="5871"/>
                    </a:lnTo>
                    <a:lnTo>
                      <a:pt x="4196" y="5871"/>
                    </a:lnTo>
                    <a:lnTo>
                      <a:pt x="4196" y="3458"/>
                    </a:lnTo>
                    <a:lnTo>
                      <a:pt x="5295" y="3458"/>
                    </a:lnTo>
                    <a:lnTo>
                      <a:pt x="5295" y="5871"/>
                    </a:lnTo>
                    <a:lnTo>
                      <a:pt x="5524" y="5871"/>
                    </a:lnTo>
                    <a:close/>
                    <a:moveTo>
                      <a:pt x="7397" y="5871"/>
                    </a:moveTo>
                    <a:lnTo>
                      <a:pt x="7397" y="1697"/>
                    </a:lnTo>
                    <a:lnTo>
                      <a:pt x="5839" y="1697"/>
                    </a:lnTo>
                    <a:lnTo>
                      <a:pt x="5839" y="5871"/>
                    </a:lnTo>
                    <a:lnTo>
                      <a:pt x="6069" y="5871"/>
                    </a:lnTo>
                    <a:lnTo>
                      <a:pt x="6069" y="1927"/>
                    </a:lnTo>
                    <a:lnTo>
                      <a:pt x="7167" y="1927"/>
                    </a:lnTo>
                    <a:lnTo>
                      <a:pt x="7167" y="5871"/>
                    </a:lnTo>
                    <a:lnTo>
                      <a:pt x="7397" y="5871"/>
                    </a:lnTo>
                    <a:close/>
                    <a:moveTo>
                      <a:pt x="1780" y="5871"/>
                    </a:moveTo>
                    <a:lnTo>
                      <a:pt x="1780" y="4200"/>
                    </a:lnTo>
                    <a:lnTo>
                      <a:pt x="222" y="4200"/>
                    </a:lnTo>
                    <a:lnTo>
                      <a:pt x="222" y="5871"/>
                    </a:lnTo>
                    <a:lnTo>
                      <a:pt x="452" y="5871"/>
                    </a:lnTo>
                    <a:lnTo>
                      <a:pt x="452" y="4430"/>
                    </a:lnTo>
                    <a:lnTo>
                      <a:pt x="1550" y="4430"/>
                    </a:lnTo>
                    <a:lnTo>
                      <a:pt x="1550" y="5871"/>
                    </a:lnTo>
                    <a:lnTo>
                      <a:pt x="1780" y="5871"/>
                    </a:lnTo>
                    <a:close/>
                    <a:moveTo>
                      <a:pt x="7641" y="6215"/>
                    </a:moveTo>
                    <a:lnTo>
                      <a:pt x="0" y="6215"/>
                    </a:lnTo>
                    <a:lnTo>
                      <a:pt x="0" y="6444"/>
                    </a:lnTo>
                    <a:lnTo>
                      <a:pt x="7641" y="6444"/>
                    </a:lnTo>
                    <a:lnTo>
                      <a:pt x="7641" y="6215"/>
                    </a:lnTo>
                    <a:close/>
                    <a:moveTo>
                      <a:pt x="6363" y="916"/>
                    </a:moveTo>
                    <a:lnTo>
                      <a:pt x="5146" y="2084"/>
                    </a:lnTo>
                    <a:lnTo>
                      <a:pt x="5146" y="2084"/>
                    </a:lnTo>
                    <a:lnTo>
                      <a:pt x="5162" y="2111"/>
                    </a:lnTo>
                    <a:lnTo>
                      <a:pt x="5176" y="2141"/>
                    </a:lnTo>
                    <a:lnTo>
                      <a:pt x="5188" y="2171"/>
                    </a:lnTo>
                    <a:lnTo>
                      <a:pt x="5198" y="2203"/>
                    </a:lnTo>
                    <a:lnTo>
                      <a:pt x="5205" y="2235"/>
                    </a:lnTo>
                    <a:lnTo>
                      <a:pt x="5211" y="2267"/>
                    </a:lnTo>
                    <a:lnTo>
                      <a:pt x="5215" y="2301"/>
                    </a:lnTo>
                    <a:lnTo>
                      <a:pt x="5216" y="2336"/>
                    </a:lnTo>
                    <a:lnTo>
                      <a:pt x="5216" y="2336"/>
                    </a:lnTo>
                    <a:lnTo>
                      <a:pt x="5215" y="2361"/>
                    </a:lnTo>
                    <a:lnTo>
                      <a:pt x="5213" y="2386"/>
                    </a:lnTo>
                    <a:lnTo>
                      <a:pt x="5210" y="2411"/>
                    </a:lnTo>
                    <a:lnTo>
                      <a:pt x="5205" y="2436"/>
                    </a:lnTo>
                    <a:lnTo>
                      <a:pt x="5200" y="2460"/>
                    </a:lnTo>
                    <a:lnTo>
                      <a:pt x="5194" y="2483"/>
                    </a:lnTo>
                    <a:lnTo>
                      <a:pt x="5185" y="2507"/>
                    </a:lnTo>
                    <a:lnTo>
                      <a:pt x="5177" y="2529"/>
                    </a:lnTo>
                    <a:lnTo>
                      <a:pt x="5166" y="2551"/>
                    </a:lnTo>
                    <a:lnTo>
                      <a:pt x="5156" y="2573"/>
                    </a:lnTo>
                    <a:lnTo>
                      <a:pt x="5143" y="2593"/>
                    </a:lnTo>
                    <a:lnTo>
                      <a:pt x="5131" y="2613"/>
                    </a:lnTo>
                    <a:lnTo>
                      <a:pt x="5117" y="2633"/>
                    </a:lnTo>
                    <a:lnTo>
                      <a:pt x="5102" y="2652"/>
                    </a:lnTo>
                    <a:lnTo>
                      <a:pt x="5086" y="2670"/>
                    </a:lnTo>
                    <a:lnTo>
                      <a:pt x="5069" y="2687"/>
                    </a:lnTo>
                    <a:lnTo>
                      <a:pt x="5053" y="2704"/>
                    </a:lnTo>
                    <a:lnTo>
                      <a:pt x="5035" y="2720"/>
                    </a:lnTo>
                    <a:lnTo>
                      <a:pt x="5016" y="2734"/>
                    </a:lnTo>
                    <a:lnTo>
                      <a:pt x="4997" y="2748"/>
                    </a:lnTo>
                    <a:lnTo>
                      <a:pt x="4976" y="2761"/>
                    </a:lnTo>
                    <a:lnTo>
                      <a:pt x="4956" y="2773"/>
                    </a:lnTo>
                    <a:lnTo>
                      <a:pt x="4933" y="2784"/>
                    </a:lnTo>
                    <a:lnTo>
                      <a:pt x="4911" y="2794"/>
                    </a:lnTo>
                    <a:lnTo>
                      <a:pt x="4889" y="2803"/>
                    </a:lnTo>
                    <a:lnTo>
                      <a:pt x="4866" y="2811"/>
                    </a:lnTo>
                    <a:lnTo>
                      <a:pt x="4843" y="2818"/>
                    </a:lnTo>
                    <a:lnTo>
                      <a:pt x="4818" y="2823"/>
                    </a:lnTo>
                    <a:lnTo>
                      <a:pt x="4794" y="2827"/>
                    </a:lnTo>
                    <a:lnTo>
                      <a:pt x="4769" y="2830"/>
                    </a:lnTo>
                    <a:lnTo>
                      <a:pt x="4744" y="2832"/>
                    </a:lnTo>
                    <a:lnTo>
                      <a:pt x="4718" y="2833"/>
                    </a:lnTo>
                    <a:lnTo>
                      <a:pt x="4718" y="2833"/>
                    </a:lnTo>
                    <a:lnTo>
                      <a:pt x="4692" y="2832"/>
                    </a:lnTo>
                    <a:lnTo>
                      <a:pt x="4668" y="2830"/>
                    </a:lnTo>
                    <a:lnTo>
                      <a:pt x="4642" y="2827"/>
                    </a:lnTo>
                    <a:lnTo>
                      <a:pt x="4618" y="2823"/>
                    </a:lnTo>
                    <a:lnTo>
                      <a:pt x="4594" y="2818"/>
                    </a:lnTo>
                    <a:lnTo>
                      <a:pt x="4571" y="2811"/>
                    </a:lnTo>
                    <a:lnTo>
                      <a:pt x="4547" y="2803"/>
                    </a:lnTo>
                    <a:lnTo>
                      <a:pt x="4524" y="2794"/>
                    </a:lnTo>
                    <a:lnTo>
                      <a:pt x="4502" y="2784"/>
                    </a:lnTo>
                    <a:lnTo>
                      <a:pt x="4481" y="2773"/>
                    </a:lnTo>
                    <a:lnTo>
                      <a:pt x="4460" y="2761"/>
                    </a:lnTo>
                    <a:lnTo>
                      <a:pt x="4440" y="2748"/>
                    </a:lnTo>
                    <a:lnTo>
                      <a:pt x="4420" y="2734"/>
                    </a:lnTo>
                    <a:lnTo>
                      <a:pt x="4402" y="2720"/>
                    </a:lnTo>
                    <a:lnTo>
                      <a:pt x="4383" y="2704"/>
                    </a:lnTo>
                    <a:lnTo>
                      <a:pt x="4366" y="2687"/>
                    </a:lnTo>
                    <a:lnTo>
                      <a:pt x="4349" y="2670"/>
                    </a:lnTo>
                    <a:lnTo>
                      <a:pt x="4335" y="2652"/>
                    </a:lnTo>
                    <a:lnTo>
                      <a:pt x="4320" y="2633"/>
                    </a:lnTo>
                    <a:lnTo>
                      <a:pt x="4305" y="2613"/>
                    </a:lnTo>
                    <a:lnTo>
                      <a:pt x="4292" y="2593"/>
                    </a:lnTo>
                    <a:lnTo>
                      <a:pt x="4281" y="2573"/>
                    </a:lnTo>
                    <a:lnTo>
                      <a:pt x="4269" y="2551"/>
                    </a:lnTo>
                    <a:lnTo>
                      <a:pt x="4260" y="2529"/>
                    </a:lnTo>
                    <a:lnTo>
                      <a:pt x="4250" y="2507"/>
                    </a:lnTo>
                    <a:lnTo>
                      <a:pt x="4243" y="2483"/>
                    </a:lnTo>
                    <a:lnTo>
                      <a:pt x="4236" y="2460"/>
                    </a:lnTo>
                    <a:lnTo>
                      <a:pt x="4230" y="2436"/>
                    </a:lnTo>
                    <a:lnTo>
                      <a:pt x="4226" y="2411"/>
                    </a:lnTo>
                    <a:lnTo>
                      <a:pt x="4223" y="2386"/>
                    </a:lnTo>
                    <a:lnTo>
                      <a:pt x="4221" y="2361"/>
                    </a:lnTo>
                    <a:lnTo>
                      <a:pt x="4221" y="2336"/>
                    </a:lnTo>
                    <a:lnTo>
                      <a:pt x="4221" y="2336"/>
                    </a:lnTo>
                    <a:lnTo>
                      <a:pt x="4221" y="2317"/>
                    </a:lnTo>
                    <a:lnTo>
                      <a:pt x="4222" y="2299"/>
                    </a:lnTo>
                    <a:lnTo>
                      <a:pt x="4223" y="2281"/>
                    </a:lnTo>
                    <a:lnTo>
                      <a:pt x="4226" y="2264"/>
                    </a:lnTo>
                    <a:lnTo>
                      <a:pt x="4232" y="2229"/>
                    </a:lnTo>
                    <a:lnTo>
                      <a:pt x="4241" y="2196"/>
                    </a:lnTo>
                    <a:lnTo>
                      <a:pt x="3204" y="1603"/>
                    </a:lnTo>
                    <a:lnTo>
                      <a:pt x="3204" y="1603"/>
                    </a:lnTo>
                    <a:lnTo>
                      <a:pt x="3187" y="1621"/>
                    </a:lnTo>
                    <a:lnTo>
                      <a:pt x="3168" y="1638"/>
                    </a:lnTo>
                    <a:lnTo>
                      <a:pt x="3149" y="1654"/>
                    </a:lnTo>
                    <a:lnTo>
                      <a:pt x="3129" y="1668"/>
                    </a:lnTo>
                    <a:lnTo>
                      <a:pt x="3109" y="1682"/>
                    </a:lnTo>
                    <a:lnTo>
                      <a:pt x="3087" y="1696"/>
                    </a:lnTo>
                    <a:lnTo>
                      <a:pt x="3065" y="1707"/>
                    </a:lnTo>
                    <a:lnTo>
                      <a:pt x="3043" y="1718"/>
                    </a:lnTo>
                    <a:lnTo>
                      <a:pt x="3020" y="1729"/>
                    </a:lnTo>
                    <a:lnTo>
                      <a:pt x="2995" y="1737"/>
                    </a:lnTo>
                    <a:lnTo>
                      <a:pt x="2971" y="1744"/>
                    </a:lnTo>
                    <a:lnTo>
                      <a:pt x="2946" y="1750"/>
                    </a:lnTo>
                    <a:lnTo>
                      <a:pt x="2921" y="1755"/>
                    </a:lnTo>
                    <a:lnTo>
                      <a:pt x="2894" y="1758"/>
                    </a:lnTo>
                    <a:lnTo>
                      <a:pt x="2868" y="1760"/>
                    </a:lnTo>
                    <a:lnTo>
                      <a:pt x="2841" y="1761"/>
                    </a:lnTo>
                    <a:lnTo>
                      <a:pt x="2841" y="1761"/>
                    </a:lnTo>
                    <a:lnTo>
                      <a:pt x="2808" y="1760"/>
                    </a:lnTo>
                    <a:lnTo>
                      <a:pt x="2774" y="1756"/>
                    </a:lnTo>
                    <a:lnTo>
                      <a:pt x="2741" y="1751"/>
                    </a:lnTo>
                    <a:lnTo>
                      <a:pt x="2709" y="1743"/>
                    </a:lnTo>
                    <a:lnTo>
                      <a:pt x="2677" y="1733"/>
                    </a:lnTo>
                    <a:lnTo>
                      <a:pt x="2647" y="1721"/>
                    </a:lnTo>
                    <a:lnTo>
                      <a:pt x="2618" y="1707"/>
                    </a:lnTo>
                    <a:lnTo>
                      <a:pt x="2589" y="1692"/>
                    </a:lnTo>
                    <a:lnTo>
                      <a:pt x="1383" y="2947"/>
                    </a:lnTo>
                    <a:lnTo>
                      <a:pt x="1383" y="2947"/>
                    </a:lnTo>
                    <a:lnTo>
                      <a:pt x="1401" y="2977"/>
                    </a:lnTo>
                    <a:lnTo>
                      <a:pt x="1417" y="3007"/>
                    </a:lnTo>
                    <a:lnTo>
                      <a:pt x="1431" y="3040"/>
                    </a:lnTo>
                    <a:lnTo>
                      <a:pt x="1437" y="3057"/>
                    </a:lnTo>
                    <a:lnTo>
                      <a:pt x="1442" y="3074"/>
                    </a:lnTo>
                    <a:lnTo>
                      <a:pt x="1446" y="3091"/>
                    </a:lnTo>
                    <a:lnTo>
                      <a:pt x="1451" y="3108"/>
                    </a:lnTo>
                    <a:lnTo>
                      <a:pt x="1455" y="3126"/>
                    </a:lnTo>
                    <a:lnTo>
                      <a:pt x="1458" y="3143"/>
                    </a:lnTo>
                    <a:lnTo>
                      <a:pt x="1460" y="3161"/>
                    </a:lnTo>
                    <a:lnTo>
                      <a:pt x="1461" y="3179"/>
                    </a:lnTo>
                    <a:lnTo>
                      <a:pt x="1462" y="3197"/>
                    </a:lnTo>
                    <a:lnTo>
                      <a:pt x="1463" y="3216"/>
                    </a:lnTo>
                    <a:lnTo>
                      <a:pt x="1463" y="3216"/>
                    </a:lnTo>
                    <a:lnTo>
                      <a:pt x="1462" y="3242"/>
                    </a:lnTo>
                    <a:lnTo>
                      <a:pt x="1460" y="3267"/>
                    </a:lnTo>
                    <a:lnTo>
                      <a:pt x="1457" y="3292"/>
                    </a:lnTo>
                    <a:lnTo>
                      <a:pt x="1453" y="3316"/>
                    </a:lnTo>
                    <a:lnTo>
                      <a:pt x="1448" y="3341"/>
                    </a:lnTo>
                    <a:lnTo>
                      <a:pt x="1440" y="3364"/>
                    </a:lnTo>
                    <a:lnTo>
                      <a:pt x="1433" y="3387"/>
                    </a:lnTo>
                    <a:lnTo>
                      <a:pt x="1424" y="3410"/>
                    </a:lnTo>
                    <a:lnTo>
                      <a:pt x="1414" y="3431"/>
                    </a:lnTo>
                    <a:lnTo>
                      <a:pt x="1403" y="3453"/>
                    </a:lnTo>
                    <a:lnTo>
                      <a:pt x="1391" y="3475"/>
                    </a:lnTo>
                    <a:lnTo>
                      <a:pt x="1378" y="3495"/>
                    </a:lnTo>
                    <a:lnTo>
                      <a:pt x="1364" y="3514"/>
                    </a:lnTo>
                    <a:lnTo>
                      <a:pt x="1349" y="3532"/>
                    </a:lnTo>
                    <a:lnTo>
                      <a:pt x="1334" y="3550"/>
                    </a:lnTo>
                    <a:lnTo>
                      <a:pt x="1317" y="3568"/>
                    </a:lnTo>
                    <a:lnTo>
                      <a:pt x="1300" y="3584"/>
                    </a:lnTo>
                    <a:lnTo>
                      <a:pt x="1282" y="3600"/>
                    </a:lnTo>
                    <a:lnTo>
                      <a:pt x="1263" y="3615"/>
                    </a:lnTo>
                    <a:lnTo>
                      <a:pt x="1243" y="3628"/>
                    </a:lnTo>
                    <a:lnTo>
                      <a:pt x="1223" y="3642"/>
                    </a:lnTo>
                    <a:lnTo>
                      <a:pt x="1202" y="3654"/>
                    </a:lnTo>
                    <a:lnTo>
                      <a:pt x="1181" y="3664"/>
                    </a:lnTo>
                    <a:lnTo>
                      <a:pt x="1159" y="3675"/>
                    </a:lnTo>
                    <a:lnTo>
                      <a:pt x="1136" y="3683"/>
                    </a:lnTo>
                    <a:lnTo>
                      <a:pt x="1113" y="3692"/>
                    </a:lnTo>
                    <a:lnTo>
                      <a:pt x="1089" y="3698"/>
                    </a:lnTo>
                    <a:lnTo>
                      <a:pt x="1066" y="3704"/>
                    </a:lnTo>
                    <a:lnTo>
                      <a:pt x="1040" y="3709"/>
                    </a:lnTo>
                    <a:lnTo>
                      <a:pt x="1016" y="3712"/>
                    </a:lnTo>
                    <a:lnTo>
                      <a:pt x="991" y="3714"/>
                    </a:lnTo>
                    <a:lnTo>
                      <a:pt x="966" y="3714"/>
                    </a:lnTo>
                    <a:lnTo>
                      <a:pt x="966" y="3714"/>
                    </a:lnTo>
                    <a:lnTo>
                      <a:pt x="939" y="3714"/>
                    </a:lnTo>
                    <a:lnTo>
                      <a:pt x="914" y="3712"/>
                    </a:lnTo>
                    <a:lnTo>
                      <a:pt x="890" y="3709"/>
                    </a:lnTo>
                    <a:lnTo>
                      <a:pt x="865" y="3704"/>
                    </a:lnTo>
                    <a:lnTo>
                      <a:pt x="841" y="3698"/>
                    </a:lnTo>
                    <a:lnTo>
                      <a:pt x="817" y="3692"/>
                    </a:lnTo>
                    <a:lnTo>
                      <a:pt x="794" y="3683"/>
                    </a:lnTo>
                    <a:lnTo>
                      <a:pt x="772" y="3675"/>
                    </a:lnTo>
                    <a:lnTo>
                      <a:pt x="749" y="3664"/>
                    </a:lnTo>
                    <a:lnTo>
                      <a:pt x="728" y="3654"/>
                    </a:lnTo>
                    <a:lnTo>
                      <a:pt x="707" y="3642"/>
                    </a:lnTo>
                    <a:lnTo>
                      <a:pt x="687" y="3628"/>
                    </a:lnTo>
                    <a:lnTo>
                      <a:pt x="667" y="3615"/>
                    </a:lnTo>
                    <a:lnTo>
                      <a:pt x="648" y="3600"/>
                    </a:lnTo>
                    <a:lnTo>
                      <a:pt x="630" y="3584"/>
                    </a:lnTo>
                    <a:lnTo>
                      <a:pt x="613" y="3568"/>
                    </a:lnTo>
                    <a:lnTo>
                      <a:pt x="597" y="3550"/>
                    </a:lnTo>
                    <a:lnTo>
                      <a:pt x="581" y="3532"/>
                    </a:lnTo>
                    <a:lnTo>
                      <a:pt x="566" y="3514"/>
                    </a:lnTo>
                    <a:lnTo>
                      <a:pt x="552" y="3495"/>
                    </a:lnTo>
                    <a:lnTo>
                      <a:pt x="540" y="3475"/>
                    </a:lnTo>
                    <a:lnTo>
                      <a:pt x="527" y="3453"/>
                    </a:lnTo>
                    <a:lnTo>
                      <a:pt x="516" y="3431"/>
                    </a:lnTo>
                    <a:lnTo>
                      <a:pt x="507" y="3410"/>
                    </a:lnTo>
                    <a:lnTo>
                      <a:pt x="497" y="3387"/>
                    </a:lnTo>
                    <a:lnTo>
                      <a:pt x="490" y="3364"/>
                    </a:lnTo>
                    <a:lnTo>
                      <a:pt x="483" y="3341"/>
                    </a:lnTo>
                    <a:lnTo>
                      <a:pt x="477" y="3316"/>
                    </a:lnTo>
                    <a:lnTo>
                      <a:pt x="473" y="3292"/>
                    </a:lnTo>
                    <a:lnTo>
                      <a:pt x="470" y="3267"/>
                    </a:lnTo>
                    <a:lnTo>
                      <a:pt x="468" y="3242"/>
                    </a:lnTo>
                    <a:lnTo>
                      <a:pt x="467" y="3216"/>
                    </a:lnTo>
                    <a:lnTo>
                      <a:pt x="467" y="3216"/>
                    </a:lnTo>
                    <a:lnTo>
                      <a:pt x="468" y="3191"/>
                    </a:lnTo>
                    <a:lnTo>
                      <a:pt x="470" y="3166"/>
                    </a:lnTo>
                    <a:lnTo>
                      <a:pt x="473" y="3140"/>
                    </a:lnTo>
                    <a:lnTo>
                      <a:pt x="477" y="3116"/>
                    </a:lnTo>
                    <a:lnTo>
                      <a:pt x="483" y="3092"/>
                    </a:lnTo>
                    <a:lnTo>
                      <a:pt x="490" y="3069"/>
                    </a:lnTo>
                    <a:lnTo>
                      <a:pt x="497" y="3045"/>
                    </a:lnTo>
                    <a:lnTo>
                      <a:pt x="507" y="3022"/>
                    </a:lnTo>
                    <a:lnTo>
                      <a:pt x="516" y="3000"/>
                    </a:lnTo>
                    <a:lnTo>
                      <a:pt x="527" y="2979"/>
                    </a:lnTo>
                    <a:lnTo>
                      <a:pt x="540" y="2958"/>
                    </a:lnTo>
                    <a:lnTo>
                      <a:pt x="552" y="2938"/>
                    </a:lnTo>
                    <a:lnTo>
                      <a:pt x="566" y="2919"/>
                    </a:lnTo>
                    <a:lnTo>
                      <a:pt x="581" y="2900"/>
                    </a:lnTo>
                    <a:lnTo>
                      <a:pt x="597" y="2882"/>
                    </a:lnTo>
                    <a:lnTo>
                      <a:pt x="613" y="2864"/>
                    </a:lnTo>
                    <a:lnTo>
                      <a:pt x="630" y="2848"/>
                    </a:lnTo>
                    <a:lnTo>
                      <a:pt x="648" y="2832"/>
                    </a:lnTo>
                    <a:lnTo>
                      <a:pt x="667" y="2818"/>
                    </a:lnTo>
                    <a:lnTo>
                      <a:pt x="687" y="2804"/>
                    </a:lnTo>
                    <a:lnTo>
                      <a:pt x="707" y="2790"/>
                    </a:lnTo>
                    <a:lnTo>
                      <a:pt x="728" y="2779"/>
                    </a:lnTo>
                    <a:lnTo>
                      <a:pt x="749" y="2767"/>
                    </a:lnTo>
                    <a:lnTo>
                      <a:pt x="772" y="2758"/>
                    </a:lnTo>
                    <a:lnTo>
                      <a:pt x="794" y="2749"/>
                    </a:lnTo>
                    <a:lnTo>
                      <a:pt x="817" y="2741"/>
                    </a:lnTo>
                    <a:lnTo>
                      <a:pt x="841" y="2734"/>
                    </a:lnTo>
                    <a:lnTo>
                      <a:pt x="865" y="2728"/>
                    </a:lnTo>
                    <a:lnTo>
                      <a:pt x="890" y="2724"/>
                    </a:lnTo>
                    <a:lnTo>
                      <a:pt x="914" y="2721"/>
                    </a:lnTo>
                    <a:lnTo>
                      <a:pt x="939" y="2719"/>
                    </a:lnTo>
                    <a:lnTo>
                      <a:pt x="966" y="2719"/>
                    </a:lnTo>
                    <a:lnTo>
                      <a:pt x="966" y="2719"/>
                    </a:lnTo>
                    <a:lnTo>
                      <a:pt x="999" y="2720"/>
                    </a:lnTo>
                    <a:lnTo>
                      <a:pt x="1033" y="2723"/>
                    </a:lnTo>
                    <a:lnTo>
                      <a:pt x="1066" y="2729"/>
                    </a:lnTo>
                    <a:lnTo>
                      <a:pt x="1098" y="2736"/>
                    </a:lnTo>
                    <a:lnTo>
                      <a:pt x="1129" y="2747"/>
                    </a:lnTo>
                    <a:lnTo>
                      <a:pt x="1160" y="2759"/>
                    </a:lnTo>
                    <a:lnTo>
                      <a:pt x="1189" y="2772"/>
                    </a:lnTo>
                    <a:lnTo>
                      <a:pt x="1218" y="2788"/>
                    </a:lnTo>
                    <a:lnTo>
                      <a:pt x="2424" y="1532"/>
                    </a:lnTo>
                    <a:lnTo>
                      <a:pt x="2424" y="1532"/>
                    </a:lnTo>
                    <a:lnTo>
                      <a:pt x="2406" y="1503"/>
                    </a:lnTo>
                    <a:lnTo>
                      <a:pt x="2390" y="1471"/>
                    </a:lnTo>
                    <a:lnTo>
                      <a:pt x="2376" y="1440"/>
                    </a:lnTo>
                    <a:lnTo>
                      <a:pt x="2370" y="1423"/>
                    </a:lnTo>
                    <a:lnTo>
                      <a:pt x="2365" y="1406"/>
                    </a:lnTo>
                    <a:lnTo>
                      <a:pt x="2360" y="1389"/>
                    </a:lnTo>
                    <a:lnTo>
                      <a:pt x="2355" y="1371"/>
                    </a:lnTo>
                    <a:lnTo>
                      <a:pt x="2352" y="1354"/>
                    </a:lnTo>
                    <a:lnTo>
                      <a:pt x="2349" y="1336"/>
                    </a:lnTo>
                    <a:lnTo>
                      <a:pt x="2347" y="1318"/>
                    </a:lnTo>
                    <a:lnTo>
                      <a:pt x="2345" y="1301"/>
                    </a:lnTo>
                    <a:lnTo>
                      <a:pt x="2344" y="1282"/>
                    </a:lnTo>
                    <a:lnTo>
                      <a:pt x="2344" y="1264"/>
                    </a:lnTo>
                    <a:lnTo>
                      <a:pt x="2344" y="1264"/>
                    </a:lnTo>
                    <a:lnTo>
                      <a:pt x="2345" y="1237"/>
                    </a:lnTo>
                    <a:lnTo>
                      <a:pt x="2346" y="1213"/>
                    </a:lnTo>
                    <a:lnTo>
                      <a:pt x="2349" y="1188"/>
                    </a:lnTo>
                    <a:lnTo>
                      <a:pt x="2354" y="1163"/>
                    </a:lnTo>
                    <a:lnTo>
                      <a:pt x="2360" y="1139"/>
                    </a:lnTo>
                    <a:lnTo>
                      <a:pt x="2366" y="1116"/>
                    </a:lnTo>
                    <a:lnTo>
                      <a:pt x="2374" y="1093"/>
                    </a:lnTo>
                    <a:lnTo>
                      <a:pt x="2383" y="1070"/>
                    </a:lnTo>
                    <a:lnTo>
                      <a:pt x="2393" y="1048"/>
                    </a:lnTo>
                    <a:lnTo>
                      <a:pt x="2404" y="1026"/>
                    </a:lnTo>
                    <a:lnTo>
                      <a:pt x="2415" y="1005"/>
                    </a:lnTo>
                    <a:lnTo>
                      <a:pt x="2429" y="985"/>
                    </a:lnTo>
                    <a:lnTo>
                      <a:pt x="2443" y="965"/>
                    </a:lnTo>
                    <a:lnTo>
                      <a:pt x="2458" y="947"/>
                    </a:lnTo>
                    <a:lnTo>
                      <a:pt x="2473" y="928"/>
                    </a:lnTo>
                    <a:lnTo>
                      <a:pt x="2489" y="911"/>
                    </a:lnTo>
                    <a:lnTo>
                      <a:pt x="2507" y="895"/>
                    </a:lnTo>
                    <a:lnTo>
                      <a:pt x="2525" y="880"/>
                    </a:lnTo>
                    <a:lnTo>
                      <a:pt x="2544" y="865"/>
                    </a:lnTo>
                    <a:lnTo>
                      <a:pt x="2563" y="850"/>
                    </a:lnTo>
                    <a:lnTo>
                      <a:pt x="2584" y="838"/>
                    </a:lnTo>
                    <a:lnTo>
                      <a:pt x="2604" y="826"/>
                    </a:lnTo>
                    <a:lnTo>
                      <a:pt x="2626" y="815"/>
                    </a:lnTo>
                    <a:lnTo>
                      <a:pt x="2648" y="805"/>
                    </a:lnTo>
                    <a:lnTo>
                      <a:pt x="2671" y="796"/>
                    </a:lnTo>
                    <a:lnTo>
                      <a:pt x="2694" y="788"/>
                    </a:lnTo>
                    <a:lnTo>
                      <a:pt x="2717" y="782"/>
                    </a:lnTo>
                    <a:lnTo>
                      <a:pt x="2741" y="775"/>
                    </a:lnTo>
                    <a:lnTo>
                      <a:pt x="2766" y="771"/>
                    </a:lnTo>
                    <a:lnTo>
                      <a:pt x="2791" y="768"/>
                    </a:lnTo>
                    <a:lnTo>
                      <a:pt x="2816" y="766"/>
                    </a:lnTo>
                    <a:lnTo>
                      <a:pt x="2841" y="766"/>
                    </a:lnTo>
                    <a:lnTo>
                      <a:pt x="2841" y="766"/>
                    </a:lnTo>
                    <a:lnTo>
                      <a:pt x="2867" y="766"/>
                    </a:lnTo>
                    <a:lnTo>
                      <a:pt x="2892" y="768"/>
                    </a:lnTo>
                    <a:lnTo>
                      <a:pt x="2917" y="771"/>
                    </a:lnTo>
                    <a:lnTo>
                      <a:pt x="2942" y="775"/>
                    </a:lnTo>
                    <a:lnTo>
                      <a:pt x="2966" y="782"/>
                    </a:lnTo>
                    <a:lnTo>
                      <a:pt x="2989" y="788"/>
                    </a:lnTo>
                    <a:lnTo>
                      <a:pt x="3012" y="796"/>
                    </a:lnTo>
                    <a:lnTo>
                      <a:pt x="3035" y="805"/>
                    </a:lnTo>
                    <a:lnTo>
                      <a:pt x="3058" y="815"/>
                    </a:lnTo>
                    <a:lnTo>
                      <a:pt x="3079" y="826"/>
                    </a:lnTo>
                    <a:lnTo>
                      <a:pt x="3100" y="838"/>
                    </a:lnTo>
                    <a:lnTo>
                      <a:pt x="3120" y="850"/>
                    </a:lnTo>
                    <a:lnTo>
                      <a:pt x="3139" y="865"/>
                    </a:lnTo>
                    <a:lnTo>
                      <a:pt x="3158" y="880"/>
                    </a:lnTo>
                    <a:lnTo>
                      <a:pt x="3176" y="895"/>
                    </a:lnTo>
                    <a:lnTo>
                      <a:pt x="3194" y="911"/>
                    </a:lnTo>
                    <a:lnTo>
                      <a:pt x="3209" y="928"/>
                    </a:lnTo>
                    <a:lnTo>
                      <a:pt x="3225" y="947"/>
                    </a:lnTo>
                    <a:lnTo>
                      <a:pt x="3240" y="965"/>
                    </a:lnTo>
                    <a:lnTo>
                      <a:pt x="3255" y="985"/>
                    </a:lnTo>
                    <a:lnTo>
                      <a:pt x="3267" y="1005"/>
                    </a:lnTo>
                    <a:lnTo>
                      <a:pt x="3279" y="1026"/>
                    </a:lnTo>
                    <a:lnTo>
                      <a:pt x="3291" y="1048"/>
                    </a:lnTo>
                    <a:lnTo>
                      <a:pt x="3300" y="1070"/>
                    </a:lnTo>
                    <a:lnTo>
                      <a:pt x="3310" y="1093"/>
                    </a:lnTo>
                    <a:lnTo>
                      <a:pt x="3317" y="1116"/>
                    </a:lnTo>
                    <a:lnTo>
                      <a:pt x="3323" y="1139"/>
                    </a:lnTo>
                    <a:lnTo>
                      <a:pt x="3330" y="1163"/>
                    </a:lnTo>
                    <a:lnTo>
                      <a:pt x="3334" y="1188"/>
                    </a:lnTo>
                    <a:lnTo>
                      <a:pt x="3337" y="1213"/>
                    </a:lnTo>
                    <a:lnTo>
                      <a:pt x="3339" y="1237"/>
                    </a:lnTo>
                    <a:lnTo>
                      <a:pt x="3339" y="1264"/>
                    </a:lnTo>
                    <a:lnTo>
                      <a:pt x="3339" y="1264"/>
                    </a:lnTo>
                    <a:lnTo>
                      <a:pt x="3339" y="1282"/>
                    </a:lnTo>
                    <a:lnTo>
                      <a:pt x="3338" y="1299"/>
                    </a:lnTo>
                    <a:lnTo>
                      <a:pt x="3336" y="1317"/>
                    </a:lnTo>
                    <a:lnTo>
                      <a:pt x="3334" y="1335"/>
                    </a:lnTo>
                    <a:lnTo>
                      <a:pt x="3328" y="1370"/>
                    </a:lnTo>
                    <a:lnTo>
                      <a:pt x="3319" y="1404"/>
                    </a:lnTo>
                    <a:lnTo>
                      <a:pt x="4356" y="1996"/>
                    </a:lnTo>
                    <a:lnTo>
                      <a:pt x="4356" y="1996"/>
                    </a:lnTo>
                    <a:lnTo>
                      <a:pt x="4372" y="1978"/>
                    </a:lnTo>
                    <a:lnTo>
                      <a:pt x="4391" y="1962"/>
                    </a:lnTo>
                    <a:lnTo>
                      <a:pt x="4410" y="1945"/>
                    </a:lnTo>
                    <a:lnTo>
                      <a:pt x="4430" y="1930"/>
                    </a:lnTo>
                    <a:lnTo>
                      <a:pt x="4450" y="1916"/>
                    </a:lnTo>
                    <a:lnTo>
                      <a:pt x="4473" y="1904"/>
                    </a:lnTo>
                    <a:lnTo>
                      <a:pt x="4495" y="1891"/>
                    </a:lnTo>
                    <a:lnTo>
                      <a:pt x="4517" y="1880"/>
                    </a:lnTo>
                    <a:lnTo>
                      <a:pt x="4540" y="1871"/>
                    </a:lnTo>
                    <a:lnTo>
                      <a:pt x="4564" y="1862"/>
                    </a:lnTo>
                    <a:lnTo>
                      <a:pt x="4589" y="1855"/>
                    </a:lnTo>
                    <a:lnTo>
                      <a:pt x="4614" y="1849"/>
                    </a:lnTo>
                    <a:lnTo>
                      <a:pt x="4639" y="1844"/>
                    </a:lnTo>
                    <a:lnTo>
                      <a:pt x="4666" y="1840"/>
                    </a:lnTo>
                    <a:lnTo>
                      <a:pt x="4691" y="1838"/>
                    </a:lnTo>
                    <a:lnTo>
                      <a:pt x="4718" y="1838"/>
                    </a:lnTo>
                    <a:lnTo>
                      <a:pt x="4718" y="1838"/>
                    </a:lnTo>
                    <a:lnTo>
                      <a:pt x="4736" y="1838"/>
                    </a:lnTo>
                    <a:lnTo>
                      <a:pt x="4755" y="1839"/>
                    </a:lnTo>
                    <a:lnTo>
                      <a:pt x="4773" y="1840"/>
                    </a:lnTo>
                    <a:lnTo>
                      <a:pt x="4791" y="1844"/>
                    </a:lnTo>
                    <a:lnTo>
                      <a:pt x="4809" y="1846"/>
                    </a:lnTo>
                    <a:lnTo>
                      <a:pt x="4827" y="1850"/>
                    </a:lnTo>
                    <a:lnTo>
                      <a:pt x="4844" y="1854"/>
                    </a:lnTo>
                    <a:lnTo>
                      <a:pt x="4861" y="1858"/>
                    </a:lnTo>
                    <a:lnTo>
                      <a:pt x="4878" y="1865"/>
                    </a:lnTo>
                    <a:lnTo>
                      <a:pt x="4894" y="1870"/>
                    </a:lnTo>
                    <a:lnTo>
                      <a:pt x="4927" y="1884"/>
                    </a:lnTo>
                    <a:lnTo>
                      <a:pt x="4958" y="1899"/>
                    </a:lnTo>
                    <a:lnTo>
                      <a:pt x="4987" y="1917"/>
                    </a:lnTo>
                    <a:lnTo>
                      <a:pt x="6204" y="749"/>
                    </a:lnTo>
                    <a:lnTo>
                      <a:pt x="6204" y="749"/>
                    </a:lnTo>
                    <a:lnTo>
                      <a:pt x="6189" y="722"/>
                    </a:lnTo>
                    <a:lnTo>
                      <a:pt x="6174" y="692"/>
                    </a:lnTo>
                    <a:lnTo>
                      <a:pt x="6163" y="662"/>
                    </a:lnTo>
                    <a:lnTo>
                      <a:pt x="6153" y="630"/>
                    </a:lnTo>
                    <a:lnTo>
                      <a:pt x="6145" y="598"/>
                    </a:lnTo>
                    <a:lnTo>
                      <a:pt x="6140" y="566"/>
                    </a:lnTo>
                    <a:lnTo>
                      <a:pt x="6137" y="532"/>
                    </a:lnTo>
                    <a:lnTo>
                      <a:pt x="6135" y="497"/>
                    </a:lnTo>
                    <a:lnTo>
                      <a:pt x="6135" y="497"/>
                    </a:lnTo>
                    <a:lnTo>
                      <a:pt x="6135" y="472"/>
                    </a:lnTo>
                    <a:lnTo>
                      <a:pt x="6138" y="447"/>
                    </a:lnTo>
                    <a:lnTo>
                      <a:pt x="6141" y="422"/>
                    </a:lnTo>
                    <a:lnTo>
                      <a:pt x="6145" y="397"/>
                    </a:lnTo>
                    <a:lnTo>
                      <a:pt x="6150" y="374"/>
                    </a:lnTo>
                    <a:lnTo>
                      <a:pt x="6158" y="350"/>
                    </a:lnTo>
                    <a:lnTo>
                      <a:pt x="6165" y="326"/>
                    </a:lnTo>
                    <a:lnTo>
                      <a:pt x="6174" y="304"/>
                    </a:lnTo>
                    <a:lnTo>
                      <a:pt x="6184" y="282"/>
                    </a:lnTo>
                    <a:lnTo>
                      <a:pt x="6196" y="261"/>
                    </a:lnTo>
                    <a:lnTo>
                      <a:pt x="6207" y="240"/>
                    </a:lnTo>
                    <a:lnTo>
                      <a:pt x="6220" y="220"/>
                    </a:lnTo>
                    <a:lnTo>
                      <a:pt x="6234" y="200"/>
                    </a:lnTo>
                    <a:lnTo>
                      <a:pt x="6248" y="181"/>
                    </a:lnTo>
                    <a:lnTo>
                      <a:pt x="6264" y="163"/>
                    </a:lnTo>
                    <a:lnTo>
                      <a:pt x="6281" y="146"/>
                    </a:lnTo>
                    <a:lnTo>
                      <a:pt x="6298" y="129"/>
                    </a:lnTo>
                    <a:lnTo>
                      <a:pt x="6317" y="113"/>
                    </a:lnTo>
                    <a:lnTo>
                      <a:pt x="6335" y="99"/>
                    </a:lnTo>
                    <a:lnTo>
                      <a:pt x="6355" y="85"/>
                    </a:lnTo>
                    <a:lnTo>
                      <a:pt x="6375" y="72"/>
                    </a:lnTo>
                    <a:lnTo>
                      <a:pt x="6396" y="60"/>
                    </a:lnTo>
                    <a:lnTo>
                      <a:pt x="6417" y="49"/>
                    </a:lnTo>
                    <a:lnTo>
                      <a:pt x="6439" y="39"/>
                    </a:lnTo>
                    <a:lnTo>
                      <a:pt x="6462" y="30"/>
                    </a:lnTo>
                    <a:lnTo>
                      <a:pt x="6484" y="23"/>
                    </a:lnTo>
                    <a:lnTo>
                      <a:pt x="6509" y="15"/>
                    </a:lnTo>
                    <a:lnTo>
                      <a:pt x="6533" y="10"/>
                    </a:lnTo>
                    <a:lnTo>
                      <a:pt x="6557" y="6"/>
                    </a:lnTo>
                    <a:lnTo>
                      <a:pt x="6581" y="3"/>
                    </a:lnTo>
                    <a:lnTo>
                      <a:pt x="6607" y="1"/>
                    </a:lnTo>
                    <a:lnTo>
                      <a:pt x="6633" y="0"/>
                    </a:lnTo>
                    <a:lnTo>
                      <a:pt x="6633" y="0"/>
                    </a:lnTo>
                    <a:lnTo>
                      <a:pt x="6658" y="1"/>
                    </a:lnTo>
                    <a:lnTo>
                      <a:pt x="6684" y="3"/>
                    </a:lnTo>
                    <a:lnTo>
                      <a:pt x="6708" y="6"/>
                    </a:lnTo>
                    <a:lnTo>
                      <a:pt x="6733" y="10"/>
                    </a:lnTo>
                    <a:lnTo>
                      <a:pt x="6758" y="15"/>
                    </a:lnTo>
                    <a:lnTo>
                      <a:pt x="6781" y="23"/>
                    </a:lnTo>
                    <a:lnTo>
                      <a:pt x="6804" y="30"/>
                    </a:lnTo>
                    <a:lnTo>
                      <a:pt x="6826" y="39"/>
                    </a:lnTo>
                    <a:lnTo>
                      <a:pt x="6848" y="49"/>
                    </a:lnTo>
                    <a:lnTo>
                      <a:pt x="6870" y="60"/>
                    </a:lnTo>
                    <a:lnTo>
                      <a:pt x="6890" y="72"/>
                    </a:lnTo>
                    <a:lnTo>
                      <a:pt x="6910" y="85"/>
                    </a:lnTo>
                    <a:lnTo>
                      <a:pt x="6930" y="99"/>
                    </a:lnTo>
                    <a:lnTo>
                      <a:pt x="6949" y="113"/>
                    </a:lnTo>
                    <a:lnTo>
                      <a:pt x="6967" y="129"/>
                    </a:lnTo>
                    <a:lnTo>
                      <a:pt x="6984" y="146"/>
                    </a:lnTo>
                    <a:lnTo>
                      <a:pt x="7001" y="163"/>
                    </a:lnTo>
                    <a:lnTo>
                      <a:pt x="7017" y="181"/>
                    </a:lnTo>
                    <a:lnTo>
                      <a:pt x="7032" y="200"/>
                    </a:lnTo>
                    <a:lnTo>
                      <a:pt x="7045" y="220"/>
                    </a:lnTo>
                    <a:lnTo>
                      <a:pt x="7058" y="240"/>
                    </a:lnTo>
                    <a:lnTo>
                      <a:pt x="7071" y="261"/>
                    </a:lnTo>
                    <a:lnTo>
                      <a:pt x="7081" y="282"/>
                    </a:lnTo>
                    <a:lnTo>
                      <a:pt x="7092" y="304"/>
                    </a:lnTo>
                    <a:lnTo>
                      <a:pt x="7100" y="326"/>
                    </a:lnTo>
                    <a:lnTo>
                      <a:pt x="7109" y="350"/>
                    </a:lnTo>
                    <a:lnTo>
                      <a:pt x="7115" y="374"/>
                    </a:lnTo>
                    <a:lnTo>
                      <a:pt x="7120" y="397"/>
                    </a:lnTo>
                    <a:lnTo>
                      <a:pt x="7124" y="422"/>
                    </a:lnTo>
                    <a:lnTo>
                      <a:pt x="7128" y="447"/>
                    </a:lnTo>
                    <a:lnTo>
                      <a:pt x="7130" y="472"/>
                    </a:lnTo>
                    <a:lnTo>
                      <a:pt x="7131" y="497"/>
                    </a:lnTo>
                    <a:lnTo>
                      <a:pt x="7131" y="497"/>
                    </a:lnTo>
                    <a:lnTo>
                      <a:pt x="7130" y="524"/>
                    </a:lnTo>
                    <a:lnTo>
                      <a:pt x="7128" y="549"/>
                    </a:lnTo>
                    <a:lnTo>
                      <a:pt x="7124" y="573"/>
                    </a:lnTo>
                    <a:lnTo>
                      <a:pt x="7120" y="597"/>
                    </a:lnTo>
                    <a:lnTo>
                      <a:pt x="7115" y="622"/>
                    </a:lnTo>
                    <a:lnTo>
                      <a:pt x="7109" y="646"/>
                    </a:lnTo>
                    <a:lnTo>
                      <a:pt x="7100" y="669"/>
                    </a:lnTo>
                    <a:lnTo>
                      <a:pt x="7092" y="691"/>
                    </a:lnTo>
                    <a:lnTo>
                      <a:pt x="7081" y="713"/>
                    </a:lnTo>
                    <a:lnTo>
                      <a:pt x="7071" y="734"/>
                    </a:lnTo>
                    <a:lnTo>
                      <a:pt x="7058" y="755"/>
                    </a:lnTo>
                    <a:lnTo>
                      <a:pt x="7045" y="775"/>
                    </a:lnTo>
                    <a:lnTo>
                      <a:pt x="7032" y="796"/>
                    </a:lnTo>
                    <a:lnTo>
                      <a:pt x="7017" y="815"/>
                    </a:lnTo>
                    <a:lnTo>
                      <a:pt x="7001" y="832"/>
                    </a:lnTo>
                    <a:lnTo>
                      <a:pt x="6984" y="849"/>
                    </a:lnTo>
                    <a:lnTo>
                      <a:pt x="6967" y="866"/>
                    </a:lnTo>
                    <a:lnTo>
                      <a:pt x="6949" y="882"/>
                    </a:lnTo>
                    <a:lnTo>
                      <a:pt x="6930" y="897"/>
                    </a:lnTo>
                    <a:lnTo>
                      <a:pt x="6910" y="910"/>
                    </a:lnTo>
                    <a:lnTo>
                      <a:pt x="6890" y="923"/>
                    </a:lnTo>
                    <a:lnTo>
                      <a:pt x="6870" y="935"/>
                    </a:lnTo>
                    <a:lnTo>
                      <a:pt x="6848" y="946"/>
                    </a:lnTo>
                    <a:lnTo>
                      <a:pt x="6826" y="956"/>
                    </a:lnTo>
                    <a:lnTo>
                      <a:pt x="6804" y="965"/>
                    </a:lnTo>
                    <a:lnTo>
                      <a:pt x="6781" y="973"/>
                    </a:lnTo>
                    <a:lnTo>
                      <a:pt x="6758" y="980"/>
                    </a:lnTo>
                    <a:lnTo>
                      <a:pt x="6733" y="985"/>
                    </a:lnTo>
                    <a:lnTo>
                      <a:pt x="6708" y="990"/>
                    </a:lnTo>
                    <a:lnTo>
                      <a:pt x="6684" y="993"/>
                    </a:lnTo>
                    <a:lnTo>
                      <a:pt x="6658" y="995"/>
                    </a:lnTo>
                    <a:lnTo>
                      <a:pt x="6633" y="996"/>
                    </a:lnTo>
                    <a:lnTo>
                      <a:pt x="6633" y="996"/>
                    </a:lnTo>
                    <a:lnTo>
                      <a:pt x="6614" y="995"/>
                    </a:lnTo>
                    <a:lnTo>
                      <a:pt x="6596" y="994"/>
                    </a:lnTo>
                    <a:lnTo>
                      <a:pt x="6577" y="993"/>
                    </a:lnTo>
                    <a:lnTo>
                      <a:pt x="6559" y="990"/>
                    </a:lnTo>
                    <a:lnTo>
                      <a:pt x="6541" y="987"/>
                    </a:lnTo>
                    <a:lnTo>
                      <a:pt x="6525" y="983"/>
                    </a:lnTo>
                    <a:lnTo>
                      <a:pt x="6507" y="979"/>
                    </a:lnTo>
                    <a:lnTo>
                      <a:pt x="6490" y="975"/>
                    </a:lnTo>
                    <a:lnTo>
                      <a:pt x="6473" y="968"/>
                    </a:lnTo>
                    <a:lnTo>
                      <a:pt x="6456" y="963"/>
                    </a:lnTo>
                    <a:lnTo>
                      <a:pt x="6424" y="949"/>
                    </a:lnTo>
                    <a:lnTo>
                      <a:pt x="6393" y="934"/>
                    </a:lnTo>
                    <a:lnTo>
                      <a:pt x="6363" y="916"/>
                    </a:lnTo>
                    <a:lnTo>
                      <a:pt x="6363" y="916"/>
                    </a:lnTo>
                    <a:close/>
                    <a:moveTo>
                      <a:pt x="6364" y="497"/>
                    </a:moveTo>
                    <a:lnTo>
                      <a:pt x="6364" y="497"/>
                    </a:lnTo>
                    <a:lnTo>
                      <a:pt x="6365" y="511"/>
                    </a:lnTo>
                    <a:lnTo>
                      <a:pt x="6366" y="525"/>
                    </a:lnTo>
                    <a:lnTo>
                      <a:pt x="6367" y="538"/>
                    </a:lnTo>
                    <a:lnTo>
                      <a:pt x="6371" y="552"/>
                    </a:lnTo>
                    <a:lnTo>
                      <a:pt x="6373" y="565"/>
                    </a:lnTo>
                    <a:lnTo>
                      <a:pt x="6377" y="577"/>
                    </a:lnTo>
                    <a:lnTo>
                      <a:pt x="6381" y="590"/>
                    </a:lnTo>
                    <a:lnTo>
                      <a:pt x="6385" y="602"/>
                    </a:lnTo>
                    <a:lnTo>
                      <a:pt x="6392" y="613"/>
                    </a:lnTo>
                    <a:lnTo>
                      <a:pt x="6397" y="625"/>
                    </a:lnTo>
                    <a:lnTo>
                      <a:pt x="6411" y="647"/>
                    </a:lnTo>
                    <a:lnTo>
                      <a:pt x="6426" y="668"/>
                    </a:lnTo>
                    <a:lnTo>
                      <a:pt x="6443" y="687"/>
                    </a:lnTo>
                    <a:lnTo>
                      <a:pt x="6462" y="704"/>
                    </a:lnTo>
                    <a:lnTo>
                      <a:pt x="6483" y="720"/>
                    </a:lnTo>
                    <a:lnTo>
                      <a:pt x="6506" y="733"/>
                    </a:lnTo>
                    <a:lnTo>
                      <a:pt x="6517" y="740"/>
                    </a:lnTo>
                    <a:lnTo>
                      <a:pt x="6529" y="745"/>
                    </a:lnTo>
                    <a:lnTo>
                      <a:pt x="6540" y="749"/>
                    </a:lnTo>
                    <a:lnTo>
                      <a:pt x="6553" y="753"/>
                    </a:lnTo>
                    <a:lnTo>
                      <a:pt x="6566" y="758"/>
                    </a:lnTo>
                    <a:lnTo>
                      <a:pt x="6579" y="760"/>
                    </a:lnTo>
                    <a:lnTo>
                      <a:pt x="6592" y="763"/>
                    </a:lnTo>
                    <a:lnTo>
                      <a:pt x="6606" y="764"/>
                    </a:lnTo>
                    <a:lnTo>
                      <a:pt x="6619" y="765"/>
                    </a:lnTo>
                    <a:lnTo>
                      <a:pt x="6633" y="766"/>
                    </a:lnTo>
                    <a:lnTo>
                      <a:pt x="6633" y="766"/>
                    </a:lnTo>
                    <a:lnTo>
                      <a:pt x="6647" y="765"/>
                    </a:lnTo>
                    <a:lnTo>
                      <a:pt x="6661" y="764"/>
                    </a:lnTo>
                    <a:lnTo>
                      <a:pt x="6673" y="763"/>
                    </a:lnTo>
                    <a:lnTo>
                      <a:pt x="6687" y="760"/>
                    </a:lnTo>
                    <a:lnTo>
                      <a:pt x="6700" y="758"/>
                    </a:lnTo>
                    <a:lnTo>
                      <a:pt x="6712" y="753"/>
                    </a:lnTo>
                    <a:lnTo>
                      <a:pt x="6725" y="749"/>
                    </a:lnTo>
                    <a:lnTo>
                      <a:pt x="6738" y="745"/>
                    </a:lnTo>
                    <a:lnTo>
                      <a:pt x="6749" y="740"/>
                    </a:lnTo>
                    <a:lnTo>
                      <a:pt x="6761" y="733"/>
                    </a:lnTo>
                    <a:lnTo>
                      <a:pt x="6783" y="720"/>
                    </a:lnTo>
                    <a:lnTo>
                      <a:pt x="6803" y="704"/>
                    </a:lnTo>
                    <a:lnTo>
                      <a:pt x="6822" y="687"/>
                    </a:lnTo>
                    <a:lnTo>
                      <a:pt x="6840" y="668"/>
                    </a:lnTo>
                    <a:lnTo>
                      <a:pt x="6855" y="647"/>
                    </a:lnTo>
                    <a:lnTo>
                      <a:pt x="6868" y="625"/>
                    </a:lnTo>
                    <a:lnTo>
                      <a:pt x="6875" y="613"/>
                    </a:lnTo>
                    <a:lnTo>
                      <a:pt x="6880" y="602"/>
                    </a:lnTo>
                    <a:lnTo>
                      <a:pt x="6884" y="590"/>
                    </a:lnTo>
                    <a:lnTo>
                      <a:pt x="6888" y="577"/>
                    </a:lnTo>
                    <a:lnTo>
                      <a:pt x="6893" y="565"/>
                    </a:lnTo>
                    <a:lnTo>
                      <a:pt x="6896" y="552"/>
                    </a:lnTo>
                    <a:lnTo>
                      <a:pt x="6898" y="538"/>
                    </a:lnTo>
                    <a:lnTo>
                      <a:pt x="6900" y="525"/>
                    </a:lnTo>
                    <a:lnTo>
                      <a:pt x="6901" y="511"/>
                    </a:lnTo>
                    <a:lnTo>
                      <a:pt x="6901" y="497"/>
                    </a:lnTo>
                    <a:lnTo>
                      <a:pt x="6901" y="497"/>
                    </a:lnTo>
                    <a:lnTo>
                      <a:pt x="6901" y="483"/>
                    </a:lnTo>
                    <a:lnTo>
                      <a:pt x="6900" y="470"/>
                    </a:lnTo>
                    <a:lnTo>
                      <a:pt x="6898" y="457"/>
                    </a:lnTo>
                    <a:lnTo>
                      <a:pt x="6896" y="443"/>
                    </a:lnTo>
                    <a:lnTo>
                      <a:pt x="6893" y="431"/>
                    </a:lnTo>
                    <a:lnTo>
                      <a:pt x="6888" y="418"/>
                    </a:lnTo>
                    <a:lnTo>
                      <a:pt x="6884" y="405"/>
                    </a:lnTo>
                    <a:lnTo>
                      <a:pt x="6880" y="394"/>
                    </a:lnTo>
                    <a:lnTo>
                      <a:pt x="6875" y="381"/>
                    </a:lnTo>
                    <a:lnTo>
                      <a:pt x="6868" y="370"/>
                    </a:lnTo>
                    <a:lnTo>
                      <a:pt x="6855" y="347"/>
                    </a:lnTo>
                    <a:lnTo>
                      <a:pt x="6840" y="327"/>
                    </a:lnTo>
                    <a:lnTo>
                      <a:pt x="6822" y="308"/>
                    </a:lnTo>
                    <a:lnTo>
                      <a:pt x="6803" y="291"/>
                    </a:lnTo>
                    <a:lnTo>
                      <a:pt x="6783" y="276"/>
                    </a:lnTo>
                    <a:lnTo>
                      <a:pt x="6761" y="262"/>
                    </a:lnTo>
                    <a:lnTo>
                      <a:pt x="6749" y="256"/>
                    </a:lnTo>
                    <a:lnTo>
                      <a:pt x="6738" y="250"/>
                    </a:lnTo>
                    <a:lnTo>
                      <a:pt x="6725" y="246"/>
                    </a:lnTo>
                    <a:lnTo>
                      <a:pt x="6712" y="242"/>
                    </a:lnTo>
                    <a:lnTo>
                      <a:pt x="6700" y="238"/>
                    </a:lnTo>
                    <a:lnTo>
                      <a:pt x="6687" y="235"/>
                    </a:lnTo>
                    <a:lnTo>
                      <a:pt x="6673" y="233"/>
                    </a:lnTo>
                    <a:lnTo>
                      <a:pt x="6661" y="230"/>
                    </a:lnTo>
                    <a:lnTo>
                      <a:pt x="6647" y="229"/>
                    </a:lnTo>
                    <a:lnTo>
                      <a:pt x="6633" y="229"/>
                    </a:lnTo>
                    <a:lnTo>
                      <a:pt x="6633" y="229"/>
                    </a:lnTo>
                    <a:lnTo>
                      <a:pt x="6619" y="229"/>
                    </a:lnTo>
                    <a:lnTo>
                      <a:pt x="6606" y="230"/>
                    </a:lnTo>
                    <a:lnTo>
                      <a:pt x="6592" y="233"/>
                    </a:lnTo>
                    <a:lnTo>
                      <a:pt x="6579" y="235"/>
                    </a:lnTo>
                    <a:lnTo>
                      <a:pt x="6566" y="238"/>
                    </a:lnTo>
                    <a:lnTo>
                      <a:pt x="6553" y="242"/>
                    </a:lnTo>
                    <a:lnTo>
                      <a:pt x="6540" y="246"/>
                    </a:lnTo>
                    <a:lnTo>
                      <a:pt x="6529" y="250"/>
                    </a:lnTo>
                    <a:lnTo>
                      <a:pt x="6517" y="256"/>
                    </a:lnTo>
                    <a:lnTo>
                      <a:pt x="6506" y="262"/>
                    </a:lnTo>
                    <a:lnTo>
                      <a:pt x="6483" y="276"/>
                    </a:lnTo>
                    <a:lnTo>
                      <a:pt x="6462" y="291"/>
                    </a:lnTo>
                    <a:lnTo>
                      <a:pt x="6443" y="308"/>
                    </a:lnTo>
                    <a:lnTo>
                      <a:pt x="6426" y="327"/>
                    </a:lnTo>
                    <a:lnTo>
                      <a:pt x="6411" y="347"/>
                    </a:lnTo>
                    <a:lnTo>
                      <a:pt x="6397" y="370"/>
                    </a:lnTo>
                    <a:lnTo>
                      <a:pt x="6392" y="381"/>
                    </a:lnTo>
                    <a:lnTo>
                      <a:pt x="6385" y="394"/>
                    </a:lnTo>
                    <a:lnTo>
                      <a:pt x="6381" y="405"/>
                    </a:lnTo>
                    <a:lnTo>
                      <a:pt x="6377" y="418"/>
                    </a:lnTo>
                    <a:lnTo>
                      <a:pt x="6373" y="431"/>
                    </a:lnTo>
                    <a:lnTo>
                      <a:pt x="6371" y="443"/>
                    </a:lnTo>
                    <a:lnTo>
                      <a:pt x="6367" y="457"/>
                    </a:lnTo>
                    <a:lnTo>
                      <a:pt x="6366" y="470"/>
                    </a:lnTo>
                    <a:lnTo>
                      <a:pt x="6365" y="483"/>
                    </a:lnTo>
                    <a:lnTo>
                      <a:pt x="6364" y="497"/>
                    </a:lnTo>
                    <a:lnTo>
                      <a:pt x="6364" y="497"/>
                    </a:lnTo>
                    <a:close/>
                    <a:moveTo>
                      <a:pt x="1233" y="3216"/>
                    </a:moveTo>
                    <a:lnTo>
                      <a:pt x="1233" y="3216"/>
                    </a:lnTo>
                    <a:lnTo>
                      <a:pt x="1232" y="3202"/>
                    </a:lnTo>
                    <a:lnTo>
                      <a:pt x="1231" y="3189"/>
                    </a:lnTo>
                    <a:lnTo>
                      <a:pt x="1230" y="3175"/>
                    </a:lnTo>
                    <a:lnTo>
                      <a:pt x="1228" y="3162"/>
                    </a:lnTo>
                    <a:lnTo>
                      <a:pt x="1225" y="3150"/>
                    </a:lnTo>
                    <a:lnTo>
                      <a:pt x="1221" y="3136"/>
                    </a:lnTo>
                    <a:lnTo>
                      <a:pt x="1217" y="3124"/>
                    </a:lnTo>
                    <a:lnTo>
                      <a:pt x="1212" y="3112"/>
                    </a:lnTo>
                    <a:lnTo>
                      <a:pt x="1207" y="3100"/>
                    </a:lnTo>
                    <a:lnTo>
                      <a:pt x="1201" y="3089"/>
                    </a:lnTo>
                    <a:lnTo>
                      <a:pt x="1187" y="3066"/>
                    </a:lnTo>
                    <a:lnTo>
                      <a:pt x="1172" y="3045"/>
                    </a:lnTo>
                    <a:lnTo>
                      <a:pt x="1154" y="3026"/>
                    </a:lnTo>
                    <a:lnTo>
                      <a:pt x="1135" y="3010"/>
                    </a:lnTo>
                    <a:lnTo>
                      <a:pt x="1115" y="2994"/>
                    </a:lnTo>
                    <a:lnTo>
                      <a:pt x="1093" y="2980"/>
                    </a:lnTo>
                    <a:lnTo>
                      <a:pt x="1082" y="2975"/>
                    </a:lnTo>
                    <a:lnTo>
                      <a:pt x="1069" y="2969"/>
                    </a:lnTo>
                    <a:lnTo>
                      <a:pt x="1057" y="2964"/>
                    </a:lnTo>
                    <a:lnTo>
                      <a:pt x="1045" y="2960"/>
                    </a:lnTo>
                    <a:lnTo>
                      <a:pt x="1032" y="2957"/>
                    </a:lnTo>
                    <a:lnTo>
                      <a:pt x="1019" y="2954"/>
                    </a:lnTo>
                    <a:lnTo>
                      <a:pt x="1006" y="2952"/>
                    </a:lnTo>
                    <a:lnTo>
                      <a:pt x="993" y="2949"/>
                    </a:lnTo>
                    <a:lnTo>
                      <a:pt x="979" y="2948"/>
                    </a:lnTo>
                    <a:lnTo>
                      <a:pt x="966" y="2948"/>
                    </a:lnTo>
                    <a:lnTo>
                      <a:pt x="966" y="2948"/>
                    </a:lnTo>
                    <a:lnTo>
                      <a:pt x="952" y="2948"/>
                    </a:lnTo>
                    <a:lnTo>
                      <a:pt x="938" y="2949"/>
                    </a:lnTo>
                    <a:lnTo>
                      <a:pt x="925" y="2952"/>
                    </a:lnTo>
                    <a:lnTo>
                      <a:pt x="911" y="2954"/>
                    </a:lnTo>
                    <a:lnTo>
                      <a:pt x="898" y="2957"/>
                    </a:lnTo>
                    <a:lnTo>
                      <a:pt x="885" y="2960"/>
                    </a:lnTo>
                    <a:lnTo>
                      <a:pt x="873" y="2964"/>
                    </a:lnTo>
                    <a:lnTo>
                      <a:pt x="861" y="2969"/>
                    </a:lnTo>
                    <a:lnTo>
                      <a:pt x="849" y="2975"/>
                    </a:lnTo>
                    <a:lnTo>
                      <a:pt x="837" y="2980"/>
                    </a:lnTo>
                    <a:lnTo>
                      <a:pt x="816" y="2994"/>
                    </a:lnTo>
                    <a:lnTo>
                      <a:pt x="795" y="3010"/>
                    </a:lnTo>
                    <a:lnTo>
                      <a:pt x="776" y="3026"/>
                    </a:lnTo>
                    <a:lnTo>
                      <a:pt x="758" y="3045"/>
                    </a:lnTo>
                    <a:lnTo>
                      <a:pt x="743" y="3066"/>
                    </a:lnTo>
                    <a:lnTo>
                      <a:pt x="729" y="3089"/>
                    </a:lnTo>
                    <a:lnTo>
                      <a:pt x="723" y="3100"/>
                    </a:lnTo>
                    <a:lnTo>
                      <a:pt x="718" y="3112"/>
                    </a:lnTo>
                    <a:lnTo>
                      <a:pt x="714" y="3124"/>
                    </a:lnTo>
                    <a:lnTo>
                      <a:pt x="709" y="3136"/>
                    </a:lnTo>
                    <a:lnTo>
                      <a:pt x="705" y="3150"/>
                    </a:lnTo>
                    <a:lnTo>
                      <a:pt x="703" y="3162"/>
                    </a:lnTo>
                    <a:lnTo>
                      <a:pt x="700" y="3175"/>
                    </a:lnTo>
                    <a:lnTo>
                      <a:pt x="699" y="3189"/>
                    </a:lnTo>
                    <a:lnTo>
                      <a:pt x="698" y="3202"/>
                    </a:lnTo>
                    <a:lnTo>
                      <a:pt x="697" y="3216"/>
                    </a:lnTo>
                    <a:lnTo>
                      <a:pt x="697" y="3216"/>
                    </a:lnTo>
                    <a:lnTo>
                      <a:pt x="698" y="3230"/>
                    </a:lnTo>
                    <a:lnTo>
                      <a:pt x="699" y="3244"/>
                    </a:lnTo>
                    <a:lnTo>
                      <a:pt x="700" y="3257"/>
                    </a:lnTo>
                    <a:lnTo>
                      <a:pt x="703" y="3270"/>
                    </a:lnTo>
                    <a:lnTo>
                      <a:pt x="705" y="3283"/>
                    </a:lnTo>
                    <a:lnTo>
                      <a:pt x="709" y="3295"/>
                    </a:lnTo>
                    <a:lnTo>
                      <a:pt x="714" y="3308"/>
                    </a:lnTo>
                    <a:lnTo>
                      <a:pt x="718" y="3321"/>
                    </a:lnTo>
                    <a:lnTo>
                      <a:pt x="723" y="3332"/>
                    </a:lnTo>
                    <a:lnTo>
                      <a:pt x="729" y="3344"/>
                    </a:lnTo>
                    <a:lnTo>
                      <a:pt x="743" y="3366"/>
                    </a:lnTo>
                    <a:lnTo>
                      <a:pt x="758" y="3387"/>
                    </a:lnTo>
                    <a:lnTo>
                      <a:pt x="776" y="3406"/>
                    </a:lnTo>
                    <a:lnTo>
                      <a:pt x="795" y="3423"/>
                    </a:lnTo>
                    <a:lnTo>
                      <a:pt x="816" y="3439"/>
                    </a:lnTo>
                    <a:lnTo>
                      <a:pt x="837" y="3451"/>
                    </a:lnTo>
                    <a:lnTo>
                      <a:pt x="849" y="3458"/>
                    </a:lnTo>
                    <a:lnTo>
                      <a:pt x="861" y="3463"/>
                    </a:lnTo>
                    <a:lnTo>
                      <a:pt x="873" y="3468"/>
                    </a:lnTo>
                    <a:lnTo>
                      <a:pt x="885" y="3472"/>
                    </a:lnTo>
                    <a:lnTo>
                      <a:pt x="898" y="3476"/>
                    </a:lnTo>
                    <a:lnTo>
                      <a:pt x="911" y="3479"/>
                    </a:lnTo>
                    <a:lnTo>
                      <a:pt x="925" y="3481"/>
                    </a:lnTo>
                    <a:lnTo>
                      <a:pt x="938" y="3483"/>
                    </a:lnTo>
                    <a:lnTo>
                      <a:pt x="952" y="3484"/>
                    </a:lnTo>
                    <a:lnTo>
                      <a:pt x="966" y="3484"/>
                    </a:lnTo>
                    <a:lnTo>
                      <a:pt x="966" y="3484"/>
                    </a:lnTo>
                    <a:lnTo>
                      <a:pt x="979" y="3484"/>
                    </a:lnTo>
                    <a:lnTo>
                      <a:pt x="993" y="3483"/>
                    </a:lnTo>
                    <a:lnTo>
                      <a:pt x="1006" y="3481"/>
                    </a:lnTo>
                    <a:lnTo>
                      <a:pt x="1019" y="3479"/>
                    </a:lnTo>
                    <a:lnTo>
                      <a:pt x="1032" y="3476"/>
                    </a:lnTo>
                    <a:lnTo>
                      <a:pt x="1045" y="3472"/>
                    </a:lnTo>
                    <a:lnTo>
                      <a:pt x="1057" y="3468"/>
                    </a:lnTo>
                    <a:lnTo>
                      <a:pt x="1069" y="3463"/>
                    </a:lnTo>
                    <a:lnTo>
                      <a:pt x="1082" y="3458"/>
                    </a:lnTo>
                    <a:lnTo>
                      <a:pt x="1093" y="3451"/>
                    </a:lnTo>
                    <a:lnTo>
                      <a:pt x="1115" y="3439"/>
                    </a:lnTo>
                    <a:lnTo>
                      <a:pt x="1135" y="3423"/>
                    </a:lnTo>
                    <a:lnTo>
                      <a:pt x="1154" y="3406"/>
                    </a:lnTo>
                    <a:lnTo>
                      <a:pt x="1172" y="3387"/>
                    </a:lnTo>
                    <a:lnTo>
                      <a:pt x="1187" y="3366"/>
                    </a:lnTo>
                    <a:lnTo>
                      <a:pt x="1201" y="3344"/>
                    </a:lnTo>
                    <a:lnTo>
                      <a:pt x="1207" y="3332"/>
                    </a:lnTo>
                    <a:lnTo>
                      <a:pt x="1212" y="3321"/>
                    </a:lnTo>
                    <a:lnTo>
                      <a:pt x="1217" y="3308"/>
                    </a:lnTo>
                    <a:lnTo>
                      <a:pt x="1221" y="3295"/>
                    </a:lnTo>
                    <a:lnTo>
                      <a:pt x="1225" y="3283"/>
                    </a:lnTo>
                    <a:lnTo>
                      <a:pt x="1228" y="3270"/>
                    </a:lnTo>
                    <a:lnTo>
                      <a:pt x="1230" y="3257"/>
                    </a:lnTo>
                    <a:lnTo>
                      <a:pt x="1231" y="3244"/>
                    </a:lnTo>
                    <a:lnTo>
                      <a:pt x="1232" y="3230"/>
                    </a:lnTo>
                    <a:lnTo>
                      <a:pt x="1233" y="3216"/>
                    </a:lnTo>
                    <a:lnTo>
                      <a:pt x="1233" y="3216"/>
                    </a:lnTo>
                    <a:close/>
                    <a:moveTo>
                      <a:pt x="3109" y="1264"/>
                    </a:moveTo>
                    <a:lnTo>
                      <a:pt x="3109" y="1264"/>
                    </a:lnTo>
                    <a:lnTo>
                      <a:pt x="3109" y="1250"/>
                    </a:lnTo>
                    <a:lnTo>
                      <a:pt x="3108" y="1236"/>
                    </a:lnTo>
                    <a:lnTo>
                      <a:pt x="3106" y="1223"/>
                    </a:lnTo>
                    <a:lnTo>
                      <a:pt x="3104" y="1210"/>
                    </a:lnTo>
                    <a:lnTo>
                      <a:pt x="3101" y="1196"/>
                    </a:lnTo>
                    <a:lnTo>
                      <a:pt x="3098" y="1184"/>
                    </a:lnTo>
                    <a:lnTo>
                      <a:pt x="3093" y="1171"/>
                    </a:lnTo>
                    <a:lnTo>
                      <a:pt x="3088" y="1159"/>
                    </a:lnTo>
                    <a:lnTo>
                      <a:pt x="3083" y="1148"/>
                    </a:lnTo>
                    <a:lnTo>
                      <a:pt x="3078" y="1136"/>
                    </a:lnTo>
                    <a:lnTo>
                      <a:pt x="3064" y="1114"/>
                    </a:lnTo>
                    <a:lnTo>
                      <a:pt x="3048" y="1093"/>
                    </a:lnTo>
                    <a:lnTo>
                      <a:pt x="3031" y="1074"/>
                    </a:lnTo>
                    <a:lnTo>
                      <a:pt x="3012" y="1057"/>
                    </a:lnTo>
                    <a:lnTo>
                      <a:pt x="2991" y="1041"/>
                    </a:lnTo>
                    <a:lnTo>
                      <a:pt x="2969" y="1027"/>
                    </a:lnTo>
                    <a:lnTo>
                      <a:pt x="2957" y="1022"/>
                    </a:lnTo>
                    <a:lnTo>
                      <a:pt x="2946" y="1017"/>
                    </a:lnTo>
                    <a:lnTo>
                      <a:pt x="2933" y="1012"/>
                    </a:lnTo>
                    <a:lnTo>
                      <a:pt x="2922" y="1007"/>
                    </a:lnTo>
                    <a:lnTo>
                      <a:pt x="2909" y="1004"/>
                    </a:lnTo>
                    <a:lnTo>
                      <a:pt x="2895" y="1001"/>
                    </a:lnTo>
                    <a:lnTo>
                      <a:pt x="2883" y="998"/>
                    </a:lnTo>
                    <a:lnTo>
                      <a:pt x="2869" y="997"/>
                    </a:lnTo>
                    <a:lnTo>
                      <a:pt x="2855" y="996"/>
                    </a:lnTo>
                    <a:lnTo>
                      <a:pt x="2841" y="996"/>
                    </a:lnTo>
                    <a:lnTo>
                      <a:pt x="2841" y="996"/>
                    </a:lnTo>
                    <a:lnTo>
                      <a:pt x="2828" y="996"/>
                    </a:lnTo>
                    <a:lnTo>
                      <a:pt x="2814" y="997"/>
                    </a:lnTo>
                    <a:lnTo>
                      <a:pt x="2801" y="998"/>
                    </a:lnTo>
                    <a:lnTo>
                      <a:pt x="2788" y="1001"/>
                    </a:lnTo>
                    <a:lnTo>
                      <a:pt x="2775" y="1004"/>
                    </a:lnTo>
                    <a:lnTo>
                      <a:pt x="2762" y="1007"/>
                    </a:lnTo>
                    <a:lnTo>
                      <a:pt x="2750" y="1012"/>
                    </a:lnTo>
                    <a:lnTo>
                      <a:pt x="2737" y="1017"/>
                    </a:lnTo>
                    <a:lnTo>
                      <a:pt x="2725" y="1022"/>
                    </a:lnTo>
                    <a:lnTo>
                      <a:pt x="2714" y="1027"/>
                    </a:lnTo>
                    <a:lnTo>
                      <a:pt x="2692" y="1041"/>
                    </a:lnTo>
                    <a:lnTo>
                      <a:pt x="2672" y="1057"/>
                    </a:lnTo>
                    <a:lnTo>
                      <a:pt x="2652" y="1074"/>
                    </a:lnTo>
                    <a:lnTo>
                      <a:pt x="2635" y="1093"/>
                    </a:lnTo>
                    <a:lnTo>
                      <a:pt x="2619" y="1114"/>
                    </a:lnTo>
                    <a:lnTo>
                      <a:pt x="2606" y="1136"/>
                    </a:lnTo>
                    <a:lnTo>
                      <a:pt x="2600" y="1148"/>
                    </a:lnTo>
                    <a:lnTo>
                      <a:pt x="2595" y="1159"/>
                    </a:lnTo>
                    <a:lnTo>
                      <a:pt x="2589" y="1171"/>
                    </a:lnTo>
                    <a:lnTo>
                      <a:pt x="2585" y="1184"/>
                    </a:lnTo>
                    <a:lnTo>
                      <a:pt x="2582" y="1196"/>
                    </a:lnTo>
                    <a:lnTo>
                      <a:pt x="2579" y="1210"/>
                    </a:lnTo>
                    <a:lnTo>
                      <a:pt x="2577" y="1223"/>
                    </a:lnTo>
                    <a:lnTo>
                      <a:pt x="2575" y="1236"/>
                    </a:lnTo>
                    <a:lnTo>
                      <a:pt x="2574" y="1250"/>
                    </a:lnTo>
                    <a:lnTo>
                      <a:pt x="2574" y="1264"/>
                    </a:lnTo>
                    <a:lnTo>
                      <a:pt x="2574" y="1264"/>
                    </a:lnTo>
                    <a:lnTo>
                      <a:pt x="2574" y="1277"/>
                    </a:lnTo>
                    <a:lnTo>
                      <a:pt x="2575" y="1291"/>
                    </a:lnTo>
                    <a:lnTo>
                      <a:pt x="2577" y="1304"/>
                    </a:lnTo>
                    <a:lnTo>
                      <a:pt x="2579" y="1317"/>
                    </a:lnTo>
                    <a:lnTo>
                      <a:pt x="2582" y="1330"/>
                    </a:lnTo>
                    <a:lnTo>
                      <a:pt x="2585" y="1343"/>
                    </a:lnTo>
                    <a:lnTo>
                      <a:pt x="2589" y="1355"/>
                    </a:lnTo>
                    <a:lnTo>
                      <a:pt x="2595" y="1368"/>
                    </a:lnTo>
                    <a:lnTo>
                      <a:pt x="2600" y="1380"/>
                    </a:lnTo>
                    <a:lnTo>
                      <a:pt x="2606" y="1391"/>
                    </a:lnTo>
                    <a:lnTo>
                      <a:pt x="2619" y="1413"/>
                    </a:lnTo>
                    <a:lnTo>
                      <a:pt x="2635" y="1433"/>
                    </a:lnTo>
                    <a:lnTo>
                      <a:pt x="2652" y="1452"/>
                    </a:lnTo>
                    <a:lnTo>
                      <a:pt x="2672" y="1470"/>
                    </a:lnTo>
                    <a:lnTo>
                      <a:pt x="2692" y="1485"/>
                    </a:lnTo>
                    <a:lnTo>
                      <a:pt x="2714" y="1499"/>
                    </a:lnTo>
                    <a:lnTo>
                      <a:pt x="2725" y="1505"/>
                    </a:lnTo>
                    <a:lnTo>
                      <a:pt x="2737" y="1510"/>
                    </a:lnTo>
                    <a:lnTo>
                      <a:pt x="2750" y="1516"/>
                    </a:lnTo>
                    <a:lnTo>
                      <a:pt x="2762" y="1520"/>
                    </a:lnTo>
                    <a:lnTo>
                      <a:pt x="2775" y="1523"/>
                    </a:lnTo>
                    <a:lnTo>
                      <a:pt x="2788" y="1526"/>
                    </a:lnTo>
                    <a:lnTo>
                      <a:pt x="2801" y="1528"/>
                    </a:lnTo>
                    <a:lnTo>
                      <a:pt x="2814" y="1530"/>
                    </a:lnTo>
                    <a:lnTo>
                      <a:pt x="2828" y="1531"/>
                    </a:lnTo>
                    <a:lnTo>
                      <a:pt x="2841" y="1531"/>
                    </a:lnTo>
                    <a:lnTo>
                      <a:pt x="2841" y="1531"/>
                    </a:lnTo>
                    <a:lnTo>
                      <a:pt x="2855" y="1531"/>
                    </a:lnTo>
                    <a:lnTo>
                      <a:pt x="2869" y="1530"/>
                    </a:lnTo>
                    <a:lnTo>
                      <a:pt x="2883" y="1528"/>
                    </a:lnTo>
                    <a:lnTo>
                      <a:pt x="2895" y="1526"/>
                    </a:lnTo>
                    <a:lnTo>
                      <a:pt x="2909" y="1523"/>
                    </a:lnTo>
                    <a:lnTo>
                      <a:pt x="2922" y="1520"/>
                    </a:lnTo>
                    <a:lnTo>
                      <a:pt x="2933" y="1516"/>
                    </a:lnTo>
                    <a:lnTo>
                      <a:pt x="2946" y="1510"/>
                    </a:lnTo>
                    <a:lnTo>
                      <a:pt x="2957" y="1505"/>
                    </a:lnTo>
                    <a:lnTo>
                      <a:pt x="2969" y="1499"/>
                    </a:lnTo>
                    <a:lnTo>
                      <a:pt x="2991" y="1485"/>
                    </a:lnTo>
                    <a:lnTo>
                      <a:pt x="3012" y="1470"/>
                    </a:lnTo>
                    <a:lnTo>
                      <a:pt x="3031" y="1452"/>
                    </a:lnTo>
                    <a:lnTo>
                      <a:pt x="3048" y="1433"/>
                    </a:lnTo>
                    <a:lnTo>
                      <a:pt x="3064" y="1413"/>
                    </a:lnTo>
                    <a:lnTo>
                      <a:pt x="3078" y="1391"/>
                    </a:lnTo>
                    <a:lnTo>
                      <a:pt x="3083" y="1380"/>
                    </a:lnTo>
                    <a:lnTo>
                      <a:pt x="3088" y="1368"/>
                    </a:lnTo>
                    <a:lnTo>
                      <a:pt x="3093" y="1355"/>
                    </a:lnTo>
                    <a:lnTo>
                      <a:pt x="3098" y="1343"/>
                    </a:lnTo>
                    <a:lnTo>
                      <a:pt x="3101" y="1330"/>
                    </a:lnTo>
                    <a:lnTo>
                      <a:pt x="3104" y="1317"/>
                    </a:lnTo>
                    <a:lnTo>
                      <a:pt x="3106" y="1304"/>
                    </a:lnTo>
                    <a:lnTo>
                      <a:pt x="3108" y="1291"/>
                    </a:lnTo>
                    <a:lnTo>
                      <a:pt x="3109" y="1277"/>
                    </a:lnTo>
                    <a:lnTo>
                      <a:pt x="3109" y="1264"/>
                    </a:lnTo>
                    <a:lnTo>
                      <a:pt x="3109" y="1264"/>
                    </a:lnTo>
                    <a:close/>
                    <a:moveTo>
                      <a:pt x="4986" y="2336"/>
                    </a:moveTo>
                    <a:lnTo>
                      <a:pt x="4986" y="2336"/>
                    </a:lnTo>
                    <a:lnTo>
                      <a:pt x="4986" y="2322"/>
                    </a:lnTo>
                    <a:lnTo>
                      <a:pt x="4985" y="2308"/>
                    </a:lnTo>
                    <a:lnTo>
                      <a:pt x="4983" y="2295"/>
                    </a:lnTo>
                    <a:lnTo>
                      <a:pt x="4981" y="2281"/>
                    </a:lnTo>
                    <a:lnTo>
                      <a:pt x="4978" y="2268"/>
                    </a:lnTo>
                    <a:lnTo>
                      <a:pt x="4975" y="2256"/>
                    </a:lnTo>
                    <a:lnTo>
                      <a:pt x="4970" y="2243"/>
                    </a:lnTo>
                    <a:lnTo>
                      <a:pt x="4965" y="2231"/>
                    </a:lnTo>
                    <a:lnTo>
                      <a:pt x="4960" y="2220"/>
                    </a:lnTo>
                    <a:lnTo>
                      <a:pt x="4953" y="2208"/>
                    </a:lnTo>
                    <a:lnTo>
                      <a:pt x="4941" y="2186"/>
                    </a:lnTo>
                    <a:lnTo>
                      <a:pt x="4925" y="2165"/>
                    </a:lnTo>
                    <a:lnTo>
                      <a:pt x="4907" y="2146"/>
                    </a:lnTo>
                    <a:lnTo>
                      <a:pt x="4888" y="2129"/>
                    </a:lnTo>
                    <a:lnTo>
                      <a:pt x="4868" y="2113"/>
                    </a:lnTo>
                    <a:lnTo>
                      <a:pt x="4846" y="2100"/>
                    </a:lnTo>
                    <a:lnTo>
                      <a:pt x="4834" y="2094"/>
                    </a:lnTo>
                    <a:lnTo>
                      <a:pt x="4823" y="2088"/>
                    </a:lnTo>
                    <a:lnTo>
                      <a:pt x="4810" y="2084"/>
                    </a:lnTo>
                    <a:lnTo>
                      <a:pt x="4797" y="2080"/>
                    </a:lnTo>
                    <a:lnTo>
                      <a:pt x="4785" y="2075"/>
                    </a:lnTo>
                    <a:lnTo>
                      <a:pt x="4772" y="2073"/>
                    </a:lnTo>
                    <a:lnTo>
                      <a:pt x="4758" y="2070"/>
                    </a:lnTo>
                    <a:lnTo>
                      <a:pt x="4746" y="2069"/>
                    </a:lnTo>
                    <a:lnTo>
                      <a:pt x="4732" y="2068"/>
                    </a:lnTo>
                    <a:lnTo>
                      <a:pt x="4718" y="2067"/>
                    </a:lnTo>
                    <a:lnTo>
                      <a:pt x="4718" y="2067"/>
                    </a:lnTo>
                    <a:lnTo>
                      <a:pt x="4705" y="2068"/>
                    </a:lnTo>
                    <a:lnTo>
                      <a:pt x="4691" y="2069"/>
                    </a:lnTo>
                    <a:lnTo>
                      <a:pt x="4677" y="2070"/>
                    </a:lnTo>
                    <a:lnTo>
                      <a:pt x="4665" y="2073"/>
                    </a:lnTo>
                    <a:lnTo>
                      <a:pt x="4651" y="2075"/>
                    </a:lnTo>
                    <a:lnTo>
                      <a:pt x="4638" y="2080"/>
                    </a:lnTo>
                    <a:lnTo>
                      <a:pt x="4626" y="2084"/>
                    </a:lnTo>
                    <a:lnTo>
                      <a:pt x="4614" y="2088"/>
                    </a:lnTo>
                    <a:lnTo>
                      <a:pt x="4602" y="2094"/>
                    </a:lnTo>
                    <a:lnTo>
                      <a:pt x="4591" y="2100"/>
                    </a:lnTo>
                    <a:lnTo>
                      <a:pt x="4569" y="2113"/>
                    </a:lnTo>
                    <a:lnTo>
                      <a:pt x="4547" y="2129"/>
                    </a:lnTo>
                    <a:lnTo>
                      <a:pt x="4529" y="2146"/>
                    </a:lnTo>
                    <a:lnTo>
                      <a:pt x="4512" y="2165"/>
                    </a:lnTo>
                    <a:lnTo>
                      <a:pt x="4496" y="2186"/>
                    </a:lnTo>
                    <a:lnTo>
                      <a:pt x="4482" y="2208"/>
                    </a:lnTo>
                    <a:lnTo>
                      <a:pt x="4477" y="2220"/>
                    </a:lnTo>
                    <a:lnTo>
                      <a:pt x="4472" y="2231"/>
                    </a:lnTo>
                    <a:lnTo>
                      <a:pt x="4466" y="2243"/>
                    </a:lnTo>
                    <a:lnTo>
                      <a:pt x="4462" y="2256"/>
                    </a:lnTo>
                    <a:lnTo>
                      <a:pt x="4459" y="2268"/>
                    </a:lnTo>
                    <a:lnTo>
                      <a:pt x="4456" y="2281"/>
                    </a:lnTo>
                    <a:lnTo>
                      <a:pt x="4453" y="2295"/>
                    </a:lnTo>
                    <a:lnTo>
                      <a:pt x="4452" y="2308"/>
                    </a:lnTo>
                    <a:lnTo>
                      <a:pt x="4450" y="2322"/>
                    </a:lnTo>
                    <a:lnTo>
                      <a:pt x="4450" y="2336"/>
                    </a:lnTo>
                    <a:lnTo>
                      <a:pt x="4450" y="2336"/>
                    </a:lnTo>
                    <a:lnTo>
                      <a:pt x="4450" y="2350"/>
                    </a:lnTo>
                    <a:lnTo>
                      <a:pt x="4452" y="2363"/>
                    </a:lnTo>
                    <a:lnTo>
                      <a:pt x="4453" y="2376"/>
                    </a:lnTo>
                    <a:lnTo>
                      <a:pt x="4456" y="2390"/>
                    </a:lnTo>
                    <a:lnTo>
                      <a:pt x="4459" y="2402"/>
                    </a:lnTo>
                    <a:lnTo>
                      <a:pt x="4462" y="2415"/>
                    </a:lnTo>
                    <a:lnTo>
                      <a:pt x="4466" y="2428"/>
                    </a:lnTo>
                    <a:lnTo>
                      <a:pt x="4472" y="2440"/>
                    </a:lnTo>
                    <a:lnTo>
                      <a:pt x="4477" y="2452"/>
                    </a:lnTo>
                    <a:lnTo>
                      <a:pt x="4482" y="2463"/>
                    </a:lnTo>
                    <a:lnTo>
                      <a:pt x="4496" y="2486"/>
                    </a:lnTo>
                    <a:lnTo>
                      <a:pt x="4512" y="2506"/>
                    </a:lnTo>
                    <a:lnTo>
                      <a:pt x="4529" y="2525"/>
                    </a:lnTo>
                    <a:lnTo>
                      <a:pt x="4547" y="2543"/>
                    </a:lnTo>
                    <a:lnTo>
                      <a:pt x="4569" y="2557"/>
                    </a:lnTo>
                    <a:lnTo>
                      <a:pt x="4591" y="2571"/>
                    </a:lnTo>
                    <a:lnTo>
                      <a:pt x="4602" y="2577"/>
                    </a:lnTo>
                    <a:lnTo>
                      <a:pt x="4614" y="2583"/>
                    </a:lnTo>
                    <a:lnTo>
                      <a:pt x="4626" y="2587"/>
                    </a:lnTo>
                    <a:lnTo>
                      <a:pt x="4638" y="2591"/>
                    </a:lnTo>
                    <a:lnTo>
                      <a:pt x="4651" y="2595"/>
                    </a:lnTo>
                    <a:lnTo>
                      <a:pt x="4665" y="2598"/>
                    </a:lnTo>
                    <a:lnTo>
                      <a:pt x="4677" y="2600"/>
                    </a:lnTo>
                    <a:lnTo>
                      <a:pt x="4691" y="2603"/>
                    </a:lnTo>
                    <a:lnTo>
                      <a:pt x="4705" y="2604"/>
                    </a:lnTo>
                    <a:lnTo>
                      <a:pt x="4718" y="2604"/>
                    </a:lnTo>
                    <a:lnTo>
                      <a:pt x="4718" y="2604"/>
                    </a:lnTo>
                    <a:lnTo>
                      <a:pt x="4732" y="2604"/>
                    </a:lnTo>
                    <a:lnTo>
                      <a:pt x="4746" y="2603"/>
                    </a:lnTo>
                    <a:lnTo>
                      <a:pt x="4758" y="2600"/>
                    </a:lnTo>
                    <a:lnTo>
                      <a:pt x="4772" y="2598"/>
                    </a:lnTo>
                    <a:lnTo>
                      <a:pt x="4785" y="2595"/>
                    </a:lnTo>
                    <a:lnTo>
                      <a:pt x="4797" y="2591"/>
                    </a:lnTo>
                    <a:lnTo>
                      <a:pt x="4810" y="2587"/>
                    </a:lnTo>
                    <a:lnTo>
                      <a:pt x="4823" y="2583"/>
                    </a:lnTo>
                    <a:lnTo>
                      <a:pt x="4834" y="2577"/>
                    </a:lnTo>
                    <a:lnTo>
                      <a:pt x="4846" y="2571"/>
                    </a:lnTo>
                    <a:lnTo>
                      <a:pt x="4868" y="2557"/>
                    </a:lnTo>
                    <a:lnTo>
                      <a:pt x="4888" y="2543"/>
                    </a:lnTo>
                    <a:lnTo>
                      <a:pt x="4907" y="2525"/>
                    </a:lnTo>
                    <a:lnTo>
                      <a:pt x="4925" y="2506"/>
                    </a:lnTo>
                    <a:lnTo>
                      <a:pt x="4941" y="2486"/>
                    </a:lnTo>
                    <a:lnTo>
                      <a:pt x="4953" y="2463"/>
                    </a:lnTo>
                    <a:lnTo>
                      <a:pt x="4960" y="2452"/>
                    </a:lnTo>
                    <a:lnTo>
                      <a:pt x="4965" y="2440"/>
                    </a:lnTo>
                    <a:lnTo>
                      <a:pt x="4970" y="2428"/>
                    </a:lnTo>
                    <a:lnTo>
                      <a:pt x="4975" y="2415"/>
                    </a:lnTo>
                    <a:lnTo>
                      <a:pt x="4978" y="2402"/>
                    </a:lnTo>
                    <a:lnTo>
                      <a:pt x="4981" y="2390"/>
                    </a:lnTo>
                    <a:lnTo>
                      <a:pt x="4983" y="2376"/>
                    </a:lnTo>
                    <a:lnTo>
                      <a:pt x="4985" y="2363"/>
                    </a:lnTo>
                    <a:lnTo>
                      <a:pt x="4986" y="2350"/>
                    </a:lnTo>
                    <a:lnTo>
                      <a:pt x="4986" y="2336"/>
                    </a:lnTo>
                    <a:lnTo>
                      <a:pt x="4986" y="23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</p:grpSp>
      <p:sp>
        <p:nvSpPr>
          <p:cNvPr id="24" name="PA-文本框 6"/>
          <p:cNvSpPr txBox="1"/>
          <p:nvPr>
            <p:custDataLst>
              <p:tags r:id="rId1"/>
            </p:custDataLst>
          </p:nvPr>
        </p:nvSpPr>
        <p:spPr>
          <a:xfrm>
            <a:off x="9691409" y="2347471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输入您的标题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OUR COMPANY</a:t>
            </a:r>
          </a:p>
        </p:txBody>
      </p:sp>
      <p:sp>
        <p:nvSpPr>
          <p:cNvPr id="25" name="PA-文本框 42"/>
          <p:cNvSpPr txBox="1"/>
          <p:nvPr>
            <p:custDataLst>
              <p:tags r:id="rId2"/>
            </p:custDataLst>
          </p:nvPr>
        </p:nvSpPr>
        <p:spPr>
          <a:xfrm>
            <a:off x="9691410" y="2894366"/>
            <a:ext cx="1813654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此处添加详细文本描述，建议与标题相关并符合整体语言风格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6" name="PA-文本框 6"/>
          <p:cNvSpPr txBox="1"/>
          <p:nvPr>
            <p:custDataLst>
              <p:tags r:id="rId3"/>
            </p:custDataLst>
          </p:nvPr>
        </p:nvSpPr>
        <p:spPr>
          <a:xfrm>
            <a:off x="8412636" y="4680937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输入您的标题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OUR COMPANY</a:t>
            </a:r>
          </a:p>
        </p:txBody>
      </p:sp>
      <p:sp>
        <p:nvSpPr>
          <p:cNvPr id="27" name="PA-文本框 42"/>
          <p:cNvSpPr txBox="1"/>
          <p:nvPr>
            <p:custDataLst>
              <p:tags r:id="rId4"/>
            </p:custDataLst>
          </p:nvPr>
        </p:nvSpPr>
        <p:spPr>
          <a:xfrm>
            <a:off x="8412637" y="5227832"/>
            <a:ext cx="1813654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此处添加详细文本描述，建议与标题相关并符合整体语言风格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8" name="PA-文本框 6"/>
          <p:cNvSpPr txBox="1"/>
          <p:nvPr>
            <p:custDataLst>
              <p:tags r:id="rId5"/>
            </p:custDataLst>
          </p:nvPr>
        </p:nvSpPr>
        <p:spPr>
          <a:xfrm>
            <a:off x="1665165" y="4680937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输入您的标题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  <a:p>
            <a:pPr algn="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OUR COMPANY</a:t>
            </a:r>
          </a:p>
        </p:txBody>
      </p:sp>
      <p:sp>
        <p:nvSpPr>
          <p:cNvPr id="29" name="PA-文本框 42"/>
          <p:cNvSpPr txBox="1"/>
          <p:nvPr>
            <p:custDataLst>
              <p:tags r:id="rId6"/>
            </p:custDataLst>
          </p:nvPr>
        </p:nvSpPr>
        <p:spPr>
          <a:xfrm>
            <a:off x="1778177" y="5227832"/>
            <a:ext cx="1813654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此处添加详细文本描述，建议与标题相关并符合整体语言风格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30" name="PA-文本框 6"/>
          <p:cNvSpPr txBox="1"/>
          <p:nvPr>
            <p:custDataLst>
              <p:tags r:id="rId7"/>
            </p:custDataLst>
          </p:nvPr>
        </p:nvSpPr>
        <p:spPr>
          <a:xfrm>
            <a:off x="355787" y="2347471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输入您的标题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  <a:p>
            <a:pPr algn="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OUR COMPANY</a:t>
            </a:r>
          </a:p>
        </p:txBody>
      </p:sp>
      <p:sp>
        <p:nvSpPr>
          <p:cNvPr id="31" name="PA-文本框 42"/>
          <p:cNvSpPr txBox="1"/>
          <p:nvPr>
            <p:custDataLst>
              <p:tags r:id="rId8"/>
            </p:custDataLst>
          </p:nvPr>
        </p:nvSpPr>
        <p:spPr>
          <a:xfrm>
            <a:off x="468799" y="2894366"/>
            <a:ext cx="1813654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此处添加详细文本描述，建议与标题相关并符合整体语言风格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32" name="PA-文本框 6"/>
          <p:cNvSpPr txBox="1"/>
          <p:nvPr>
            <p:custDataLst>
              <p:tags r:id="rId9"/>
            </p:custDataLst>
          </p:nvPr>
        </p:nvSpPr>
        <p:spPr>
          <a:xfrm>
            <a:off x="5131099" y="1067131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输入您的标题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OUR COMPANY</a:t>
            </a:r>
          </a:p>
        </p:txBody>
      </p:sp>
      <p:sp>
        <p:nvSpPr>
          <p:cNvPr id="33" name="PA-文本框 42"/>
          <p:cNvSpPr txBox="1"/>
          <p:nvPr>
            <p:custDataLst>
              <p:tags r:id="rId10"/>
            </p:custDataLst>
          </p:nvPr>
        </p:nvSpPr>
        <p:spPr>
          <a:xfrm>
            <a:off x="5187605" y="1614026"/>
            <a:ext cx="1813654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此处添加详细文本描述，建议与标题相关并符合整体语言风格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</p:spTree>
  </p:cSld>
  <p:clrMapOvr>
    <a:masterClrMapping/>
  </p:clrMapOvr>
  <p:transition advTm="3000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A-组合 31"/>
          <p:cNvGrpSpPr/>
          <p:nvPr>
            <p:custDataLst>
              <p:tags r:id="rId1"/>
            </p:custDataLst>
          </p:nvPr>
        </p:nvGrpSpPr>
        <p:grpSpPr>
          <a:xfrm>
            <a:off x="4294782" y="2997562"/>
            <a:ext cx="7312624" cy="3156449"/>
            <a:chOff x="4250817" y="2536371"/>
            <a:chExt cx="7312624" cy="3373438"/>
          </a:xfrm>
        </p:grpSpPr>
        <p:grpSp>
          <p:nvGrpSpPr>
            <p:cNvPr id="3" name="组合 2"/>
            <p:cNvGrpSpPr/>
            <p:nvPr/>
          </p:nvGrpSpPr>
          <p:grpSpPr bwMode="auto">
            <a:xfrm>
              <a:off x="5317131" y="2536371"/>
              <a:ext cx="6246310" cy="3373438"/>
              <a:chOff x="1541325" y="2209261"/>
              <a:chExt cx="6246950" cy="3373519"/>
            </a:xfrm>
          </p:grpSpPr>
          <p:sp>
            <p:nvSpPr>
              <p:cNvPr id="7" name="PA-矩形 5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77703" y="2209261"/>
                <a:ext cx="6351" cy="33735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8" name="PA-矩形 6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754025" y="2209261"/>
                <a:ext cx="4762" cy="33735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9" name="PA-矩形 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328759" y="2209261"/>
                <a:ext cx="6351" cy="33735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10" name="PA-矩形 8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905080" y="2209261"/>
                <a:ext cx="4763" cy="33735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11" name="PA-矩形 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5479814" y="2209261"/>
                <a:ext cx="4763" cy="33735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12" name="PA-矩形 1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6054548" y="2209261"/>
                <a:ext cx="6351" cy="33735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13" name="PA-矩形 11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630870" y="2209261"/>
                <a:ext cx="6351" cy="33735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14" name="PA-矩形 16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207191" y="2209261"/>
                <a:ext cx="4763" cy="33735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15" name="PA-矩形 17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7781924" y="2209261"/>
                <a:ext cx="6351" cy="33735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17" name="PA-任意多边形 19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2602969" y="2930003"/>
                <a:ext cx="2163985" cy="204793"/>
              </a:xfrm>
              <a:custGeom>
                <a:avLst/>
                <a:gdLst>
                  <a:gd name="T0" fmla="*/ 0 w 787"/>
                  <a:gd name="T1" fmla="*/ 0 h 74"/>
                  <a:gd name="T2" fmla="*/ 752 w 787"/>
                  <a:gd name="T3" fmla="*/ 0 h 74"/>
                  <a:gd name="T4" fmla="*/ 787 w 787"/>
                  <a:gd name="T5" fmla="*/ 37 h 74"/>
                  <a:gd name="T6" fmla="*/ 787 w 787"/>
                  <a:gd name="T7" fmla="*/ 37 h 74"/>
                  <a:gd name="T8" fmla="*/ 752 w 787"/>
                  <a:gd name="T9" fmla="*/ 74 h 74"/>
                  <a:gd name="T10" fmla="*/ 0 w 787"/>
                  <a:gd name="T11" fmla="*/ 74 h 74"/>
                  <a:gd name="T12" fmla="*/ 0 w 787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7" h="74">
                    <a:moveTo>
                      <a:pt x="0" y="0"/>
                    </a:moveTo>
                    <a:cubicBezTo>
                      <a:pt x="752" y="0"/>
                      <a:pt x="752" y="0"/>
                      <a:pt x="752" y="0"/>
                    </a:cubicBezTo>
                    <a:cubicBezTo>
                      <a:pt x="771" y="0"/>
                      <a:pt x="787" y="17"/>
                      <a:pt x="787" y="37"/>
                    </a:cubicBezTo>
                    <a:cubicBezTo>
                      <a:pt x="787" y="37"/>
                      <a:pt x="787" y="37"/>
                      <a:pt x="787" y="37"/>
                    </a:cubicBezTo>
                    <a:cubicBezTo>
                      <a:pt x="787" y="58"/>
                      <a:pt x="771" y="74"/>
                      <a:pt x="752" y="74"/>
                    </a:cubicBezTo>
                    <a:cubicBezTo>
                      <a:pt x="0" y="74"/>
                      <a:pt x="0" y="74"/>
                      <a:pt x="0" y="7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54000" dist="38100" algn="l" rotWithShape="0">
                  <a:prstClr val="black">
                    <a:alpha val="15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18" name="PA-任意多边形 20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2602969" y="3517392"/>
                <a:ext cx="3894537" cy="203205"/>
              </a:xfrm>
              <a:custGeom>
                <a:avLst/>
                <a:gdLst>
                  <a:gd name="T0" fmla="*/ 0 w 1416"/>
                  <a:gd name="T1" fmla="*/ 0 h 74"/>
                  <a:gd name="T2" fmla="*/ 1381 w 1416"/>
                  <a:gd name="T3" fmla="*/ 0 h 74"/>
                  <a:gd name="T4" fmla="*/ 1416 w 1416"/>
                  <a:gd name="T5" fmla="*/ 37 h 74"/>
                  <a:gd name="T6" fmla="*/ 1416 w 1416"/>
                  <a:gd name="T7" fmla="*/ 37 h 74"/>
                  <a:gd name="T8" fmla="*/ 1381 w 1416"/>
                  <a:gd name="T9" fmla="*/ 74 h 74"/>
                  <a:gd name="T10" fmla="*/ 0 w 1416"/>
                  <a:gd name="T11" fmla="*/ 74 h 74"/>
                  <a:gd name="T12" fmla="*/ 0 w 1416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6" h="74">
                    <a:moveTo>
                      <a:pt x="0" y="0"/>
                    </a:moveTo>
                    <a:cubicBezTo>
                      <a:pt x="1381" y="0"/>
                      <a:pt x="1381" y="0"/>
                      <a:pt x="1381" y="0"/>
                    </a:cubicBezTo>
                    <a:cubicBezTo>
                      <a:pt x="1400" y="0"/>
                      <a:pt x="1416" y="17"/>
                      <a:pt x="1416" y="37"/>
                    </a:cubicBezTo>
                    <a:cubicBezTo>
                      <a:pt x="1416" y="37"/>
                      <a:pt x="1416" y="37"/>
                      <a:pt x="1416" y="37"/>
                    </a:cubicBezTo>
                    <a:cubicBezTo>
                      <a:pt x="1416" y="58"/>
                      <a:pt x="1400" y="74"/>
                      <a:pt x="1381" y="74"/>
                    </a:cubicBezTo>
                    <a:cubicBezTo>
                      <a:pt x="0" y="74"/>
                      <a:pt x="0" y="74"/>
                      <a:pt x="0" y="7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54000" dist="38100" algn="l" rotWithShape="0">
                  <a:prstClr val="black">
                    <a:alpha val="15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19" name="PA-任意多边形 21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2602969" y="4095256"/>
                <a:ext cx="3465868" cy="204793"/>
              </a:xfrm>
              <a:custGeom>
                <a:avLst/>
                <a:gdLst>
                  <a:gd name="T0" fmla="*/ 0 w 1260"/>
                  <a:gd name="T1" fmla="*/ 74 h 74"/>
                  <a:gd name="T2" fmla="*/ 1225 w 1260"/>
                  <a:gd name="T3" fmla="*/ 74 h 74"/>
                  <a:gd name="T4" fmla="*/ 1260 w 1260"/>
                  <a:gd name="T5" fmla="*/ 37 h 74"/>
                  <a:gd name="T6" fmla="*/ 1260 w 1260"/>
                  <a:gd name="T7" fmla="*/ 37 h 74"/>
                  <a:gd name="T8" fmla="*/ 1225 w 1260"/>
                  <a:gd name="T9" fmla="*/ 0 h 74"/>
                  <a:gd name="T10" fmla="*/ 0 w 1260"/>
                  <a:gd name="T11" fmla="*/ 0 h 74"/>
                  <a:gd name="T12" fmla="*/ 0 w 1260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0" h="74">
                    <a:moveTo>
                      <a:pt x="0" y="74"/>
                    </a:moveTo>
                    <a:cubicBezTo>
                      <a:pt x="1225" y="74"/>
                      <a:pt x="1225" y="74"/>
                      <a:pt x="1225" y="74"/>
                    </a:cubicBezTo>
                    <a:cubicBezTo>
                      <a:pt x="1244" y="74"/>
                      <a:pt x="1260" y="57"/>
                      <a:pt x="1260" y="37"/>
                    </a:cubicBezTo>
                    <a:cubicBezTo>
                      <a:pt x="1260" y="37"/>
                      <a:pt x="1260" y="37"/>
                      <a:pt x="1260" y="37"/>
                    </a:cubicBezTo>
                    <a:cubicBezTo>
                      <a:pt x="1260" y="16"/>
                      <a:pt x="1244" y="0"/>
                      <a:pt x="12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254000" dist="38100" algn="l" rotWithShape="0">
                  <a:prstClr val="black">
                    <a:alpha val="15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20" name="PA-任意多边形 22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2602969" y="4674708"/>
                <a:ext cx="4783628" cy="203205"/>
              </a:xfrm>
              <a:custGeom>
                <a:avLst/>
                <a:gdLst>
                  <a:gd name="T0" fmla="*/ 0 w 1739"/>
                  <a:gd name="T1" fmla="*/ 0 h 74"/>
                  <a:gd name="T2" fmla="*/ 1708 w 1739"/>
                  <a:gd name="T3" fmla="*/ 0 h 74"/>
                  <a:gd name="T4" fmla="*/ 1739 w 1739"/>
                  <a:gd name="T5" fmla="*/ 37 h 74"/>
                  <a:gd name="T6" fmla="*/ 1739 w 1739"/>
                  <a:gd name="T7" fmla="*/ 37 h 74"/>
                  <a:gd name="T8" fmla="*/ 1708 w 1739"/>
                  <a:gd name="T9" fmla="*/ 74 h 74"/>
                  <a:gd name="T10" fmla="*/ 0 w 1739"/>
                  <a:gd name="T11" fmla="*/ 74 h 74"/>
                  <a:gd name="T12" fmla="*/ 0 w 1739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9" h="74">
                    <a:moveTo>
                      <a:pt x="0" y="0"/>
                    </a:moveTo>
                    <a:cubicBezTo>
                      <a:pt x="1708" y="0"/>
                      <a:pt x="1708" y="0"/>
                      <a:pt x="1708" y="0"/>
                    </a:cubicBezTo>
                    <a:cubicBezTo>
                      <a:pt x="1725" y="0"/>
                      <a:pt x="1739" y="16"/>
                      <a:pt x="1739" y="37"/>
                    </a:cubicBezTo>
                    <a:cubicBezTo>
                      <a:pt x="1739" y="37"/>
                      <a:pt x="1739" y="37"/>
                      <a:pt x="1739" y="37"/>
                    </a:cubicBezTo>
                    <a:cubicBezTo>
                      <a:pt x="1739" y="57"/>
                      <a:pt x="1725" y="74"/>
                      <a:pt x="1708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54000" dist="38100" algn="l" rotWithShape="0">
                  <a:prstClr val="black">
                    <a:alpha val="15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21" name="PA-任意多边形 23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2602969" y="2352139"/>
                <a:ext cx="3035611" cy="203205"/>
              </a:xfrm>
              <a:custGeom>
                <a:avLst/>
                <a:gdLst>
                  <a:gd name="T0" fmla="*/ 0 w 1104"/>
                  <a:gd name="T1" fmla="*/ 0 h 74"/>
                  <a:gd name="T2" fmla="*/ 1069 w 1104"/>
                  <a:gd name="T3" fmla="*/ 0 h 74"/>
                  <a:gd name="T4" fmla="*/ 1104 w 1104"/>
                  <a:gd name="T5" fmla="*/ 37 h 74"/>
                  <a:gd name="T6" fmla="*/ 1069 w 1104"/>
                  <a:gd name="T7" fmla="*/ 74 h 74"/>
                  <a:gd name="T8" fmla="*/ 0 w 1104"/>
                  <a:gd name="T9" fmla="*/ 74 h 74"/>
                  <a:gd name="T10" fmla="*/ 0 w 1104"/>
                  <a:gd name="T1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74">
                    <a:moveTo>
                      <a:pt x="0" y="0"/>
                    </a:moveTo>
                    <a:cubicBezTo>
                      <a:pt x="1069" y="0"/>
                      <a:pt x="1069" y="0"/>
                      <a:pt x="1069" y="0"/>
                    </a:cubicBezTo>
                    <a:cubicBezTo>
                      <a:pt x="1088" y="0"/>
                      <a:pt x="1104" y="17"/>
                      <a:pt x="1104" y="37"/>
                    </a:cubicBezTo>
                    <a:cubicBezTo>
                      <a:pt x="1104" y="57"/>
                      <a:pt x="1088" y="74"/>
                      <a:pt x="1069" y="74"/>
                    </a:cubicBezTo>
                    <a:cubicBezTo>
                      <a:pt x="0" y="74"/>
                      <a:pt x="0" y="74"/>
                      <a:pt x="0" y="7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254000" dist="38100" algn="l" rotWithShape="0">
                  <a:prstClr val="black">
                    <a:alpha val="15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pic>
            <p:nvPicPr>
              <p:cNvPr id="22" name="PA-图片 24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880" t="46582"/>
              <a:stretch>
                <a:fillRect/>
              </a:stretch>
            </p:blipFill>
            <p:spPr bwMode="auto">
              <a:xfrm rot="2580392">
                <a:off x="1541325" y="2518734"/>
                <a:ext cx="1826447" cy="2346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PA-文本框 6"/>
            <p:cNvSpPr txBox="1"/>
            <p:nvPr>
              <p:custDataLst>
                <p:tags r:id="rId6"/>
              </p:custDataLst>
            </p:nvPr>
          </p:nvSpPr>
          <p:spPr>
            <a:xfrm>
              <a:off x="4250817" y="2596180"/>
              <a:ext cx="1885755" cy="361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输入您的小标题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5" name="PA-文本框 6"/>
            <p:cNvSpPr txBox="1"/>
            <p:nvPr>
              <p:custDataLst>
                <p:tags r:id="rId7"/>
              </p:custDataLst>
            </p:nvPr>
          </p:nvSpPr>
          <p:spPr>
            <a:xfrm>
              <a:off x="4250817" y="3776795"/>
              <a:ext cx="1885755" cy="361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输入您的小标题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6" name="PA-文本框 6"/>
            <p:cNvSpPr txBox="1"/>
            <p:nvPr>
              <p:custDataLst>
                <p:tags r:id="rId8"/>
              </p:custDataLst>
            </p:nvPr>
          </p:nvSpPr>
          <p:spPr>
            <a:xfrm>
              <a:off x="4250817" y="4934081"/>
              <a:ext cx="1885755" cy="361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输入您的小标题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sp>
        <p:nvSpPr>
          <p:cNvPr id="23" name="PA-椭圆 29"/>
          <p:cNvSpPr/>
          <p:nvPr>
            <p:custDataLst>
              <p:tags r:id="rId2"/>
            </p:custDataLst>
          </p:nvPr>
        </p:nvSpPr>
        <p:spPr>
          <a:xfrm>
            <a:off x="584594" y="2831476"/>
            <a:ext cx="3488622" cy="3488622"/>
          </a:xfrm>
          <a:prstGeom prst="ellipse">
            <a:avLst/>
          </a:prstGeom>
          <a:blipFill rotWithShape="1">
            <a:blip r:embed="rId27"/>
            <a:srcRect/>
            <a:stretch>
              <a:fillRect l="-2010" r="-424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4" name="PA-矩形 1"/>
          <p:cNvSpPr/>
          <p:nvPr>
            <p:custDataLst>
              <p:tags r:id="rId3"/>
            </p:custDataLst>
          </p:nvPr>
        </p:nvSpPr>
        <p:spPr>
          <a:xfrm>
            <a:off x="0" y="237506"/>
            <a:ext cx="12192001" cy="19817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5" name="PA-直角三角形 32"/>
          <p:cNvSpPr/>
          <p:nvPr>
            <p:custDataLst>
              <p:tags r:id="rId4"/>
            </p:custDataLst>
          </p:nvPr>
        </p:nvSpPr>
        <p:spPr>
          <a:xfrm rot="13500000">
            <a:off x="-260724" y="1067963"/>
            <a:ext cx="521449" cy="52144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6" name="PA-文本框 9"/>
          <p:cNvSpPr txBox="1"/>
          <p:nvPr>
            <p:custDataLst>
              <p:tags r:id="rId5"/>
            </p:custDataLst>
          </p:nvPr>
        </p:nvSpPr>
        <p:spPr>
          <a:xfrm>
            <a:off x="5632247" y="1012096"/>
            <a:ext cx="5573522" cy="7891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200" dirty="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，在此框中选择粘贴，并选择只保留文字。</a:t>
            </a:r>
          </a:p>
        </p:txBody>
      </p:sp>
      <p:sp>
        <p:nvSpPr>
          <p:cNvPr id="27" name="TextBox 7"/>
          <p:cNvSpPr txBox="1"/>
          <p:nvPr/>
        </p:nvSpPr>
        <p:spPr>
          <a:xfrm>
            <a:off x="737441" y="1036299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添加页面标题内容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 autoUpdateAnimBg="0"/>
      <p:bldP spid="24" grpId="0" animBg="1" autoUpdateAnimBg="0"/>
      <p:bldP spid="25" grpId="0" animBg="1" autoUpdateAnimBg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-2" y="4763"/>
            <a:ext cx="12192000" cy="6853238"/>
            <a:chOff x="-2" y="4763"/>
            <a:chExt cx="12192000" cy="6853238"/>
          </a:xfrm>
        </p:grpSpPr>
        <p:sp>
          <p:nvSpPr>
            <p:cNvPr id="36" name="Freeform 52"/>
            <p:cNvSpPr/>
            <p:nvPr/>
          </p:nvSpPr>
          <p:spPr bwMode="auto">
            <a:xfrm>
              <a:off x="3175" y="4763"/>
              <a:ext cx="9307080" cy="6846888"/>
            </a:xfrm>
            <a:custGeom>
              <a:avLst/>
              <a:gdLst>
                <a:gd name="T0" fmla="*/ 0 w 5311"/>
                <a:gd name="T1" fmla="*/ 4320 h 4320"/>
                <a:gd name="T2" fmla="*/ 5311 w 5311"/>
                <a:gd name="T3" fmla="*/ 4320 h 4320"/>
                <a:gd name="T4" fmla="*/ 3800 w 5311"/>
                <a:gd name="T5" fmla="*/ 1644 h 4320"/>
                <a:gd name="T6" fmla="*/ 2891 w 5311"/>
                <a:gd name="T7" fmla="*/ 0 h 4320"/>
                <a:gd name="T8" fmla="*/ 0 w 5311"/>
                <a:gd name="T9" fmla="*/ 0 h 4320"/>
                <a:gd name="T10" fmla="*/ 0 w 5311"/>
                <a:gd name="T11" fmla="*/ 432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11" h="4320">
                  <a:moveTo>
                    <a:pt x="0" y="4320"/>
                  </a:moveTo>
                  <a:cubicBezTo>
                    <a:pt x="5311" y="4320"/>
                    <a:pt x="5311" y="4320"/>
                    <a:pt x="5311" y="4320"/>
                  </a:cubicBezTo>
                  <a:cubicBezTo>
                    <a:pt x="5281" y="3020"/>
                    <a:pt x="4789" y="2633"/>
                    <a:pt x="3800" y="1644"/>
                  </a:cubicBezTo>
                  <a:cubicBezTo>
                    <a:pt x="3028" y="873"/>
                    <a:pt x="2904" y="264"/>
                    <a:pt x="28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320"/>
                  </a:lnTo>
                  <a:close/>
                </a:path>
              </a:pathLst>
            </a:custGeom>
            <a:solidFill>
              <a:schemeClr val="bg1">
                <a:lumMod val="95000"/>
                <a:alpha val="2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-2" y="298178"/>
              <a:ext cx="12192000" cy="6559823"/>
              <a:chOff x="-2" y="298178"/>
              <a:chExt cx="12192000" cy="6559823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351897" y="298178"/>
                <a:ext cx="2518113" cy="640829"/>
                <a:chOff x="351897" y="298178"/>
                <a:chExt cx="2518113" cy="640829"/>
              </a:xfrm>
            </p:grpSpPr>
            <p:sp>
              <p:nvSpPr>
                <p:cNvPr id="41" name="文本框 40"/>
                <p:cNvSpPr txBox="1"/>
                <p:nvPr/>
              </p:nvSpPr>
              <p:spPr>
                <a:xfrm>
                  <a:off x="396565" y="298178"/>
                  <a:ext cx="23588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defRPr/>
                  </a:pPr>
                  <a:r>
                    <a:rPr lang="zh-CN" altLang="en-US" sz="20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sym typeface="Source Han Sans SC" panose="020B0500000000000000" pitchFamily="34" charset="-122"/>
                    </a:rPr>
                    <a:t>输入标题</a:t>
                  </a:r>
                </a:p>
              </p:txBody>
            </p:sp>
            <p:sp>
              <p:nvSpPr>
                <p:cNvPr id="42" name="文本框 41"/>
                <p:cNvSpPr txBox="1"/>
                <p:nvPr/>
              </p:nvSpPr>
              <p:spPr>
                <a:xfrm>
                  <a:off x="351897" y="631236"/>
                  <a:ext cx="2518113" cy="307771"/>
                </a:xfrm>
                <a:prstGeom prst="rect">
                  <a:avLst/>
                </a:prstGeom>
                <a:noFill/>
              </p:spPr>
              <p:txBody>
                <a:bodyPr wrap="none" lIns="91434" tIns="45717" rIns="91434" bIns="45717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400" dirty="0">
                      <a:solidFill>
                        <a:prstClr val="white">
                          <a:lumMod val="6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cs typeface="+mn-ea"/>
                      <a:sym typeface="Source Han Sans SC" panose="020B0500000000000000" pitchFamily="34" charset="-122"/>
                    </a:rPr>
                    <a:t>ADD RELATED TITLE WORDS</a:t>
                  </a:r>
                  <a:endParaRPr lang="zh-CN" altLang="en-US" sz="1400" dirty="0">
                    <a:solidFill>
                      <a:prstClr val="white">
                        <a:lumMod val="65000"/>
                      </a:prst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endParaRPr>
                </a:p>
              </p:txBody>
            </p:sp>
          </p:grpSp>
          <p:sp>
            <p:nvSpPr>
              <p:cNvPr id="40" name="矩形 39"/>
              <p:cNvSpPr/>
              <p:nvPr/>
            </p:nvSpPr>
            <p:spPr>
              <a:xfrm rot="5400000">
                <a:off x="5993293" y="659296"/>
                <a:ext cx="205410" cy="1219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</p:grpSp>
      <p:sp>
        <p:nvSpPr>
          <p:cNvPr id="55" name="椭圆 44"/>
          <p:cNvSpPr>
            <a:spLocks noChangeArrowheads="1"/>
          </p:cNvSpPr>
          <p:nvPr/>
        </p:nvSpPr>
        <p:spPr bwMode="auto">
          <a:xfrm>
            <a:off x="1175763" y="2498891"/>
            <a:ext cx="1419490" cy="14194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grpSp>
        <p:nvGrpSpPr>
          <p:cNvPr id="56" name="Group 8"/>
          <p:cNvGrpSpPr/>
          <p:nvPr/>
        </p:nvGrpSpPr>
        <p:grpSpPr bwMode="auto">
          <a:xfrm>
            <a:off x="1703973" y="2949998"/>
            <a:ext cx="340557" cy="517277"/>
            <a:chOff x="0" y="0"/>
            <a:chExt cx="293688" cy="446088"/>
          </a:xfrm>
        </p:grpSpPr>
        <p:sp>
          <p:nvSpPr>
            <p:cNvPr id="57" name="Freeform 1016"/>
            <p:cNvSpPr>
              <a:spLocks noChangeArrowheads="1"/>
            </p:cNvSpPr>
            <p:nvPr/>
          </p:nvSpPr>
          <p:spPr bwMode="auto">
            <a:xfrm>
              <a:off x="0" y="0"/>
              <a:ext cx="293688" cy="352425"/>
            </a:xfrm>
            <a:custGeom>
              <a:avLst/>
              <a:gdLst>
                <a:gd name="T0" fmla="*/ 50 w 50"/>
                <a:gd name="T1" fmla="*/ 23 h 60"/>
                <a:gd name="T2" fmla="*/ 25 w 50"/>
                <a:gd name="T3" fmla="*/ 0 h 60"/>
                <a:gd name="T4" fmla="*/ 0 w 50"/>
                <a:gd name="T5" fmla="*/ 23 h 60"/>
                <a:gd name="T6" fmla="*/ 2 w 50"/>
                <a:gd name="T7" fmla="*/ 32 h 60"/>
                <a:gd name="T8" fmla="*/ 2 w 50"/>
                <a:gd name="T9" fmla="*/ 32 h 60"/>
                <a:gd name="T10" fmla="*/ 5 w 50"/>
                <a:gd name="T11" fmla="*/ 36 h 60"/>
                <a:gd name="T12" fmla="*/ 13 w 50"/>
                <a:gd name="T13" fmla="*/ 58 h 60"/>
                <a:gd name="T14" fmla="*/ 17 w 50"/>
                <a:gd name="T15" fmla="*/ 60 h 60"/>
                <a:gd name="T16" fmla="*/ 33 w 50"/>
                <a:gd name="T17" fmla="*/ 60 h 60"/>
                <a:gd name="T18" fmla="*/ 37 w 50"/>
                <a:gd name="T19" fmla="*/ 58 h 60"/>
                <a:gd name="T20" fmla="*/ 45 w 50"/>
                <a:gd name="T21" fmla="*/ 36 h 60"/>
                <a:gd name="T22" fmla="*/ 48 w 50"/>
                <a:gd name="T23" fmla="*/ 32 h 60"/>
                <a:gd name="T24" fmla="*/ 48 w 50"/>
                <a:gd name="T25" fmla="*/ 32 h 60"/>
                <a:gd name="T26" fmla="*/ 48 w 50"/>
                <a:gd name="T27" fmla="*/ 32 h 60"/>
                <a:gd name="T28" fmla="*/ 50 w 50"/>
                <a:gd name="T29" fmla="*/ 23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60"/>
                <a:gd name="T47" fmla="*/ 50 w 50"/>
                <a:gd name="T48" fmla="*/ 60 h 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60">
                  <a:moveTo>
                    <a:pt x="50" y="23"/>
                  </a:moveTo>
                  <a:cubicBezTo>
                    <a:pt x="50" y="10"/>
                    <a:pt x="39" y="0"/>
                    <a:pt x="25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6"/>
                    <a:pt x="1" y="29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3"/>
                    <a:pt x="4" y="35"/>
                    <a:pt x="5" y="36"/>
                  </a:cubicBezTo>
                  <a:cubicBezTo>
                    <a:pt x="9" y="43"/>
                    <a:pt x="13" y="55"/>
                    <a:pt x="13" y="58"/>
                  </a:cubicBezTo>
                  <a:cubicBezTo>
                    <a:pt x="13" y="59"/>
                    <a:pt x="15" y="60"/>
                    <a:pt x="17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5" y="60"/>
                    <a:pt x="37" y="59"/>
                    <a:pt x="37" y="58"/>
                  </a:cubicBezTo>
                  <a:cubicBezTo>
                    <a:pt x="37" y="55"/>
                    <a:pt x="41" y="43"/>
                    <a:pt x="45" y="36"/>
                  </a:cubicBezTo>
                  <a:cubicBezTo>
                    <a:pt x="46" y="35"/>
                    <a:pt x="47" y="33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29"/>
                    <a:pt x="50" y="26"/>
                    <a:pt x="50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58" name="Freeform 1017"/>
            <p:cNvSpPr>
              <a:spLocks noChangeArrowheads="1"/>
            </p:cNvSpPr>
            <p:nvPr/>
          </p:nvSpPr>
          <p:spPr bwMode="auto">
            <a:xfrm>
              <a:off x="76200" y="376237"/>
              <a:ext cx="141288" cy="22225"/>
            </a:xfrm>
            <a:custGeom>
              <a:avLst/>
              <a:gdLst>
                <a:gd name="T0" fmla="*/ 24 w 24"/>
                <a:gd name="T1" fmla="*/ 2 h 4"/>
                <a:gd name="T2" fmla="*/ 21 w 24"/>
                <a:gd name="T3" fmla="*/ 0 h 4"/>
                <a:gd name="T4" fmla="*/ 3 w 24"/>
                <a:gd name="T5" fmla="*/ 0 h 4"/>
                <a:gd name="T6" fmla="*/ 0 w 24"/>
                <a:gd name="T7" fmla="*/ 2 h 4"/>
                <a:gd name="T8" fmla="*/ 0 w 24"/>
                <a:gd name="T9" fmla="*/ 2 h 4"/>
                <a:gd name="T10" fmla="*/ 3 w 24"/>
                <a:gd name="T11" fmla="*/ 4 h 4"/>
                <a:gd name="T12" fmla="*/ 21 w 24"/>
                <a:gd name="T13" fmla="*/ 4 h 4"/>
                <a:gd name="T14" fmla="*/ 24 w 24"/>
                <a:gd name="T15" fmla="*/ 2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4"/>
                <a:gd name="T26" fmla="*/ 24 w 2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4">
                  <a:moveTo>
                    <a:pt x="24" y="2"/>
                  </a:moveTo>
                  <a:cubicBezTo>
                    <a:pt x="24" y="1"/>
                    <a:pt x="22" y="0"/>
                    <a:pt x="2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4" y="3"/>
                    <a:pt x="2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59" name="Freeform 1018"/>
            <p:cNvSpPr>
              <a:spLocks noChangeArrowheads="1"/>
            </p:cNvSpPr>
            <p:nvPr/>
          </p:nvSpPr>
          <p:spPr bwMode="auto">
            <a:xfrm>
              <a:off x="76200" y="415925"/>
              <a:ext cx="141288" cy="30163"/>
            </a:xfrm>
            <a:custGeom>
              <a:avLst/>
              <a:gdLst>
                <a:gd name="T0" fmla="*/ 24 w 24"/>
                <a:gd name="T1" fmla="*/ 2 h 5"/>
                <a:gd name="T2" fmla="*/ 21 w 24"/>
                <a:gd name="T3" fmla="*/ 0 h 5"/>
                <a:gd name="T4" fmla="*/ 3 w 24"/>
                <a:gd name="T5" fmla="*/ 0 h 5"/>
                <a:gd name="T6" fmla="*/ 0 w 24"/>
                <a:gd name="T7" fmla="*/ 2 h 5"/>
                <a:gd name="T8" fmla="*/ 0 w 24"/>
                <a:gd name="T9" fmla="*/ 2 h 5"/>
                <a:gd name="T10" fmla="*/ 3 w 24"/>
                <a:gd name="T11" fmla="*/ 5 h 5"/>
                <a:gd name="T12" fmla="*/ 21 w 24"/>
                <a:gd name="T13" fmla="*/ 5 h 5"/>
                <a:gd name="T14" fmla="*/ 24 w 24"/>
                <a:gd name="T15" fmla="*/ 2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5"/>
                <a:gd name="T26" fmla="*/ 24 w 24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5">
                  <a:moveTo>
                    <a:pt x="24" y="2"/>
                  </a:moveTo>
                  <a:cubicBezTo>
                    <a:pt x="24" y="1"/>
                    <a:pt x="22" y="0"/>
                    <a:pt x="2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4" y="4"/>
                    <a:pt x="2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sp>
        <p:nvSpPr>
          <p:cNvPr id="60" name="椭圆 50"/>
          <p:cNvSpPr>
            <a:spLocks noChangeArrowheads="1"/>
          </p:cNvSpPr>
          <p:nvPr/>
        </p:nvSpPr>
        <p:spPr bwMode="auto">
          <a:xfrm>
            <a:off x="3221227" y="2498891"/>
            <a:ext cx="1419490" cy="1419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61" name="Freeform 1001"/>
          <p:cNvSpPr>
            <a:spLocks noEditPoints="1" noChangeArrowheads="1"/>
          </p:cNvSpPr>
          <p:nvPr/>
        </p:nvSpPr>
        <p:spPr bwMode="auto">
          <a:xfrm>
            <a:off x="3636556" y="2860749"/>
            <a:ext cx="570662" cy="633250"/>
          </a:xfrm>
          <a:custGeom>
            <a:avLst/>
            <a:gdLst>
              <a:gd name="T0" fmla="*/ 56 w 84"/>
              <a:gd name="T1" fmla="*/ 32 h 93"/>
              <a:gd name="T2" fmla="*/ 64 w 84"/>
              <a:gd name="T3" fmla="*/ 14 h 93"/>
              <a:gd name="T4" fmla="*/ 67 w 84"/>
              <a:gd name="T5" fmla="*/ 12 h 93"/>
              <a:gd name="T6" fmla="*/ 65 w 84"/>
              <a:gd name="T7" fmla="*/ 10 h 93"/>
              <a:gd name="T8" fmla="*/ 65 w 84"/>
              <a:gd name="T9" fmla="*/ 10 h 93"/>
              <a:gd name="T10" fmla="*/ 64 w 84"/>
              <a:gd name="T11" fmla="*/ 10 h 93"/>
              <a:gd name="T12" fmla="*/ 63 w 84"/>
              <a:gd name="T13" fmla="*/ 12 h 93"/>
              <a:gd name="T14" fmla="*/ 45 w 84"/>
              <a:gd name="T15" fmla="*/ 28 h 93"/>
              <a:gd name="T16" fmla="*/ 41 w 84"/>
              <a:gd name="T17" fmla="*/ 28 h 93"/>
              <a:gd name="T18" fmla="*/ 40 w 84"/>
              <a:gd name="T19" fmla="*/ 28 h 93"/>
              <a:gd name="T20" fmla="*/ 19 w 84"/>
              <a:gd name="T21" fmla="*/ 2 h 93"/>
              <a:gd name="T22" fmla="*/ 15 w 84"/>
              <a:gd name="T23" fmla="*/ 2 h 93"/>
              <a:gd name="T24" fmla="*/ 17 w 84"/>
              <a:gd name="T25" fmla="*/ 4 h 93"/>
              <a:gd name="T26" fmla="*/ 34 w 84"/>
              <a:gd name="T27" fmla="*/ 29 h 93"/>
              <a:gd name="T28" fmla="*/ 5 w 84"/>
              <a:gd name="T29" fmla="*/ 32 h 93"/>
              <a:gd name="T30" fmla="*/ 0 w 84"/>
              <a:gd name="T31" fmla="*/ 87 h 93"/>
              <a:gd name="T32" fmla="*/ 7 w 84"/>
              <a:gd name="T33" fmla="*/ 92 h 93"/>
              <a:gd name="T34" fmla="*/ 17 w 84"/>
              <a:gd name="T35" fmla="*/ 93 h 93"/>
              <a:gd name="T36" fmla="*/ 67 w 84"/>
              <a:gd name="T37" fmla="*/ 92 h 93"/>
              <a:gd name="T38" fmla="*/ 78 w 84"/>
              <a:gd name="T39" fmla="*/ 93 h 93"/>
              <a:gd name="T40" fmla="*/ 79 w 84"/>
              <a:gd name="T41" fmla="*/ 92 h 93"/>
              <a:gd name="T42" fmla="*/ 84 w 84"/>
              <a:gd name="T43" fmla="*/ 37 h 93"/>
              <a:gd name="T44" fmla="*/ 71 w 84"/>
              <a:gd name="T45" fmla="*/ 80 h 93"/>
              <a:gd name="T46" fmla="*/ 13 w 84"/>
              <a:gd name="T47" fmla="*/ 88 h 93"/>
              <a:gd name="T48" fmla="*/ 4 w 84"/>
              <a:gd name="T49" fmla="*/ 44 h 93"/>
              <a:gd name="T50" fmla="*/ 63 w 84"/>
              <a:gd name="T51" fmla="*/ 36 h 93"/>
              <a:gd name="T52" fmla="*/ 71 w 84"/>
              <a:gd name="T53" fmla="*/ 80 h 93"/>
              <a:gd name="T54" fmla="*/ 74 w 84"/>
              <a:gd name="T55" fmla="*/ 51 h 93"/>
              <a:gd name="T56" fmla="*/ 80 w 84"/>
              <a:gd name="T57" fmla="*/ 51 h 93"/>
              <a:gd name="T58" fmla="*/ 77 w 84"/>
              <a:gd name="T59" fmla="*/ 46 h 93"/>
              <a:gd name="T60" fmla="*/ 77 w 84"/>
              <a:gd name="T61" fmla="*/ 39 h 93"/>
              <a:gd name="T62" fmla="*/ 77 w 84"/>
              <a:gd name="T63" fmla="*/ 46 h 9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4"/>
              <a:gd name="T97" fmla="*/ 0 h 93"/>
              <a:gd name="T98" fmla="*/ 84 w 84"/>
              <a:gd name="T99" fmla="*/ 93 h 9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4" h="93">
                <a:moveTo>
                  <a:pt x="79" y="32"/>
                </a:moveTo>
                <a:cubicBezTo>
                  <a:pt x="56" y="32"/>
                  <a:pt x="56" y="32"/>
                  <a:pt x="56" y="32"/>
                </a:cubicBezTo>
                <a:cubicBezTo>
                  <a:pt x="54" y="31"/>
                  <a:pt x="51" y="29"/>
                  <a:pt x="47" y="28"/>
                </a:cubicBezTo>
                <a:cubicBezTo>
                  <a:pt x="64" y="14"/>
                  <a:pt x="64" y="14"/>
                  <a:pt x="64" y="14"/>
                </a:cubicBezTo>
                <a:cubicBezTo>
                  <a:pt x="64" y="14"/>
                  <a:pt x="64" y="14"/>
                  <a:pt x="65" y="14"/>
                </a:cubicBezTo>
                <a:cubicBezTo>
                  <a:pt x="66" y="14"/>
                  <a:pt x="67" y="13"/>
                  <a:pt x="67" y="12"/>
                </a:cubicBezTo>
                <a:cubicBezTo>
                  <a:pt x="67" y="11"/>
                  <a:pt x="66" y="10"/>
                  <a:pt x="65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0"/>
                  <a:pt x="64" y="10"/>
                  <a:pt x="64" y="10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10"/>
                  <a:pt x="64" y="10"/>
                  <a:pt x="64" y="10"/>
                </a:cubicBezTo>
                <a:cubicBezTo>
                  <a:pt x="63" y="11"/>
                  <a:pt x="63" y="11"/>
                  <a:pt x="63" y="12"/>
                </a:cubicBezTo>
                <a:cubicBezTo>
                  <a:pt x="63" y="12"/>
                  <a:pt x="63" y="13"/>
                  <a:pt x="63" y="13"/>
                </a:cubicBezTo>
                <a:cubicBezTo>
                  <a:pt x="45" y="28"/>
                  <a:pt x="45" y="28"/>
                  <a:pt x="45" y="28"/>
                </a:cubicBezTo>
                <a:cubicBezTo>
                  <a:pt x="44" y="28"/>
                  <a:pt x="43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9" y="3"/>
                  <a:pt x="19" y="2"/>
                </a:cubicBezTo>
                <a:cubicBezTo>
                  <a:pt x="19" y="1"/>
                  <a:pt x="18" y="0"/>
                  <a:pt x="17" y="0"/>
                </a:cubicBezTo>
                <a:cubicBezTo>
                  <a:pt x="16" y="0"/>
                  <a:pt x="15" y="1"/>
                  <a:pt x="15" y="2"/>
                </a:cubicBezTo>
                <a:cubicBezTo>
                  <a:pt x="15" y="3"/>
                  <a:pt x="16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38" y="28"/>
                  <a:pt x="38" y="28"/>
                  <a:pt x="38" y="28"/>
                </a:cubicBezTo>
                <a:cubicBezTo>
                  <a:pt x="36" y="28"/>
                  <a:pt x="35" y="28"/>
                  <a:pt x="34" y="29"/>
                </a:cubicBezTo>
                <a:cubicBezTo>
                  <a:pt x="31" y="30"/>
                  <a:pt x="28" y="31"/>
                  <a:pt x="27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3" y="32"/>
                  <a:pt x="0" y="34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90"/>
                  <a:pt x="3" y="92"/>
                  <a:pt x="5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7" y="93"/>
                  <a:pt x="7" y="93"/>
                  <a:pt x="7" y="93"/>
                </a:cubicBezTo>
                <a:cubicBezTo>
                  <a:pt x="17" y="93"/>
                  <a:pt x="17" y="93"/>
                  <a:pt x="17" y="93"/>
                </a:cubicBezTo>
                <a:cubicBezTo>
                  <a:pt x="17" y="92"/>
                  <a:pt x="17" y="92"/>
                  <a:pt x="17" y="92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92"/>
                  <a:pt x="78" y="92"/>
                  <a:pt x="78" y="92"/>
                </a:cubicBezTo>
                <a:cubicBezTo>
                  <a:pt x="79" y="92"/>
                  <a:pt x="79" y="92"/>
                  <a:pt x="79" y="92"/>
                </a:cubicBezTo>
                <a:cubicBezTo>
                  <a:pt x="82" y="92"/>
                  <a:pt x="84" y="90"/>
                  <a:pt x="84" y="8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4"/>
                  <a:pt x="82" y="32"/>
                  <a:pt x="79" y="32"/>
                </a:cubicBezTo>
                <a:close/>
                <a:moveTo>
                  <a:pt x="71" y="80"/>
                </a:moveTo>
                <a:cubicBezTo>
                  <a:pt x="71" y="84"/>
                  <a:pt x="67" y="88"/>
                  <a:pt x="63" y="88"/>
                </a:cubicBezTo>
                <a:cubicBezTo>
                  <a:pt x="13" y="88"/>
                  <a:pt x="13" y="88"/>
                  <a:pt x="13" y="88"/>
                </a:cubicBezTo>
                <a:cubicBezTo>
                  <a:pt x="8" y="88"/>
                  <a:pt x="4" y="84"/>
                  <a:pt x="4" y="80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39"/>
                  <a:pt x="8" y="36"/>
                  <a:pt x="13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7" y="36"/>
                  <a:pt x="71" y="39"/>
                  <a:pt x="71" y="44"/>
                </a:cubicBezTo>
                <a:lnTo>
                  <a:pt x="71" y="80"/>
                </a:lnTo>
                <a:close/>
                <a:moveTo>
                  <a:pt x="77" y="54"/>
                </a:moveTo>
                <a:cubicBezTo>
                  <a:pt x="75" y="54"/>
                  <a:pt x="74" y="52"/>
                  <a:pt x="74" y="51"/>
                </a:cubicBezTo>
                <a:cubicBezTo>
                  <a:pt x="74" y="49"/>
                  <a:pt x="75" y="47"/>
                  <a:pt x="77" y="47"/>
                </a:cubicBezTo>
                <a:cubicBezTo>
                  <a:pt x="79" y="47"/>
                  <a:pt x="80" y="49"/>
                  <a:pt x="80" y="51"/>
                </a:cubicBezTo>
                <a:cubicBezTo>
                  <a:pt x="80" y="52"/>
                  <a:pt x="79" y="54"/>
                  <a:pt x="77" y="54"/>
                </a:cubicBezTo>
                <a:close/>
                <a:moveTo>
                  <a:pt x="77" y="46"/>
                </a:moveTo>
                <a:cubicBezTo>
                  <a:pt x="75" y="46"/>
                  <a:pt x="74" y="44"/>
                  <a:pt x="74" y="43"/>
                </a:cubicBezTo>
                <a:cubicBezTo>
                  <a:pt x="74" y="41"/>
                  <a:pt x="75" y="39"/>
                  <a:pt x="77" y="39"/>
                </a:cubicBezTo>
                <a:cubicBezTo>
                  <a:pt x="79" y="39"/>
                  <a:pt x="80" y="41"/>
                  <a:pt x="80" y="43"/>
                </a:cubicBezTo>
                <a:cubicBezTo>
                  <a:pt x="80" y="44"/>
                  <a:pt x="79" y="46"/>
                  <a:pt x="77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62" name="椭圆 53"/>
          <p:cNvSpPr>
            <a:spLocks noChangeArrowheads="1"/>
          </p:cNvSpPr>
          <p:nvPr/>
        </p:nvSpPr>
        <p:spPr bwMode="auto">
          <a:xfrm>
            <a:off x="5266690" y="2498891"/>
            <a:ext cx="1421332" cy="14194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grpSp>
        <p:nvGrpSpPr>
          <p:cNvPr id="63" name="Group 17"/>
          <p:cNvGrpSpPr/>
          <p:nvPr/>
        </p:nvGrpSpPr>
        <p:grpSpPr bwMode="auto">
          <a:xfrm>
            <a:off x="5683318" y="2949998"/>
            <a:ext cx="442375" cy="570663"/>
            <a:chOff x="0" y="0"/>
            <a:chExt cx="381000" cy="492126"/>
          </a:xfrm>
        </p:grpSpPr>
        <p:sp>
          <p:nvSpPr>
            <p:cNvPr id="64" name="Freeform 1011"/>
            <p:cNvSpPr>
              <a:spLocks noChangeArrowheads="1"/>
            </p:cNvSpPr>
            <p:nvPr/>
          </p:nvSpPr>
          <p:spPr bwMode="auto">
            <a:xfrm>
              <a:off x="182562" y="0"/>
              <a:ext cx="46038" cy="111125"/>
            </a:xfrm>
            <a:custGeom>
              <a:avLst/>
              <a:gdLst>
                <a:gd name="T0" fmla="*/ 8 w 8"/>
                <a:gd name="T1" fmla="*/ 15 h 19"/>
                <a:gd name="T2" fmla="*/ 4 w 8"/>
                <a:gd name="T3" fmla="*/ 19 h 19"/>
                <a:gd name="T4" fmla="*/ 4 w 8"/>
                <a:gd name="T5" fmla="*/ 19 h 19"/>
                <a:gd name="T6" fmla="*/ 0 w 8"/>
                <a:gd name="T7" fmla="*/ 15 h 19"/>
                <a:gd name="T8" fmla="*/ 0 w 8"/>
                <a:gd name="T9" fmla="*/ 5 h 19"/>
                <a:gd name="T10" fmla="*/ 4 w 8"/>
                <a:gd name="T11" fmla="*/ 0 h 19"/>
                <a:gd name="T12" fmla="*/ 4 w 8"/>
                <a:gd name="T13" fmla="*/ 0 h 19"/>
                <a:gd name="T14" fmla="*/ 8 w 8"/>
                <a:gd name="T15" fmla="*/ 5 h 19"/>
                <a:gd name="T16" fmla="*/ 8 w 8"/>
                <a:gd name="T17" fmla="*/ 15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9"/>
                <a:gd name="T29" fmla="*/ 8 w 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9">
                  <a:moveTo>
                    <a:pt x="8" y="15"/>
                  </a:moveTo>
                  <a:cubicBezTo>
                    <a:pt x="8" y="17"/>
                    <a:pt x="6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lnTo>
                    <a:pt x="8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65" name="Freeform 1012"/>
            <p:cNvSpPr>
              <a:spLocks noChangeArrowheads="1"/>
            </p:cNvSpPr>
            <p:nvPr/>
          </p:nvSpPr>
          <p:spPr bwMode="auto">
            <a:xfrm>
              <a:off x="293687" y="0"/>
              <a:ext cx="52388" cy="111125"/>
            </a:xfrm>
            <a:custGeom>
              <a:avLst/>
              <a:gdLst>
                <a:gd name="T0" fmla="*/ 9 w 9"/>
                <a:gd name="T1" fmla="*/ 15 h 19"/>
                <a:gd name="T2" fmla="*/ 4 w 9"/>
                <a:gd name="T3" fmla="*/ 19 h 19"/>
                <a:gd name="T4" fmla="*/ 4 w 9"/>
                <a:gd name="T5" fmla="*/ 19 h 19"/>
                <a:gd name="T6" fmla="*/ 0 w 9"/>
                <a:gd name="T7" fmla="*/ 15 h 19"/>
                <a:gd name="T8" fmla="*/ 0 w 9"/>
                <a:gd name="T9" fmla="*/ 5 h 19"/>
                <a:gd name="T10" fmla="*/ 4 w 9"/>
                <a:gd name="T11" fmla="*/ 0 h 19"/>
                <a:gd name="T12" fmla="*/ 4 w 9"/>
                <a:gd name="T13" fmla="*/ 0 h 19"/>
                <a:gd name="T14" fmla="*/ 9 w 9"/>
                <a:gd name="T15" fmla="*/ 5 h 19"/>
                <a:gd name="T16" fmla="*/ 9 w 9"/>
                <a:gd name="T17" fmla="*/ 15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9"/>
                <a:gd name="T29" fmla="*/ 9 w 9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9">
                  <a:moveTo>
                    <a:pt x="9" y="15"/>
                  </a:moveTo>
                  <a:cubicBezTo>
                    <a:pt x="9" y="17"/>
                    <a:pt x="7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17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lnTo>
                    <a:pt x="9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66" name="Freeform 1013"/>
            <p:cNvSpPr>
              <a:spLocks noChangeArrowheads="1"/>
            </p:cNvSpPr>
            <p:nvPr/>
          </p:nvSpPr>
          <p:spPr bwMode="auto">
            <a:xfrm>
              <a:off x="147637" y="134938"/>
              <a:ext cx="233363" cy="204788"/>
            </a:xfrm>
            <a:custGeom>
              <a:avLst/>
              <a:gdLst>
                <a:gd name="T0" fmla="*/ 35 w 40"/>
                <a:gd name="T1" fmla="*/ 0 h 35"/>
                <a:gd name="T2" fmla="*/ 5 w 40"/>
                <a:gd name="T3" fmla="*/ 0 h 35"/>
                <a:gd name="T4" fmla="*/ 0 w 40"/>
                <a:gd name="T5" fmla="*/ 0 h 35"/>
                <a:gd name="T6" fmla="*/ 0 w 40"/>
                <a:gd name="T7" fmla="*/ 4 h 35"/>
                <a:gd name="T8" fmla="*/ 0 w 40"/>
                <a:gd name="T9" fmla="*/ 10 h 35"/>
                <a:gd name="T10" fmla="*/ 0 w 40"/>
                <a:gd name="T11" fmla="*/ 27 h 35"/>
                <a:gd name="T12" fmla="*/ 5 w 40"/>
                <a:gd name="T13" fmla="*/ 31 h 35"/>
                <a:gd name="T14" fmla="*/ 12 w 40"/>
                <a:gd name="T15" fmla="*/ 31 h 35"/>
                <a:gd name="T16" fmla="*/ 16 w 40"/>
                <a:gd name="T17" fmla="*/ 35 h 35"/>
                <a:gd name="T18" fmla="*/ 25 w 40"/>
                <a:gd name="T19" fmla="*/ 35 h 35"/>
                <a:gd name="T20" fmla="*/ 29 w 40"/>
                <a:gd name="T21" fmla="*/ 31 h 35"/>
                <a:gd name="T22" fmla="*/ 35 w 40"/>
                <a:gd name="T23" fmla="*/ 31 h 35"/>
                <a:gd name="T24" fmla="*/ 40 w 40"/>
                <a:gd name="T25" fmla="*/ 27 h 35"/>
                <a:gd name="T26" fmla="*/ 40 w 40"/>
                <a:gd name="T27" fmla="*/ 10 h 35"/>
                <a:gd name="T28" fmla="*/ 40 w 40"/>
                <a:gd name="T29" fmla="*/ 4 h 35"/>
                <a:gd name="T30" fmla="*/ 40 w 40"/>
                <a:gd name="T31" fmla="*/ 0 h 35"/>
                <a:gd name="T32" fmla="*/ 35 w 40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5"/>
                <a:gd name="T53" fmla="*/ 40 w 40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5">
                  <a:moveTo>
                    <a:pt x="3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5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3"/>
                    <a:pt x="14" y="35"/>
                    <a:pt x="1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29" y="33"/>
                    <a:pt x="29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8" y="31"/>
                    <a:pt x="40" y="29"/>
                    <a:pt x="40" y="2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67" name="Freeform 1014"/>
            <p:cNvSpPr>
              <a:spLocks noChangeArrowheads="1"/>
            </p:cNvSpPr>
            <p:nvPr/>
          </p:nvSpPr>
          <p:spPr bwMode="auto">
            <a:xfrm>
              <a:off x="0" y="334963"/>
              <a:ext cx="280988" cy="157163"/>
            </a:xfrm>
            <a:custGeom>
              <a:avLst/>
              <a:gdLst>
                <a:gd name="T0" fmla="*/ 45 w 48"/>
                <a:gd name="T1" fmla="*/ 2 h 27"/>
                <a:gd name="T2" fmla="*/ 43 w 48"/>
                <a:gd name="T3" fmla="*/ 5 h 27"/>
                <a:gd name="T4" fmla="*/ 43 w 48"/>
                <a:gd name="T5" fmla="*/ 13 h 27"/>
                <a:gd name="T6" fmla="*/ 35 w 48"/>
                <a:gd name="T7" fmla="*/ 21 h 27"/>
                <a:gd name="T8" fmla="*/ 27 w 48"/>
                <a:gd name="T9" fmla="*/ 13 h 27"/>
                <a:gd name="T10" fmla="*/ 13 w 48"/>
                <a:gd name="T11" fmla="*/ 0 h 27"/>
                <a:gd name="T12" fmla="*/ 0 w 48"/>
                <a:gd name="T13" fmla="*/ 13 h 27"/>
                <a:gd name="T14" fmla="*/ 3 w 48"/>
                <a:gd name="T15" fmla="*/ 16 h 27"/>
                <a:gd name="T16" fmla="*/ 6 w 48"/>
                <a:gd name="T17" fmla="*/ 13 h 27"/>
                <a:gd name="T18" fmla="*/ 13 w 48"/>
                <a:gd name="T19" fmla="*/ 5 h 27"/>
                <a:gd name="T20" fmla="*/ 21 w 48"/>
                <a:gd name="T21" fmla="*/ 13 h 27"/>
                <a:gd name="T22" fmla="*/ 35 w 48"/>
                <a:gd name="T23" fmla="*/ 27 h 27"/>
                <a:gd name="T24" fmla="*/ 48 w 48"/>
                <a:gd name="T25" fmla="*/ 13 h 27"/>
                <a:gd name="T26" fmla="*/ 48 w 48"/>
                <a:gd name="T27" fmla="*/ 5 h 27"/>
                <a:gd name="T28" fmla="*/ 45 w 48"/>
                <a:gd name="T29" fmla="*/ 2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27"/>
                <a:gd name="T47" fmla="*/ 48 w 48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27">
                  <a:moveTo>
                    <a:pt x="45" y="2"/>
                  </a:moveTo>
                  <a:cubicBezTo>
                    <a:pt x="44" y="2"/>
                    <a:pt x="43" y="3"/>
                    <a:pt x="43" y="5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8"/>
                    <a:pt x="39" y="21"/>
                    <a:pt x="35" y="21"/>
                  </a:cubicBezTo>
                  <a:cubicBezTo>
                    <a:pt x="30" y="21"/>
                    <a:pt x="27" y="18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5"/>
                    <a:pt x="1" y="16"/>
                    <a:pt x="3" y="16"/>
                  </a:cubicBezTo>
                  <a:cubicBezTo>
                    <a:pt x="4" y="16"/>
                    <a:pt x="6" y="15"/>
                    <a:pt x="6" y="13"/>
                  </a:cubicBezTo>
                  <a:cubicBezTo>
                    <a:pt x="6" y="9"/>
                    <a:pt x="9" y="5"/>
                    <a:pt x="13" y="5"/>
                  </a:cubicBezTo>
                  <a:cubicBezTo>
                    <a:pt x="18" y="5"/>
                    <a:pt x="21" y="9"/>
                    <a:pt x="21" y="13"/>
                  </a:cubicBezTo>
                  <a:cubicBezTo>
                    <a:pt x="21" y="21"/>
                    <a:pt x="27" y="27"/>
                    <a:pt x="35" y="27"/>
                  </a:cubicBezTo>
                  <a:cubicBezTo>
                    <a:pt x="42" y="27"/>
                    <a:pt x="48" y="21"/>
                    <a:pt x="48" y="13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3"/>
                    <a:pt x="47" y="2"/>
                    <a:pt x="4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sp>
        <p:nvSpPr>
          <p:cNvPr id="68" name="椭圆 60"/>
          <p:cNvSpPr>
            <a:spLocks noChangeArrowheads="1"/>
          </p:cNvSpPr>
          <p:nvPr/>
        </p:nvSpPr>
        <p:spPr bwMode="auto">
          <a:xfrm>
            <a:off x="7313998" y="2478638"/>
            <a:ext cx="1419490" cy="1419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69" name="Freeform 1015"/>
          <p:cNvSpPr>
            <a:spLocks noChangeArrowheads="1"/>
          </p:cNvSpPr>
          <p:nvPr/>
        </p:nvSpPr>
        <p:spPr bwMode="auto">
          <a:xfrm>
            <a:off x="7751940" y="3013441"/>
            <a:ext cx="530162" cy="482300"/>
          </a:xfrm>
          <a:custGeom>
            <a:avLst/>
            <a:gdLst>
              <a:gd name="T0" fmla="*/ 1 w 78"/>
              <a:gd name="T1" fmla="*/ 69 h 71"/>
              <a:gd name="T2" fmla="*/ 5 w 78"/>
              <a:gd name="T3" fmla="*/ 70 h 71"/>
              <a:gd name="T4" fmla="*/ 14 w 78"/>
              <a:gd name="T5" fmla="*/ 55 h 71"/>
              <a:gd name="T6" fmla="*/ 49 w 78"/>
              <a:gd name="T7" fmla="*/ 48 h 71"/>
              <a:gd name="T8" fmla="*/ 78 w 78"/>
              <a:gd name="T9" fmla="*/ 0 h 71"/>
              <a:gd name="T10" fmla="*/ 10 w 78"/>
              <a:gd name="T11" fmla="*/ 53 h 71"/>
              <a:gd name="T12" fmla="*/ 42 w 78"/>
              <a:gd name="T13" fmla="*/ 21 h 71"/>
              <a:gd name="T14" fmla="*/ 1 w 78"/>
              <a:gd name="T15" fmla="*/ 69 h 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8"/>
              <a:gd name="T25" fmla="*/ 0 h 71"/>
              <a:gd name="T26" fmla="*/ 78 w 78"/>
              <a:gd name="T27" fmla="*/ 71 h 7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8" h="71">
                <a:moveTo>
                  <a:pt x="1" y="69"/>
                </a:moveTo>
                <a:cubicBezTo>
                  <a:pt x="1" y="69"/>
                  <a:pt x="0" y="71"/>
                  <a:pt x="5" y="70"/>
                </a:cubicBezTo>
                <a:cubicBezTo>
                  <a:pt x="4" y="67"/>
                  <a:pt x="14" y="55"/>
                  <a:pt x="14" y="55"/>
                </a:cubicBezTo>
                <a:cubicBezTo>
                  <a:pt x="14" y="55"/>
                  <a:pt x="32" y="67"/>
                  <a:pt x="49" y="48"/>
                </a:cubicBezTo>
                <a:cubicBezTo>
                  <a:pt x="66" y="29"/>
                  <a:pt x="54" y="13"/>
                  <a:pt x="78" y="0"/>
                </a:cubicBezTo>
                <a:cubicBezTo>
                  <a:pt x="21" y="12"/>
                  <a:pt x="9" y="30"/>
                  <a:pt x="10" y="53"/>
                </a:cubicBezTo>
                <a:cubicBezTo>
                  <a:pt x="15" y="42"/>
                  <a:pt x="29" y="27"/>
                  <a:pt x="42" y="21"/>
                </a:cubicBezTo>
                <a:cubicBezTo>
                  <a:pt x="21" y="36"/>
                  <a:pt x="7" y="58"/>
                  <a:pt x="1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70" name="椭圆 69"/>
          <p:cNvSpPr>
            <a:spLocks noChangeArrowheads="1"/>
          </p:cNvSpPr>
          <p:nvPr/>
        </p:nvSpPr>
        <p:spPr bwMode="auto">
          <a:xfrm>
            <a:off x="9359461" y="2498891"/>
            <a:ext cx="1419490" cy="14194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grpSp>
        <p:nvGrpSpPr>
          <p:cNvPr id="71" name="Group 27"/>
          <p:cNvGrpSpPr/>
          <p:nvPr/>
        </p:nvGrpSpPr>
        <p:grpSpPr bwMode="auto">
          <a:xfrm>
            <a:off x="9825619" y="3035422"/>
            <a:ext cx="481689" cy="351878"/>
            <a:chOff x="0" y="0"/>
            <a:chExt cx="685800" cy="400050"/>
          </a:xfrm>
        </p:grpSpPr>
        <p:sp>
          <p:nvSpPr>
            <p:cNvPr id="72" name="Freeform 8"/>
            <p:cNvSpPr>
              <a:spLocks noChangeArrowheads="1"/>
            </p:cNvSpPr>
            <p:nvPr/>
          </p:nvSpPr>
          <p:spPr bwMode="auto">
            <a:xfrm>
              <a:off x="0" y="365125"/>
              <a:ext cx="685800" cy="34925"/>
            </a:xfrm>
            <a:custGeom>
              <a:avLst/>
              <a:gdLst>
                <a:gd name="T0" fmla="*/ 117 w 117"/>
                <a:gd name="T1" fmla="*/ 5 h 6"/>
                <a:gd name="T2" fmla="*/ 115 w 117"/>
                <a:gd name="T3" fmla="*/ 6 h 6"/>
                <a:gd name="T4" fmla="*/ 2 w 117"/>
                <a:gd name="T5" fmla="*/ 6 h 6"/>
                <a:gd name="T6" fmla="*/ 0 w 117"/>
                <a:gd name="T7" fmla="*/ 5 h 6"/>
                <a:gd name="T8" fmla="*/ 0 w 117"/>
                <a:gd name="T9" fmla="*/ 1 h 6"/>
                <a:gd name="T10" fmla="*/ 2 w 117"/>
                <a:gd name="T11" fmla="*/ 0 h 6"/>
                <a:gd name="T12" fmla="*/ 115 w 117"/>
                <a:gd name="T13" fmla="*/ 0 h 6"/>
                <a:gd name="T14" fmla="*/ 117 w 117"/>
                <a:gd name="T15" fmla="*/ 1 h 6"/>
                <a:gd name="T16" fmla="*/ 117 w 117"/>
                <a:gd name="T17" fmla="*/ 5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7"/>
                <a:gd name="T28" fmla="*/ 0 h 6"/>
                <a:gd name="T29" fmla="*/ 117 w 117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7" h="6">
                  <a:moveTo>
                    <a:pt x="117" y="5"/>
                  </a:moveTo>
                  <a:cubicBezTo>
                    <a:pt x="117" y="6"/>
                    <a:pt x="116" y="6"/>
                    <a:pt x="115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0"/>
                    <a:pt x="117" y="1"/>
                  </a:cubicBezTo>
                  <a:lnTo>
                    <a:pt x="117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73" name="Freeform 9"/>
            <p:cNvSpPr>
              <a:spLocks noEditPoints="1" noChangeArrowheads="1"/>
            </p:cNvSpPr>
            <p:nvPr/>
          </p:nvSpPr>
          <p:spPr bwMode="auto">
            <a:xfrm>
              <a:off x="41275" y="0"/>
              <a:ext cx="603250" cy="346075"/>
            </a:xfrm>
            <a:custGeom>
              <a:avLst/>
              <a:gdLst>
                <a:gd name="T0" fmla="*/ 99 w 103"/>
                <a:gd name="T1" fmla="*/ 0 h 59"/>
                <a:gd name="T2" fmla="*/ 5 w 103"/>
                <a:gd name="T3" fmla="*/ 0 h 59"/>
                <a:gd name="T4" fmla="*/ 0 w 103"/>
                <a:gd name="T5" fmla="*/ 5 h 59"/>
                <a:gd name="T6" fmla="*/ 0 w 103"/>
                <a:gd name="T7" fmla="*/ 54 h 59"/>
                <a:gd name="T8" fmla="*/ 5 w 103"/>
                <a:gd name="T9" fmla="*/ 59 h 59"/>
                <a:gd name="T10" fmla="*/ 99 w 103"/>
                <a:gd name="T11" fmla="*/ 59 h 59"/>
                <a:gd name="T12" fmla="*/ 103 w 103"/>
                <a:gd name="T13" fmla="*/ 54 h 59"/>
                <a:gd name="T14" fmla="*/ 103 w 103"/>
                <a:gd name="T15" fmla="*/ 5 h 59"/>
                <a:gd name="T16" fmla="*/ 99 w 103"/>
                <a:gd name="T17" fmla="*/ 0 h 59"/>
                <a:gd name="T18" fmla="*/ 99 w 103"/>
                <a:gd name="T19" fmla="*/ 55 h 59"/>
                <a:gd name="T20" fmla="*/ 5 w 103"/>
                <a:gd name="T21" fmla="*/ 55 h 59"/>
                <a:gd name="T22" fmla="*/ 5 w 103"/>
                <a:gd name="T23" fmla="*/ 6 h 59"/>
                <a:gd name="T24" fmla="*/ 99 w 103"/>
                <a:gd name="T25" fmla="*/ 6 h 59"/>
                <a:gd name="T26" fmla="*/ 99 w 103"/>
                <a:gd name="T27" fmla="*/ 55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3"/>
                <a:gd name="T43" fmla="*/ 0 h 59"/>
                <a:gd name="T44" fmla="*/ 103 w 103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3" h="59">
                  <a:moveTo>
                    <a:pt x="9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2" y="59"/>
                    <a:pt x="5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1" y="59"/>
                    <a:pt x="103" y="57"/>
                    <a:pt x="103" y="54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3" y="2"/>
                    <a:pt x="101" y="0"/>
                    <a:pt x="99" y="0"/>
                  </a:cubicBezTo>
                  <a:close/>
                  <a:moveTo>
                    <a:pt x="99" y="55"/>
                  </a:moveTo>
                  <a:cubicBezTo>
                    <a:pt x="5" y="55"/>
                    <a:pt x="5" y="55"/>
                    <a:pt x="5" y="5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99" y="6"/>
                    <a:pt x="99" y="6"/>
                    <a:pt x="99" y="6"/>
                  </a:cubicBezTo>
                  <a:lnTo>
                    <a:pt x="9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sp>
        <p:nvSpPr>
          <p:cNvPr id="74" name="燕尾形 73"/>
          <p:cNvSpPr>
            <a:spLocks noChangeArrowheads="1"/>
          </p:cNvSpPr>
          <p:nvPr/>
        </p:nvSpPr>
        <p:spPr bwMode="auto">
          <a:xfrm>
            <a:off x="2766473" y="3139594"/>
            <a:ext cx="250390" cy="250390"/>
          </a:xfrm>
          <a:prstGeom prst="chevron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68555" tIns="34278" rIns="68555" bIns="34278" anchor="ctr"/>
          <a:lstStyle/>
          <a:p>
            <a:pPr algn="ctr"/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75" name="燕尾形 74"/>
          <p:cNvSpPr>
            <a:spLocks noChangeArrowheads="1"/>
          </p:cNvSpPr>
          <p:nvPr/>
        </p:nvSpPr>
        <p:spPr bwMode="auto">
          <a:xfrm>
            <a:off x="4843237" y="3139594"/>
            <a:ext cx="250390" cy="250390"/>
          </a:xfrm>
          <a:prstGeom prst="chevron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68555" tIns="34278" rIns="68555" bIns="34278" anchor="ctr"/>
          <a:lstStyle/>
          <a:p>
            <a:pPr algn="ctr"/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76" name="燕尾形 75"/>
          <p:cNvSpPr>
            <a:spLocks noChangeArrowheads="1"/>
          </p:cNvSpPr>
          <p:nvPr/>
        </p:nvSpPr>
        <p:spPr bwMode="auto">
          <a:xfrm>
            <a:off x="6879498" y="3139594"/>
            <a:ext cx="250390" cy="250390"/>
          </a:xfrm>
          <a:prstGeom prst="chevron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68555" tIns="34278" rIns="68555" bIns="34278" anchor="ctr"/>
          <a:lstStyle/>
          <a:p>
            <a:pPr algn="ctr"/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77" name="燕尾形 76"/>
          <p:cNvSpPr>
            <a:spLocks noChangeArrowheads="1"/>
          </p:cNvSpPr>
          <p:nvPr/>
        </p:nvSpPr>
        <p:spPr bwMode="auto">
          <a:xfrm>
            <a:off x="8945214" y="3161687"/>
            <a:ext cx="250390" cy="250390"/>
          </a:xfrm>
          <a:prstGeom prst="chevron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68555" tIns="34278" rIns="68555" bIns="34278" anchor="ctr"/>
          <a:lstStyle/>
          <a:p>
            <a:pPr algn="ctr"/>
            <a:endParaRPr lang="zh-CN" altLang="zh-CN" dirty="0">
              <a:solidFill>
                <a:schemeClr val="tx1">
                  <a:lumMod val="65000"/>
                  <a:lumOff val="3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78" name="PA-文本框 6"/>
          <p:cNvSpPr txBox="1"/>
          <p:nvPr>
            <p:custDataLst>
              <p:tags r:id="rId1"/>
            </p:custDataLst>
          </p:nvPr>
        </p:nvSpPr>
        <p:spPr>
          <a:xfrm>
            <a:off x="886033" y="4153169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输入您的标题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OUR COMPANY</a:t>
            </a:r>
          </a:p>
        </p:txBody>
      </p:sp>
      <p:sp>
        <p:nvSpPr>
          <p:cNvPr id="79" name="PA-文本框 42"/>
          <p:cNvSpPr txBox="1"/>
          <p:nvPr>
            <p:custDataLst>
              <p:tags r:id="rId2"/>
            </p:custDataLst>
          </p:nvPr>
        </p:nvSpPr>
        <p:spPr>
          <a:xfrm>
            <a:off x="924489" y="4714322"/>
            <a:ext cx="1841984" cy="1029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此处添加详细文本描述，建议与标题相关并符合整体语言风格，语言描述尽量简洁生动。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80" name="PA-文本框 6"/>
          <p:cNvSpPr txBox="1"/>
          <p:nvPr>
            <p:custDataLst>
              <p:tags r:id="rId3"/>
            </p:custDataLst>
          </p:nvPr>
        </p:nvSpPr>
        <p:spPr>
          <a:xfrm>
            <a:off x="2978407" y="4153169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输入您的标题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OUR COMPANY</a:t>
            </a:r>
          </a:p>
        </p:txBody>
      </p:sp>
      <p:sp>
        <p:nvSpPr>
          <p:cNvPr id="81" name="PA-文本框 42"/>
          <p:cNvSpPr txBox="1"/>
          <p:nvPr>
            <p:custDataLst>
              <p:tags r:id="rId4"/>
            </p:custDataLst>
          </p:nvPr>
        </p:nvSpPr>
        <p:spPr>
          <a:xfrm>
            <a:off x="3016863" y="4714322"/>
            <a:ext cx="1841984" cy="1029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此处添加详细文本描述，建议与标题相关并符合整体语言风格，语言描述尽量简洁生动。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82" name="PA-文本框 6"/>
          <p:cNvSpPr txBox="1"/>
          <p:nvPr>
            <p:custDataLst>
              <p:tags r:id="rId5"/>
            </p:custDataLst>
          </p:nvPr>
        </p:nvSpPr>
        <p:spPr>
          <a:xfrm>
            <a:off x="5064867" y="4153169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输入您的标题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OUR COMPANY</a:t>
            </a:r>
          </a:p>
        </p:txBody>
      </p:sp>
      <p:sp>
        <p:nvSpPr>
          <p:cNvPr id="83" name="PA-文本框 42"/>
          <p:cNvSpPr txBox="1"/>
          <p:nvPr>
            <p:custDataLst>
              <p:tags r:id="rId6"/>
            </p:custDataLst>
          </p:nvPr>
        </p:nvSpPr>
        <p:spPr>
          <a:xfrm>
            <a:off x="5103323" y="4714322"/>
            <a:ext cx="1841984" cy="1029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此处添加详细文本描述，建议与标题相关并符合整体语言风格，语言描述尽量简洁生动。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84" name="PA-文本框 6"/>
          <p:cNvSpPr txBox="1"/>
          <p:nvPr>
            <p:custDataLst>
              <p:tags r:id="rId7"/>
            </p:custDataLst>
          </p:nvPr>
        </p:nvSpPr>
        <p:spPr>
          <a:xfrm>
            <a:off x="7129888" y="4153169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输入您的标题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OUR COMPANY</a:t>
            </a:r>
          </a:p>
        </p:txBody>
      </p:sp>
      <p:sp>
        <p:nvSpPr>
          <p:cNvPr id="85" name="PA-文本框 42"/>
          <p:cNvSpPr txBox="1"/>
          <p:nvPr>
            <p:custDataLst>
              <p:tags r:id="rId8"/>
            </p:custDataLst>
          </p:nvPr>
        </p:nvSpPr>
        <p:spPr>
          <a:xfrm>
            <a:off x="7168344" y="4714322"/>
            <a:ext cx="1841984" cy="1029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此处添加详细文本描述，建议与标题相关并符合整体语言风格，语言描述尽量简洁生动。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86" name="PA-文本框 6"/>
          <p:cNvSpPr txBox="1"/>
          <p:nvPr>
            <p:custDataLst>
              <p:tags r:id="rId9"/>
            </p:custDataLst>
          </p:nvPr>
        </p:nvSpPr>
        <p:spPr>
          <a:xfrm>
            <a:off x="9136681" y="4153169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输入您的标题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OUR COMPANY</a:t>
            </a:r>
          </a:p>
        </p:txBody>
      </p:sp>
      <p:sp>
        <p:nvSpPr>
          <p:cNvPr id="87" name="PA-文本框 42"/>
          <p:cNvSpPr txBox="1"/>
          <p:nvPr>
            <p:custDataLst>
              <p:tags r:id="rId10"/>
            </p:custDataLst>
          </p:nvPr>
        </p:nvSpPr>
        <p:spPr>
          <a:xfrm>
            <a:off x="9175137" y="4714322"/>
            <a:ext cx="1841984" cy="1029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此处添加详细文本描述，建议与标题相关并符合整体语言风格，语言描述尽量简洁生动。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0" grpId="0" animBg="1"/>
      <p:bldP spid="61" grpId="0" animBg="1"/>
      <p:bldP spid="62" grpId="0" animBg="1"/>
      <p:bldP spid="68" grpId="0" animBg="1"/>
      <p:bldP spid="69" grpId="0" animBg="1"/>
      <p:bldP spid="70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-2" y="4763"/>
            <a:ext cx="12192000" cy="6853238"/>
            <a:chOff x="-2" y="4763"/>
            <a:chExt cx="12192000" cy="6853238"/>
          </a:xfrm>
        </p:grpSpPr>
        <p:sp>
          <p:nvSpPr>
            <p:cNvPr id="25" name="Freeform 52"/>
            <p:cNvSpPr/>
            <p:nvPr/>
          </p:nvSpPr>
          <p:spPr bwMode="auto">
            <a:xfrm>
              <a:off x="3175" y="4763"/>
              <a:ext cx="9307080" cy="6846888"/>
            </a:xfrm>
            <a:custGeom>
              <a:avLst/>
              <a:gdLst>
                <a:gd name="T0" fmla="*/ 0 w 5311"/>
                <a:gd name="T1" fmla="*/ 4320 h 4320"/>
                <a:gd name="T2" fmla="*/ 5311 w 5311"/>
                <a:gd name="T3" fmla="*/ 4320 h 4320"/>
                <a:gd name="T4" fmla="*/ 3800 w 5311"/>
                <a:gd name="T5" fmla="*/ 1644 h 4320"/>
                <a:gd name="T6" fmla="*/ 2891 w 5311"/>
                <a:gd name="T7" fmla="*/ 0 h 4320"/>
                <a:gd name="T8" fmla="*/ 0 w 5311"/>
                <a:gd name="T9" fmla="*/ 0 h 4320"/>
                <a:gd name="T10" fmla="*/ 0 w 5311"/>
                <a:gd name="T11" fmla="*/ 432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11" h="4320">
                  <a:moveTo>
                    <a:pt x="0" y="4320"/>
                  </a:moveTo>
                  <a:cubicBezTo>
                    <a:pt x="5311" y="4320"/>
                    <a:pt x="5311" y="4320"/>
                    <a:pt x="5311" y="4320"/>
                  </a:cubicBezTo>
                  <a:cubicBezTo>
                    <a:pt x="5281" y="3020"/>
                    <a:pt x="4789" y="2633"/>
                    <a:pt x="3800" y="1644"/>
                  </a:cubicBezTo>
                  <a:cubicBezTo>
                    <a:pt x="3028" y="873"/>
                    <a:pt x="2904" y="264"/>
                    <a:pt x="28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320"/>
                  </a:lnTo>
                  <a:close/>
                </a:path>
              </a:pathLst>
            </a:custGeom>
            <a:solidFill>
              <a:schemeClr val="bg1">
                <a:lumMod val="95000"/>
                <a:alpha val="2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-2" y="298178"/>
              <a:ext cx="12192000" cy="6559823"/>
              <a:chOff x="-2" y="298178"/>
              <a:chExt cx="12192000" cy="6559823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351897" y="298178"/>
                <a:ext cx="2518113" cy="640829"/>
                <a:chOff x="351897" y="298178"/>
                <a:chExt cx="2518113" cy="640829"/>
              </a:xfrm>
            </p:grpSpPr>
            <p:sp>
              <p:nvSpPr>
                <p:cNvPr id="30" name="文本框 29"/>
                <p:cNvSpPr txBox="1"/>
                <p:nvPr/>
              </p:nvSpPr>
              <p:spPr>
                <a:xfrm>
                  <a:off x="396565" y="298178"/>
                  <a:ext cx="23588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defRPr/>
                  </a:pPr>
                  <a:r>
                    <a:rPr lang="zh-CN" altLang="en-US" sz="20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sym typeface="Source Han Sans SC" panose="020B0500000000000000" pitchFamily="34" charset="-122"/>
                    </a:rPr>
                    <a:t>输入标题</a:t>
                  </a:r>
                </a:p>
              </p:txBody>
            </p:sp>
            <p:sp>
              <p:nvSpPr>
                <p:cNvPr id="31" name="文本框 30"/>
                <p:cNvSpPr txBox="1"/>
                <p:nvPr/>
              </p:nvSpPr>
              <p:spPr>
                <a:xfrm>
                  <a:off x="351897" y="631236"/>
                  <a:ext cx="2518113" cy="307771"/>
                </a:xfrm>
                <a:prstGeom prst="rect">
                  <a:avLst/>
                </a:prstGeom>
                <a:noFill/>
              </p:spPr>
              <p:txBody>
                <a:bodyPr wrap="none" lIns="91434" tIns="45717" rIns="91434" bIns="45717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400" dirty="0">
                      <a:solidFill>
                        <a:prstClr val="white">
                          <a:lumMod val="6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cs typeface="+mn-ea"/>
                      <a:sym typeface="Source Han Sans SC" panose="020B0500000000000000" pitchFamily="34" charset="-122"/>
                    </a:rPr>
                    <a:t>ADD RELATED TITLE WORDS</a:t>
                  </a:r>
                  <a:endParaRPr lang="zh-CN" altLang="en-US" sz="1400" dirty="0">
                    <a:solidFill>
                      <a:prstClr val="white">
                        <a:lumMod val="65000"/>
                      </a:prst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endParaRPr>
                </a:p>
              </p:txBody>
            </p:sp>
          </p:grpSp>
          <p:sp>
            <p:nvSpPr>
              <p:cNvPr id="29" name="矩形 28"/>
              <p:cNvSpPr/>
              <p:nvPr/>
            </p:nvSpPr>
            <p:spPr>
              <a:xfrm rot="5400000">
                <a:off x="5993293" y="659296"/>
                <a:ext cx="205410" cy="1219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080387" y="1896758"/>
            <a:ext cx="4031226" cy="4031224"/>
            <a:chOff x="3985680" y="1139608"/>
            <a:chExt cx="4521631" cy="4521631"/>
          </a:xfrm>
        </p:grpSpPr>
        <p:sp>
          <p:nvSpPr>
            <p:cNvPr id="3" name="饼形 2"/>
            <p:cNvSpPr/>
            <p:nvPr/>
          </p:nvSpPr>
          <p:spPr>
            <a:xfrm rot="15741199">
              <a:off x="3985680" y="1139608"/>
              <a:ext cx="4521631" cy="4521631"/>
            </a:xfrm>
            <a:prstGeom prst="pie">
              <a:avLst>
                <a:gd name="adj1" fmla="val 453375"/>
                <a:gd name="adj2" fmla="val 586607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4" name="饼形 3"/>
            <p:cNvSpPr/>
            <p:nvPr/>
          </p:nvSpPr>
          <p:spPr>
            <a:xfrm>
              <a:off x="4457700" y="1691640"/>
              <a:ext cx="3486150" cy="3486150"/>
            </a:xfrm>
            <a:prstGeom prst="pi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5" name="Freeform 9"/>
            <p:cNvSpPr>
              <a:spLocks noEditPoints="1"/>
            </p:cNvSpPr>
            <p:nvPr/>
          </p:nvSpPr>
          <p:spPr bwMode="auto">
            <a:xfrm>
              <a:off x="6725914" y="4111942"/>
              <a:ext cx="411480" cy="388621"/>
            </a:xfrm>
            <a:custGeom>
              <a:avLst/>
              <a:gdLst>
                <a:gd name="T0" fmla="*/ 54 w 159"/>
                <a:gd name="T1" fmla="*/ 126 h 128"/>
                <a:gd name="T2" fmla="*/ 57 w 159"/>
                <a:gd name="T3" fmla="*/ 127 h 128"/>
                <a:gd name="T4" fmla="*/ 81 w 159"/>
                <a:gd name="T5" fmla="*/ 105 h 128"/>
                <a:gd name="T6" fmla="*/ 54 w 159"/>
                <a:gd name="T7" fmla="*/ 91 h 128"/>
                <a:gd name="T8" fmla="*/ 54 w 159"/>
                <a:gd name="T9" fmla="*/ 126 h 128"/>
                <a:gd name="T10" fmla="*/ 154 w 159"/>
                <a:gd name="T11" fmla="*/ 1 h 128"/>
                <a:gd name="T12" fmla="*/ 3 w 159"/>
                <a:gd name="T13" fmla="*/ 54 h 128"/>
                <a:gd name="T14" fmla="*/ 2 w 159"/>
                <a:gd name="T15" fmla="*/ 58 h 128"/>
                <a:gd name="T16" fmla="*/ 35 w 159"/>
                <a:gd name="T17" fmla="*/ 71 h 128"/>
                <a:gd name="T18" fmla="*/ 35 w 159"/>
                <a:gd name="T19" fmla="*/ 71 h 128"/>
                <a:gd name="T20" fmla="*/ 54 w 159"/>
                <a:gd name="T21" fmla="*/ 79 h 128"/>
                <a:gd name="T22" fmla="*/ 148 w 159"/>
                <a:gd name="T23" fmla="*/ 10 h 128"/>
                <a:gd name="T24" fmla="*/ 150 w 159"/>
                <a:gd name="T25" fmla="*/ 12 h 128"/>
                <a:gd name="T26" fmla="*/ 83 w 159"/>
                <a:gd name="T27" fmla="*/ 85 h 128"/>
                <a:gd name="T28" fmla="*/ 83 w 159"/>
                <a:gd name="T29" fmla="*/ 85 h 128"/>
                <a:gd name="T30" fmla="*/ 79 w 159"/>
                <a:gd name="T31" fmla="*/ 89 h 128"/>
                <a:gd name="T32" fmla="*/ 84 w 159"/>
                <a:gd name="T33" fmla="*/ 92 h 128"/>
                <a:gd name="T34" fmla="*/ 84 w 159"/>
                <a:gd name="T35" fmla="*/ 92 h 128"/>
                <a:gd name="T36" fmla="*/ 127 w 159"/>
                <a:gd name="T37" fmla="*/ 115 h 128"/>
                <a:gd name="T38" fmla="*/ 133 w 159"/>
                <a:gd name="T39" fmla="*/ 112 h 128"/>
                <a:gd name="T40" fmla="*/ 158 w 159"/>
                <a:gd name="T41" fmla="*/ 5 h 128"/>
                <a:gd name="T42" fmla="*/ 154 w 159"/>
                <a:gd name="T43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" h="128">
                  <a:moveTo>
                    <a:pt x="54" y="126"/>
                  </a:moveTo>
                  <a:cubicBezTo>
                    <a:pt x="54" y="128"/>
                    <a:pt x="55" y="128"/>
                    <a:pt x="57" y="127"/>
                  </a:cubicBezTo>
                  <a:cubicBezTo>
                    <a:pt x="59" y="125"/>
                    <a:pt x="81" y="105"/>
                    <a:pt x="81" y="105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126"/>
                    <a:pt x="54" y="126"/>
                    <a:pt x="54" y="126"/>
                  </a:cubicBezTo>
                  <a:close/>
                  <a:moveTo>
                    <a:pt x="154" y="1"/>
                  </a:moveTo>
                  <a:cubicBezTo>
                    <a:pt x="151" y="2"/>
                    <a:pt x="5" y="53"/>
                    <a:pt x="3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6" y="60"/>
                    <a:pt x="35" y="71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147" y="11"/>
                    <a:pt x="148" y="10"/>
                  </a:cubicBezTo>
                  <a:cubicBezTo>
                    <a:pt x="150" y="9"/>
                    <a:pt x="151" y="11"/>
                    <a:pt x="150" y="12"/>
                  </a:cubicBezTo>
                  <a:cubicBezTo>
                    <a:pt x="149" y="13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124" y="113"/>
                    <a:pt x="127" y="115"/>
                  </a:cubicBezTo>
                  <a:cubicBezTo>
                    <a:pt x="129" y="116"/>
                    <a:pt x="132" y="115"/>
                    <a:pt x="133" y="112"/>
                  </a:cubicBezTo>
                  <a:cubicBezTo>
                    <a:pt x="134" y="108"/>
                    <a:pt x="158" y="7"/>
                    <a:pt x="158" y="5"/>
                  </a:cubicBezTo>
                  <a:cubicBezTo>
                    <a:pt x="159" y="2"/>
                    <a:pt x="157" y="0"/>
                    <a:pt x="15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5377815" y="4111942"/>
              <a:ext cx="297822" cy="388621"/>
            </a:xfrm>
            <a:custGeom>
              <a:avLst/>
              <a:gdLst>
                <a:gd name="T0" fmla="*/ 18 w 138"/>
                <a:gd name="T1" fmla="*/ 69 h 138"/>
                <a:gd name="T2" fmla="*/ 0 w 138"/>
                <a:gd name="T3" fmla="*/ 69 h 138"/>
                <a:gd name="T4" fmla="*/ 0 w 138"/>
                <a:gd name="T5" fmla="*/ 121 h 138"/>
                <a:gd name="T6" fmla="*/ 18 w 138"/>
                <a:gd name="T7" fmla="*/ 138 h 138"/>
                <a:gd name="T8" fmla="*/ 69 w 138"/>
                <a:gd name="T9" fmla="*/ 138 h 138"/>
                <a:gd name="T10" fmla="*/ 69 w 138"/>
                <a:gd name="T11" fmla="*/ 121 h 138"/>
                <a:gd name="T12" fmla="*/ 18 w 138"/>
                <a:gd name="T13" fmla="*/ 121 h 138"/>
                <a:gd name="T14" fmla="*/ 18 w 138"/>
                <a:gd name="T15" fmla="*/ 69 h 138"/>
                <a:gd name="T16" fmla="*/ 121 w 138"/>
                <a:gd name="T17" fmla="*/ 86 h 138"/>
                <a:gd name="T18" fmla="*/ 52 w 138"/>
                <a:gd name="T19" fmla="*/ 86 h 138"/>
                <a:gd name="T20" fmla="*/ 52 w 138"/>
                <a:gd name="T21" fmla="*/ 18 h 138"/>
                <a:gd name="T22" fmla="*/ 121 w 138"/>
                <a:gd name="T23" fmla="*/ 18 h 138"/>
                <a:gd name="T24" fmla="*/ 121 w 138"/>
                <a:gd name="T25" fmla="*/ 86 h 138"/>
                <a:gd name="T26" fmla="*/ 121 w 138"/>
                <a:gd name="T27" fmla="*/ 0 h 138"/>
                <a:gd name="T28" fmla="*/ 52 w 138"/>
                <a:gd name="T29" fmla="*/ 0 h 138"/>
                <a:gd name="T30" fmla="*/ 35 w 138"/>
                <a:gd name="T31" fmla="*/ 17 h 138"/>
                <a:gd name="T32" fmla="*/ 35 w 138"/>
                <a:gd name="T33" fmla="*/ 86 h 138"/>
                <a:gd name="T34" fmla="*/ 52 w 138"/>
                <a:gd name="T35" fmla="*/ 103 h 138"/>
                <a:gd name="T36" fmla="*/ 121 w 138"/>
                <a:gd name="T37" fmla="*/ 103 h 138"/>
                <a:gd name="T38" fmla="*/ 138 w 138"/>
                <a:gd name="T39" fmla="*/ 86 h 138"/>
                <a:gd name="T40" fmla="*/ 138 w 138"/>
                <a:gd name="T41" fmla="*/ 18 h 138"/>
                <a:gd name="T42" fmla="*/ 121 w 138"/>
                <a:gd name="T4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8" h="138">
                  <a:moveTo>
                    <a:pt x="18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0"/>
                    <a:pt x="8" y="138"/>
                    <a:pt x="18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121" y="86"/>
                  </a:moveTo>
                  <a:cubicBezTo>
                    <a:pt x="52" y="86"/>
                    <a:pt x="52" y="86"/>
                    <a:pt x="52" y="86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1" y="86"/>
                    <a:pt x="121" y="86"/>
                    <a:pt x="121" y="86"/>
                  </a:cubicBezTo>
                  <a:close/>
                  <a:moveTo>
                    <a:pt x="121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2" y="0"/>
                    <a:pt x="35" y="8"/>
                    <a:pt x="35" y="17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96"/>
                    <a:pt x="42" y="103"/>
                    <a:pt x="52" y="103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30" y="103"/>
                    <a:pt x="138" y="96"/>
                    <a:pt x="138" y="86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8"/>
                    <a:pt x="130" y="0"/>
                    <a:pt x="1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234785" y="2533975"/>
              <a:ext cx="354485" cy="356396"/>
            </a:xfrm>
            <a:custGeom>
              <a:avLst/>
              <a:gdLst>
                <a:gd name="T0" fmla="*/ 48 w 167"/>
                <a:gd name="T1" fmla="*/ 170 h 170"/>
                <a:gd name="T2" fmla="*/ 18 w 167"/>
                <a:gd name="T3" fmla="*/ 158 h 170"/>
                <a:gd name="T4" fmla="*/ 20 w 167"/>
                <a:gd name="T5" fmla="*/ 97 h 170"/>
                <a:gd name="T6" fmla="*/ 105 w 167"/>
                <a:gd name="T7" fmla="*/ 12 h 170"/>
                <a:gd name="T8" fmla="*/ 135 w 167"/>
                <a:gd name="T9" fmla="*/ 3 h 170"/>
                <a:gd name="T10" fmla="*/ 157 w 167"/>
                <a:gd name="T11" fmla="*/ 24 h 170"/>
                <a:gd name="T12" fmla="*/ 148 w 167"/>
                <a:gd name="T13" fmla="*/ 54 h 170"/>
                <a:gd name="T14" fmla="*/ 66 w 167"/>
                <a:gd name="T15" fmla="*/ 136 h 170"/>
                <a:gd name="T16" fmla="*/ 51 w 167"/>
                <a:gd name="T17" fmla="*/ 143 h 170"/>
                <a:gd name="T18" fmla="*/ 38 w 167"/>
                <a:gd name="T19" fmla="*/ 139 h 170"/>
                <a:gd name="T20" fmla="*/ 41 w 167"/>
                <a:gd name="T21" fmla="*/ 110 h 170"/>
                <a:gd name="T22" fmla="*/ 98 w 167"/>
                <a:gd name="T23" fmla="*/ 53 h 170"/>
                <a:gd name="T24" fmla="*/ 106 w 167"/>
                <a:gd name="T25" fmla="*/ 53 h 170"/>
                <a:gd name="T26" fmla="*/ 106 w 167"/>
                <a:gd name="T27" fmla="*/ 62 h 170"/>
                <a:gd name="T28" fmla="*/ 49 w 167"/>
                <a:gd name="T29" fmla="*/ 119 h 170"/>
                <a:gd name="T30" fmla="*/ 46 w 167"/>
                <a:gd name="T31" fmla="*/ 130 h 170"/>
                <a:gd name="T32" fmla="*/ 50 w 167"/>
                <a:gd name="T33" fmla="*/ 132 h 170"/>
                <a:gd name="T34" fmla="*/ 58 w 167"/>
                <a:gd name="T35" fmla="*/ 127 h 170"/>
                <a:gd name="T36" fmla="*/ 139 w 167"/>
                <a:gd name="T37" fmla="*/ 46 h 170"/>
                <a:gd name="T38" fmla="*/ 145 w 167"/>
                <a:gd name="T39" fmla="*/ 27 h 170"/>
                <a:gd name="T40" fmla="*/ 132 w 167"/>
                <a:gd name="T41" fmla="*/ 14 h 170"/>
                <a:gd name="T42" fmla="*/ 114 w 167"/>
                <a:gd name="T43" fmla="*/ 20 h 170"/>
                <a:gd name="T44" fmla="*/ 29 w 167"/>
                <a:gd name="T45" fmla="*/ 105 h 170"/>
                <a:gd name="T46" fmla="*/ 27 w 167"/>
                <a:gd name="T47" fmla="*/ 150 h 170"/>
                <a:gd name="T48" fmla="*/ 71 w 167"/>
                <a:gd name="T49" fmla="*/ 148 h 170"/>
                <a:gd name="T50" fmla="*/ 156 w 167"/>
                <a:gd name="T51" fmla="*/ 63 h 170"/>
                <a:gd name="T52" fmla="*/ 165 w 167"/>
                <a:gd name="T53" fmla="*/ 63 h 170"/>
                <a:gd name="T54" fmla="*/ 165 w 167"/>
                <a:gd name="T55" fmla="*/ 71 h 170"/>
                <a:gd name="T56" fmla="*/ 80 w 167"/>
                <a:gd name="T57" fmla="*/ 156 h 170"/>
                <a:gd name="T58" fmla="*/ 48 w 167"/>
                <a:gd name="T5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7" h="170">
                  <a:moveTo>
                    <a:pt x="48" y="170"/>
                  </a:moveTo>
                  <a:cubicBezTo>
                    <a:pt x="37" y="170"/>
                    <a:pt x="26" y="166"/>
                    <a:pt x="18" y="158"/>
                  </a:cubicBezTo>
                  <a:cubicBezTo>
                    <a:pt x="4" y="143"/>
                    <a:pt x="0" y="117"/>
                    <a:pt x="20" y="97"/>
                  </a:cubicBezTo>
                  <a:cubicBezTo>
                    <a:pt x="32" y="85"/>
                    <a:pt x="81" y="36"/>
                    <a:pt x="105" y="12"/>
                  </a:cubicBezTo>
                  <a:cubicBezTo>
                    <a:pt x="114" y="3"/>
                    <a:pt x="125" y="0"/>
                    <a:pt x="135" y="3"/>
                  </a:cubicBezTo>
                  <a:cubicBezTo>
                    <a:pt x="146" y="5"/>
                    <a:pt x="154" y="14"/>
                    <a:pt x="157" y="24"/>
                  </a:cubicBezTo>
                  <a:cubicBezTo>
                    <a:pt x="160" y="35"/>
                    <a:pt x="156" y="46"/>
                    <a:pt x="148" y="54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2" y="140"/>
                    <a:pt x="57" y="143"/>
                    <a:pt x="51" y="143"/>
                  </a:cubicBezTo>
                  <a:cubicBezTo>
                    <a:pt x="46" y="144"/>
                    <a:pt x="41" y="142"/>
                    <a:pt x="38" y="139"/>
                  </a:cubicBezTo>
                  <a:cubicBezTo>
                    <a:pt x="31" y="133"/>
                    <a:pt x="30" y="121"/>
                    <a:pt x="41" y="110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1"/>
                    <a:pt x="104" y="51"/>
                    <a:pt x="106" y="53"/>
                  </a:cubicBezTo>
                  <a:cubicBezTo>
                    <a:pt x="109" y="55"/>
                    <a:pt x="109" y="59"/>
                    <a:pt x="106" y="62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44" y="124"/>
                    <a:pt x="44" y="128"/>
                    <a:pt x="46" y="130"/>
                  </a:cubicBezTo>
                  <a:cubicBezTo>
                    <a:pt x="47" y="131"/>
                    <a:pt x="48" y="132"/>
                    <a:pt x="50" y="132"/>
                  </a:cubicBezTo>
                  <a:cubicBezTo>
                    <a:pt x="52" y="131"/>
                    <a:pt x="55" y="130"/>
                    <a:pt x="58" y="127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145" y="40"/>
                    <a:pt x="147" y="34"/>
                    <a:pt x="145" y="27"/>
                  </a:cubicBezTo>
                  <a:cubicBezTo>
                    <a:pt x="144" y="21"/>
                    <a:pt x="138" y="16"/>
                    <a:pt x="132" y="14"/>
                  </a:cubicBezTo>
                  <a:cubicBezTo>
                    <a:pt x="126" y="13"/>
                    <a:pt x="119" y="15"/>
                    <a:pt x="114" y="20"/>
                  </a:cubicBezTo>
                  <a:cubicBezTo>
                    <a:pt x="89" y="45"/>
                    <a:pt x="41" y="93"/>
                    <a:pt x="29" y="105"/>
                  </a:cubicBezTo>
                  <a:cubicBezTo>
                    <a:pt x="13" y="121"/>
                    <a:pt x="17" y="139"/>
                    <a:pt x="27" y="150"/>
                  </a:cubicBezTo>
                  <a:cubicBezTo>
                    <a:pt x="37" y="160"/>
                    <a:pt x="55" y="164"/>
                    <a:pt x="71" y="148"/>
                  </a:cubicBezTo>
                  <a:cubicBezTo>
                    <a:pt x="156" y="63"/>
                    <a:pt x="156" y="63"/>
                    <a:pt x="156" y="63"/>
                  </a:cubicBezTo>
                  <a:cubicBezTo>
                    <a:pt x="159" y="60"/>
                    <a:pt x="162" y="60"/>
                    <a:pt x="165" y="63"/>
                  </a:cubicBezTo>
                  <a:cubicBezTo>
                    <a:pt x="167" y="65"/>
                    <a:pt x="167" y="69"/>
                    <a:pt x="165" y="71"/>
                  </a:cubicBezTo>
                  <a:cubicBezTo>
                    <a:pt x="80" y="156"/>
                    <a:pt x="80" y="156"/>
                    <a:pt x="80" y="156"/>
                  </a:cubicBezTo>
                  <a:cubicBezTo>
                    <a:pt x="70" y="166"/>
                    <a:pt x="58" y="170"/>
                    <a:pt x="48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6934786" y="2308860"/>
              <a:ext cx="551864" cy="567411"/>
            </a:xfrm>
            <a:custGeom>
              <a:avLst/>
              <a:gdLst>
                <a:gd name="T0" fmla="*/ 13 w 154"/>
                <a:gd name="T1" fmla="*/ 28 h 158"/>
                <a:gd name="T2" fmla="*/ 34 w 154"/>
                <a:gd name="T3" fmla="*/ 28 h 158"/>
                <a:gd name="T4" fmla="*/ 43 w 154"/>
                <a:gd name="T5" fmla="*/ 73 h 158"/>
                <a:gd name="T6" fmla="*/ 13 w 154"/>
                <a:gd name="T7" fmla="*/ 28 h 158"/>
                <a:gd name="T8" fmla="*/ 77 w 154"/>
                <a:gd name="T9" fmla="*/ 11 h 158"/>
                <a:gd name="T10" fmla="*/ 110 w 154"/>
                <a:gd name="T11" fmla="*/ 24 h 158"/>
                <a:gd name="T12" fmla="*/ 77 w 154"/>
                <a:gd name="T13" fmla="*/ 37 h 158"/>
                <a:gd name="T14" fmla="*/ 45 w 154"/>
                <a:gd name="T15" fmla="*/ 24 h 158"/>
                <a:gd name="T16" fmla="*/ 77 w 154"/>
                <a:gd name="T17" fmla="*/ 11 h 158"/>
                <a:gd name="T18" fmla="*/ 111 w 154"/>
                <a:gd name="T19" fmla="*/ 73 h 158"/>
                <a:gd name="T20" fmla="*/ 121 w 154"/>
                <a:gd name="T21" fmla="*/ 28 h 158"/>
                <a:gd name="T22" fmla="*/ 142 w 154"/>
                <a:gd name="T23" fmla="*/ 28 h 158"/>
                <a:gd name="T24" fmla="*/ 111 w 154"/>
                <a:gd name="T25" fmla="*/ 73 h 158"/>
                <a:gd name="T26" fmla="*/ 87 w 154"/>
                <a:gd name="T27" fmla="*/ 116 h 158"/>
                <a:gd name="T28" fmla="*/ 112 w 154"/>
                <a:gd name="T29" fmla="*/ 87 h 158"/>
                <a:gd name="T30" fmla="*/ 154 w 154"/>
                <a:gd name="T31" fmla="*/ 22 h 158"/>
                <a:gd name="T32" fmla="*/ 148 w 154"/>
                <a:gd name="T33" fmla="*/ 16 h 158"/>
                <a:gd name="T34" fmla="*/ 119 w 154"/>
                <a:gd name="T35" fmla="*/ 16 h 158"/>
                <a:gd name="T36" fmla="*/ 77 w 154"/>
                <a:gd name="T37" fmla="*/ 0 h 158"/>
                <a:gd name="T38" fmla="*/ 36 w 154"/>
                <a:gd name="T39" fmla="*/ 16 h 158"/>
                <a:gd name="T40" fmla="*/ 6 w 154"/>
                <a:gd name="T41" fmla="*/ 16 h 158"/>
                <a:gd name="T42" fmla="*/ 0 w 154"/>
                <a:gd name="T43" fmla="*/ 22 h 158"/>
                <a:gd name="T44" fmla="*/ 42 w 154"/>
                <a:gd name="T45" fmla="*/ 87 h 158"/>
                <a:gd name="T46" fmla="*/ 67 w 154"/>
                <a:gd name="T47" fmla="*/ 116 h 158"/>
                <a:gd name="T48" fmla="*/ 67 w 154"/>
                <a:gd name="T49" fmla="*/ 128 h 158"/>
                <a:gd name="T50" fmla="*/ 39 w 154"/>
                <a:gd name="T51" fmla="*/ 143 h 158"/>
                <a:gd name="T52" fmla="*/ 77 w 154"/>
                <a:gd name="T53" fmla="*/ 158 h 158"/>
                <a:gd name="T54" fmla="*/ 115 w 154"/>
                <a:gd name="T55" fmla="*/ 143 h 158"/>
                <a:gd name="T56" fmla="*/ 87 w 154"/>
                <a:gd name="T57" fmla="*/ 128 h 158"/>
                <a:gd name="T58" fmla="*/ 87 w 154"/>
                <a:gd name="T59" fmla="*/ 11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158">
                  <a:moveTo>
                    <a:pt x="13" y="28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5" y="49"/>
                    <a:pt x="39" y="63"/>
                    <a:pt x="43" y="73"/>
                  </a:cubicBezTo>
                  <a:cubicBezTo>
                    <a:pt x="28" y="63"/>
                    <a:pt x="15" y="51"/>
                    <a:pt x="13" y="28"/>
                  </a:cubicBezTo>
                  <a:close/>
                  <a:moveTo>
                    <a:pt x="77" y="11"/>
                  </a:moveTo>
                  <a:cubicBezTo>
                    <a:pt x="101" y="11"/>
                    <a:pt x="110" y="20"/>
                    <a:pt x="110" y="24"/>
                  </a:cubicBezTo>
                  <a:cubicBezTo>
                    <a:pt x="110" y="27"/>
                    <a:pt x="101" y="37"/>
                    <a:pt x="77" y="37"/>
                  </a:cubicBezTo>
                  <a:cubicBezTo>
                    <a:pt x="54" y="37"/>
                    <a:pt x="45" y="27"/>
                    <a:pt x="45" y="24"/>
                  </a:cubicBezTo>
                  <a:cubicBezTo>
                    <a:pt x="45" y="20"/>
                    <a:pt x="54" y="11"/>
                    <a:pt x="77" y="11"/>
                  </a:cubicBezTo>
                  <a:close/>
                  <a:moveTo>
                    <a:pt x="111" y="73"/>
                  </a:moveTo>
                  <a:cubicBezTo>
                    <a:pt x="116" y="63"/>
                    <a:pt x="120" y="49"/>
                    <a:pt x="121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0" y="51"/>
                    <a:pt x="126" y="63"/>
                    <a:pt x="111" y="73"/>
                  </a:cubicBezTo>
                  <a:close/>
                  <a:moveTo>
                    <a:pt x="87" y="116"/>
                  </a:moveTo>
                  <a:cubicBezTo>
                    <a:pt x="87" y="104"/>
                    <a:pt x="97" y="97"/>
                    <a:pt x="112" y="87"/>
                  </a:cubicBezTo>
                  <a:cubicBezTo>
                    <a:pt x="131" y="74"/>
                    <a:pt x="154" y="59"/>
                    <a:pt x="154" y="22"/>
                  </a:cubicBezTo>
                  <a:cubicBezTo>
                    <a:pt x="154" y="19"/>
                    <a:pt x="152" y="16"/>
                    <a:pt x="148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5" y="8"/>
                    <a:pt x="102" y="0"/>
                    <a:pt x="77" y="0"/>
                  </a:cubicBezTo>
                  <a:cubicBezTo>
                    <a:pt x="52" y="0"/>
                    <a:pt x="40" y="8"/>
                    <a:pt x="3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16"/>
                    <a:pt x="0" y="19"/>
                    <a:pt x="0" y="22"/>
                  </a:cubicBezTo>
                  <a:cubicBezTo>
                    <a:pt x="0" y="59"/>
                    <a:pt x="24" y="74"/>
                    <a:pt x="42" y="87"/>
                  </a:cubicBezTo>
                  <a:cubicBezTo>
                    <a:pt x="58" y="97"/>
                    <a:pt x="67" y="104"/>
                    <a:pt x="67" y="116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51" y="129"/>
                    <a:pt x="39" y="135"/>
                    <a:pt x="39" y="143"/>
                  </a:cubicBezTo>
                  <a:cubicBezTo>
                    <a:pt x="39" y="151"/>
                    <a:pt x="56" y="158"/>
                    <a:pt x="77" y="158"/>
                  </a:cubicBezTo>
                  <a:cubicBezTo>
                    <a:pt x="98" y="158"/>
                    <a:pt x="115" y="151"/>
                    <a:pt x="115" y="143"/>
                  </a:cubicBezTo>
                  <a:cubicBezTo>
                    <a:pt x="115" y="135"/>
                    <a:pt x="104" y="129"/>
                    <a:pt x="87" y="128"/>
                  </a:cubicBezTo>
                  <a:cubicBezTo>
                    <a:pt x="87" y="116"/>
                    <a:pt x="87" y="116"/>
                    <a:pt x="87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cxnSp>
          <p:nvCxnSpPr>
            <p:cNvPr id="9" name="直接连接符 10"/>
            <p:cNvCxnSpPr/>
            <p:nvPr/>
          </p:nvCxnSpPr>
          <p:spPr>
            <a:xfrm>
              <a:off x="4451344" y="3434715"/>
              <a:ext cx="1749431" cy="0"/>
            </a:xfrm>
            <a:prstGeom prst="line">
              <a:avLst/>
            </a:prstGeom>
            <a:ln w="222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11"/>
            <p:cNvCxnSpPr>
              <a:endCxn id="4" idx="1"/>
            </p:cNvCxnSpPr>
            <p:nvPr/>
          </p:nvCxnSpPr>
          <p:spPr>
            <a:xfrm>
              <a:off x="6200775" y="3434715"/>
              <a:ext cx="0" cy="1743075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PA-组合 2"/>
          <p:cNvGrpSpPr/>
          <p:nvPr>
            <p:custDataLst>
              <p:tags r:id="rId1"/>
            </p:custDataLst>
          </p:nvPr>
        </p:nvGrpSpPr>
        <p:grpSpPr>
          <a:xfrm>
            <a:off x="8617128" y="2263666"/>
            <a:ext cx="2401125" cy="1351058"/>
            <a:chOff x="5926136" y="4808767"/>
            <a:chExt cx="2401125" cy="1351058"/>
          </a:xfrm>
        </p:grpSpPr>
        <p:sp>
          <p:nvSpPr>
            <p:cNvPr id="12" name="PA-文本框 6"/>
            <p:cNvSpPr txBox="1"/>
            <p:nvPr>
              <p:custDataLst>
                <p:tags r:id="rId11"/>
              </p:custDataLst>
            </p:nvPr>
          </p:nvSpPr>
          <p:spPr>
            <a:xfrm>
              <a:off x="5928715" y="4808767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输入您的标题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  <a:p>
              <a:r>
                <a:rPr lang="en-US" sz="1600" b="1" dirty="0">
                  <a:solidFill>
                    <a:schemeClr val="accent1"/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OUR COMPANY</a:t>
              </a:r>
            </a:p>
          </p:txBody>
        </p:sp>
        <p:sp>
          <p:nvSpPr>
            <p:cNvPr id="13" name="PA-文本框 42"/>
            <p:cNvSpPr txBox="1"/>
            <p:nvPr>
              <p:custDataLst>
                <p:tags r:id="rId12"/>
              </p:custDataLst>
            </p:nvPr>
          </p:nvSpPr>
          <p:spPr>
            <a:xfrm>
              <a:off x="5926136" y="5347295"/>
              <a:ext cx="2401125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r>
                <a:rPr lang="zh-CN" altLang="en-US" sz="1200" dirty="0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此处添加详细文本描述，建议与标题相关并符合整体语言风格，语言描述尽量简洁生动。</a:t>
              </a:r>
              <a:endParaRPr lang="id-ID" sz="1200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14" name="PA-组合 2"/>
          <p:cNvGrpSpPr/>
          <p:nvPr>
            <p:custDataLst>
              <p:tags r:id="rId2"/>
            </p:custDataLst>
          </p:nvPr>
        </p:nvGrpSpPr>
        <p:grpSpPr>
          <a:xfrm>
            <a:off x="8617128" y="4217662"/>
            <a:ext cx="2401125" cy="1351058"/>
            <a:chOff x="5926136" y="4808767"/>
            <a:chExt cx="2401125" cy="1351058"/>
          </a:xfrm>
        </p:grpSpPr>
        <p:sp>
          <p:nvSpPr>
            <p:cNvPr id="15" name="PA-文本框 6"/>
            <p:cNvSpPr txBox="1"/>
            <p:nvPr>
              <p:custDataLst>
                <p:tags r:id="rId9"/>
              </p:custDataLst>
            </p:nvPr>
          </p:nvSpPr>
          <p:spPr>
            <a:xfrm>
              <a:off x="5928715" y="4808767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输入您的标题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  <a:p>
              <a:r>
                <a:rPr lang="en-US" sz="1600" b="1" dirty="0">
                  <a:solidFill>
                    <a:schemeClr val="accent1"/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OUR COMPANY</a:t>
              </a:r>
            </a:p>
          </p:txBody>
        </p:sp>
        <p:sp>
          <p:nvSpPr>
            <p:cNvPr id="16" name="PA-文本框 42"/>
            <p:cNvSpPr txBox="1"/>
            <p:nvPr>
              <p:custDataLst>
                <p:tags r:id="rId10"/>
              </p:custDataLst>
            </p:nvPr>
          </p:nvSpPr>
          <p:spPr>
            <a:xfrm>
              <a:off x="5926136" y="5347295"/>
              <a:ext cx="2401125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r>
                <a:rPr lang="zh-CN" altLang="en-US" sz="1200" dirty="0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此处添加详细文本描述，建议与标题相关并符合整体语言风格，语言描述尽量简洁生动。</a:t>
              </a:r>
              <a:endParaRPr lang="id-ID" sz="1200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17" name="PA-组合 2"/>
          <p:cNvGrpSpPr/>
          <p:nvPr>
            <p:custDataLst>
              <p:tags r:id="rId3"/>
            </p:custDataLst>
          </p:nvPr>
        </p:nvGrpSpPr>
        <p:grpSpPr>
          <a:xfrm>
            <a:off x="1606935" y="2263666"/>
            <a:ext cx="2401125" cy="1327655"/>
            <a:chOff x="5926136" y="4808767"/>
            <a:chExt cx="2401125" cy="1327655"/>
          </a:xfrm>
        </p:grpSpPr>
        <p:sp>
          <p:nvSpPr>
            <p:cNvPr id="18" name="PA-文本框 6"/>
            <p:cNvSpPr txBox="1"/>
            <p:nvPr>
              <p:custDataLst>
                <p:tags r:id="rId7"/>
              </p:custDataLst>
            </p:nvPr>
          </p:nvSpPr>
          <p:spPr>
            <a:xfrm>
              <a:off x="6400595" y="4808767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输入您的标题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  <a:p>
              <a:pPr algn="r"/>
              <a:r>
                <a:rPr lang="en-US" sz="1600" b="1" dirty="0">
                  <a:solidFill>
                    <a:schemeClr val="accent1"/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OUR COMPANY</a:t>
              </a:r>
            </a:p>
          </p:txBody>
        </p:sp>
        <p:sp>
          <p:nvSpPr>
            <p:cNvPr id="19" name="PA-文本框 42"/>
            <p:cNvSpPr txBox="1"/>
            <p:nvPr>
              <p:custDataLst>
                <p:tags r:id="rId8"/>
              </p:custDataLst>
            </p:nvPr>
          </p:nvSpPr>
          <p:spPr>
            <a:xfrm>
              <a:off x="5926136" y="5347295"/>
              <a:ext cx="2401125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zh-CN" altLang="en-US" sz="1200" dirty="0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此处添加详细文本描述，建议与标题相关并符合整体语言风格，语言描述尽量简洁生动。</a:t>
              </a:r>
              <a:endParaRPr lang="id-ID" sz="1200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20" name="PA-组合 2"/>
          <p:cNvGrpSpPr/>
          <p:nvPr>
            <p:custDataLst>
              <p:tags r:id="rId4"/>
            </p:custDataLst>
          </p:nvPr>
        </p:nvGrpSpPr>
        <p:grpSpPr>
          <a:xfrm>
            <a:off x="1606935" y="4217662"/>
            <a:ext cx="2418510" cy="1327655"/>
            <a:chOff x="5926136" y="4808767"/>
            <a:chExt cx="2418510" cy="1327655"/>
          </a:xfrm>
        </p:grpSpPr>
        <p:sp>
          <p:nvSpPr>
            <p:cNvPr id="21" name="PA-文本框 6"/>
            <p:cNvSpPr txBox="1"/>
            <p:nvPr>
              <p:custDataLst>
                <p:tags r:id="rId5"/>
              </p:custDataLst>
            </p:nvPr>
          </p:nvSpPr>
          <p:spPr>
            <a:xfrm>
              <a:off x="6417980" y="4808767"/>
              <a:ext cx="1926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输入您的标题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  <a:p>
              <a:pPr algn="r"/>
              <a:r>
                <a:rPr lang="en-US" sz="1600" b="1" dirty="0">
                  <a:solidFill>
                    <a:schemeClr val="accent1"/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OUR COMPANY</a:t>
              </a:r>
            </a:p>
          </p:txBody>
        </p:sp>
        <p:sp>
          <p:nvSpPr>
            <p:cNvPr id="22" name="PA-文本框 42"/>
            <p:cNvSpPr txBox="1"/>
            <p:nvPr>
              <p:custDataLst>
                <p:tags r:id="rId6"/>
              </p:custDataLst>
            </p:nvPr>
          </p:nvSpPr>
          <p:spPr>
            <a:xfrm>
              <a:off x="5926136" y="5347295"/>
              <a:ext cx="2401125" cy="78912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zh-CN" altLang="en-US" sz="1200" dirty="0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此处添加详细文本描述，建议与标题相关并符合整体语言风格，语言描述尽量简洁生动。</a:t>
              </a:r>
              <a:endParaRPr lang="id-ID" sz="1200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0" y="6489769"/>
            <a:ext cx="12192000" cy="3729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4"/>
          <p:cNvSpPr/>
          <p:nvPr/>
        </p:nvSpPr>
        <p:spPr bwMode="auto">
          <a:xfrm>
            <a:off x="3175" y="4763"/>
            <a:ext cx="5041900" cy="6846888"/>
          </a:xfrm>
          <a:custGeom>
            <a:avLst/>
            <a:gdLst>
              <a:gd name="T0" fmla="*/ 3177 w 3177"/>
              <a:gd name="T1" fmla="*/ 3470 h 4320"/>
              <a:gd name="T2" fmla="*/ 1832 w 3177"/>
              <a:gd name="T3" fmla="*/ 0 h 4320"/>
              <a:gd name="T4" fmla="*/ 0 w 3177"/>
              <a:gd name="T5" fmla="*/ 0 h 4320"/>
              <a:gd name="T6" fmla="*/ 0 w 3177"/>
              <a:gd name="T7" fmla="*/ 4320 h 4320"/>
              <a:gd name="T8" fmla="*/ 3109 w 3177"/>
              <a:gd name="T9" fmla="*/ 4320 h 4320"/>
              <a:gd name="T10" fmla="*/ 3177 w 3177"/>
              <a:gd name="T11" fmla="*/ 347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7" h="4320">
                <a:moveTo>
                  <a:pt x="3177" y="3470"/>
                </a:moveTo>
                <a:cubicBezTo>
                  <a:pt x="3177" y="2107"/>
                  <a:pt x="2661" y="876"/>
                  <a:pt x="183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3109" y="4320"/>
                  <a:pt x="3109" y="4320"/>
                  <a:pt x="3109" y="4320"/>
                </a:cubicBezTo>
                <a:cubicBezTo>
                  <a:pt x="3154" y="4044"/>
                  <a:pt x="3177" y="3760"/>
                  <a:pt x="3177" y="3470"/>
                </a:cubicBezTo>
                <a:close/>
              </a:path>
            </a:pathLst>
          </a:custGeom>
          <a:blipFill rotWithShape="1">
            <a:blip r:embed="rId3"/>
            <a:stretch>
              <a:fillRect l="-2000" r="-42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2" name="任意多边形: 形状 11"/>
          <p:cNvSpPr/>
          <p:nvPr/>
        </p:nvSpPr>
        <p:spPr bwMode="auto">
          <a:xfrm>
            <a:off x="669925" y="-4762"/>
            <a:ext cx="4375151" cy="6846888"/>
          </a:xfrm>
          <a:custGeom>
            <a:avLst/>
            <a:gdLst>
              <a:gd name="connsiteX0" fmla="*/ 0 w 3315255"/>
              <a:gd name="connsiteY0" fmla="*/ 0 h 6846888"/>
              <a:gd name="connsiteX1" fmla="*/ 19756 w 3315255"/>
              <a:gd name="connsiteY1" fmla="*/ 0 h 6846888"/>
              <a:gd name="connsiteX2" fmla="*/ 1180740 w 3315255"/>
              <a:gd name="connsiteY2" fmla="*/ 0 h 6846888"/>
              <a:gd name="connsiteX3" fmla="*/ 3315255 w 3315255"/>
              <a:gd name="connsiteY3" fmla="*/ 5499700 h 6846888"/>
              <a:gd name="connsiteX4" fmla="*/ 3207339 w 3315255"/>
              <a:gd name="connsiteY4" fmla="*/ 6846888 h 6846888"/>
              <a:gd name="connsiteX5" fmla="*/ 3197703 w 3315255"/>
              <a:gd name="connsiteY5" fmla="*/ 6846888 h 6846888"/>
              <a:gd name="connsiteX6" fmla="*/ 3189850 w 3315255"/>
              <a:gd name="connsiteY6" fmla="*/ 6846888 h 6846888"/>
              <a:gd name="connsiteX7" fmla="*/ 3213655 w 3315255"/>
              <a:gd name="connsiteY7" fmla="*/ 6228766 h 6846888"/>
              <a:gd name="connsiteX8" fmla="*/ 0 w 3315255"/>
              <a:gd name="connsiteY8" fmla="*/ 0 h 684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5255" h="6846888">
                <a:moveTo>
                  <a:pt x="0" y="0"/>
                </a:moveTo>
                <a:lnTo>
                  <a:pt x="19756" y="0"/>
                </a:lnTo>
                <a:cubicBezTo>
                  <a:pt x="343163" y="0"/>
                  <a:pt x="726461" y="0"/>
                  <a:pt x="1180740" y="0"/>
                </a:cubicBezTo>
                <a:cubicBezTo>
                  <a:pt x="2496363" y="1388397"/>
                  <a:pt x="3315255" y="3339443"/>
                  <a:pt x="3315255" y="5499700"/>
                </a:cubicBezTo>
                <a:cubicBezTo>
                  <a:pt x="3315255" y="5959329"/>
                  <a:pt x="3278754" y="6409448"/>
                  <a:pt x="3207339" y="6846888"/>
                </a:cubicBezTo>
                <a:cubicBezTo>
                  <a:pt x="3207339" y="6846888"/>
                  <a:pt x="3207339" y="6846888"/>
                  <a:pt x="3197703" y="6846888"/>
                </a:cubicBezTo>
                <a:lnTo>
                  <a:pt x="3189850" y="6846888"/>
                </a:lnTo>
                <a:cubicBezTo>
                  <a:pt x="3205720" y="6642433"/>
                  <a:pt x="3213655" y="6436392"/>
                  <a:pt x="3213655" y="6228766"/>
                </a:cubicBezTo>
                <a:cubicBezTo>
                  <a:pt x="3213655" y="3612051"/>
                  <a:pt x="1932954" y="1312320"/>
                  <a:pt x="0" y="0"/>
                </a:cubicBezTo>
                <a:close/>
              </a:path>
            </a:pathLst>
          </a:custGeom>
          <a:solidFill>
            <a:srgbClr val="00206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15891" y="2446565"/>
            <a:ext cx="4575892" cy="1231106"/>
            <a:chOff x="1058536" y="2496721"/>
            <a:chExt cx="4575892" cy="1231106"/>
          </a:xfrm>
        </p:grpSpPr>
        <p:sp>
          <p:nvSpPr>
            <p:cNvPr id="6" name="矩形 5"/>
            <p:cNvSpPr/>
            <p:nvPr/>
          </p:nvSpPr>
          <p:spPr>
            <a:xfrm>
              <a:off x="2129977" y="2816654"/>
              <a:ext cx="2547245" cy="1925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58536" y="2496721"/>
              <a:ext cx="4575892" cy="1231106"/>
              <a:chOff x="6917432" y="2080080"/>
              <a:chExt cx="2963398" cy="1231106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7278529" y="2080080"/>
                <a:ext cx="23151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accent1"/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项目实践报告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6917432" y="2787966"/>
                <a:ext cx="29633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ENTER</a:t>
                </a:r>
                <a:r>
                  <a:rPr lang="zh-CN" alt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 </a:t>
                </a:r>
                <a:r>
                  <a:rPr lang="en-US" altLang="zh-CN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YOUR</a:t>
                </a:r>
                <a:r>
                  <a:rPr lang="zh-CN" alt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 </a:t>
                </a:r>
                <a:r>
                  <a:rPr lang="en-US" altLang="zh-CN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TITLE</a:t>
                </a:r>
                <a:endParaRPr lang="zh-CN" alt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</p:grpSp>
      <p:sp>
        <p:nvSpPr>
          <p:cNvPr id="23" name="Rectangle 7"/>
          <p:cNvSpPr/>
          <p:nvPr/>
        </p:nvSpPr>
        <p:spPr>
          <a:xfrm>
            <a:off x="6473474" y="3800044"/>
            <a:ext cx="4333072" cy="117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，在此框中选择粘贴，并选择只保留文字。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cs typeface="思源黑体 CN Medium" panose="020B0600000000000000" charset="-122"/>
              <a:sym typeface="Source Han Sans SC" panose="020B0500000000000000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38805" y="1912939"/>
            <a:ext cx="2242820" cy="2222500"/>
            <a:chOff x="5281930" y="1028700"/>
            <a:chExt cx="2242820" cy="2222500"/>
          </a:xfrm>
        </p:grpSpPr>
        <p:sp>
          <p:nvSpPr>
            <p:cNvPr id="15" name="矩形 14"/>
            <p:cNvSpPr/>
            <p:nvPr/>
          </p:nvSpPr>
          <p:spPr>
            <a:xfrm>
              <a:off x="5281930" y="1460500"/>
              <a:ext cx="2242820" cy="179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600" b="1" dirty="0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3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281930" y="1028700"/>
              <a:ext cx="2242820" cy="431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2" y="4763"/>
            <a:ext cx="12192000" cy="6853238"/>
            <a:chOff x="-2" y="4763"/>
            <a:chExt cx="12192000" cy="6853238"/>
          </a:xfrm>
        </p:grpSpPr>
        <p:sp>
          <p:nvSpPr>
            <p:cNvPr id="20" name="Freeform 52"/>
            <p:cNvSpPr/>
            <p:nvPr/>
          </p:nvSpPr>
          <p:spPr bwMode="auto">
            <a:xfrm>
              <a:off x="3175" y="4763"/>
              <a:ext cx="9307080" cy="6846888"/>
            </a:xfrm>
            <a:custGeom>
              <a:avLst/>
              <a:gdLst>
                <a:gd name="T0" fmla="*/ 0 w 5311"/>
                <a:gd name="T1" fmla="*/ 4320 h 4320"/>
                <a:gd name="T2" fmla="*/ 5311 w 5311"/>
                <a:gd name="T3" fmla="*/ 4320 h 4320"/>
                <a:gd name="T4" fmla="*/ 3800 w 5311"/>
                <a:gd name="T5" fmla="*/ 1644 h 4320"/>
                <a:gd name="T6" fmla="*/ 2891 w 5311"/>
                <a:gd name="T7" fmla="*/ 0 h 4320"/>
                <a:gd name="T8" fmla="*/ 0 w 5311"/>
                <a:gd name="T9" fmla="*/ 0 h 4320"/>
                <a:gd name="T10" fmla="*/ 0 w 5311"/>
                <a:gd name="T11" fmla="*/ 432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11" h="4320">
                  <a:moveTo>
                    <a:pt x="0" y="4320"/>
                  </a:moveTo>
                  <a:cubicBezTo>
                    <a:pt x="5311" y="4320"/>
                    <a:pt x="5311" y="4320"/>
                    <a:pt x="5311" y="4320"/>
                  </a:cubicBezTo>
                  <a:cubicBezTo>
                    <a:pt x="5281" y="3020"/>
                    <a:pt x="4789" y="2633"/>
                    <a:pt x="3800" y="1644"/>
                  </a:cubicBezTo>
                  <a:cubicBezTo>
                    <a:pt x="3028" y="873"/>
                    <a:pt x="2904" y="264"/>
                    <a:pt x="28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320"/>
                  </a:lnTo>
                  <a:close/>
                </a:path>
              </a:pathLst>
            </a:custGeom>
            <a:solidFill>
              <a:schemeClr val="bg1">
                <a:lumMod val="95000"/>
                <a:alpha val="2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-2" y="298178"/>
              <a:ext cx="12192000" cy="6559823"/>
              <a:chOff x="-2" y="298178"/>
              <a:chExt cx="12192000" cy="6559823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351897" y="298178"/>
                <a:ext cx="2518113" cy="640829"/>
                <a:chOff x="351897" y="298178"/>
                <a:chExt cx="2518113" cy="640829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396565" y="298178"/>
                  <a:ext cx="23588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defRPr/>
                  </a:pPr>
                  <a:r>
                    <a:rPr lang="zh-CN" altLang="en-US" sz="20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sym typeface="Source Han Sans SC" panose="020B0500000000000000" pitchFamily="34" charset="-122"/>
                    </a:rPr>
                    <a:t>输入标题</a:t>
                  </a: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351897" y="631236"/>
                  <a:ext cx="2518113" cy="307771"/>
                </a:xfrm>
                <a:prstGeom prst="rect">
                  <a:avLst/>
                </a:prstGeom>
                <a:noFill/>
              </p:spPr>
              <p:txBody>
                <a:bodyPr wrap="none" lIns="91434" tIns="45717" rIns="91434" bIns="45717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400" dirty="0">
                      <a:solidFill>
                        <a:prstClr val="white">
                          <a:lumMod val="6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cs typeface="+mn-ea"/>
                      <a:sym typeface="Source Han Sans SC" panose="020B0500000000000000" pitchFamily="34" charset="-122"/>
                    </a:rPr>
                    <a:t>ADD RELATED TITLE WORDS</a:t>
                  </a:r>
                  <a:endParaRPr lang="zh-CN" altLang="en-US" sz="1400" dirty="0">
                    <a:solidFill>
                      <a:prstClr val="white">
                        <a:lumMod val="65000"/>
                      </a:prst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endParaRPr>
                </a:p>
              </p:txBody>
            </p:sp>
          </p:grpSp>
          <p:sp>
            <p:nvSpPr>
              <p:cNvPr id="24" name="矩形 23"/>
              <p:cNvSpPr/>
              <p:nvPr/>
            </p:nvSpPr>
            <p:spPr>
              <a:xfrm rot="5400000">
                <a:off x="5993293" y="659296"/>
                <a:ext cx="205410" cy="1219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678807" y="1848708"/>
            <a:ext cx="3586892" cy="35868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28331" y="1848708"/>
            <a:ext cx="1671374" cy="1671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28331" y="3751915"/>
            <a:ext cx="1671374" cy="1671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5" name="Freeform 58"/>
          <p:cNvSpPr>
            <a:spLocks noEditPoints="1"/>
          </p:cNvSpPr>
          <p:nvPr/>
        </p:nvSpPr>
        <p:spPr bwMode="auto">
          <a:xfrm>
            <a:off x="5108474" y="4291352"/>
            <a:ext cx="511087" cy="511087"/>
          </a:xfrm>
          <a:custGeom>
            <a:avLst/>
            <a:gdLst/>
            <a:ahLst/>
            <a:cxnLst>
              <a:cxn ang="0">
                <a:pos x="51" y="58"/>
              </a:cxn>
              <a:cxn ang="0">
                <a:pos x="7" y="58"/>
              </a:cxn>
              <a:cxn ang="0">
                <a:pos x="3" y="50"/>
              </a:cxn>
              <a:cxn ang="0">
                <a:pos x="22" y="20"/>
              </a:cxn>
              <a:cxn ang="0">
                <a:pos x="22" y="4"/>
              </a:cxn>
              <a:cxn ang="0">
                <a:pos x="19" y="4"/>
              </a:cxn>
              <a:cxn ang="0">
                <a:pos x="17" y="2"/>
              </a:cxn>
              <a:cxn ang="0">
                <a:pos x="19" y="0"/>
              </a:cxn>
              <a:cxn ang="0">
                <a:pos x="39" y="0"/>
              </a:cxn>
              <a:cxn ang="0">
                <a:pos x="41" y="2"/>
              </a:cxn>
              <a:cxn ang="0">
                <a:pos x="39" y="4"/>
              </a:cxn>
              <a:cxn ang="0">
                <a:pos x="36" y="4"/>
              </a:cxn>
              <a:cxn ang="0">
                <a:pos x="36" y="20"/>
              </a:cxn>
              <a:cxn ang="0">
                <a:pos x="55" y="50"/>
              </a:cxn>
              <a:cxn ang="0">
                <a:pos x="51" y="58"/>
              </a:cxn>
              <a:cxn ang="0">
                <a:pos x="16" y="38"/>
              </a:cxn>
              <a:cxn ang="0">
                <a:pos x="43" y="38"/>
              </a:cxn>
              <a:cxn ang="0">
                <a:pos x="32" y="22"/>
              </a:cxn>
              <a:cxn ang="0">
                <a:pos x="31" y="21"/>
              </a:cxn>
              <a:cxn ang="0">
                <a:pos x="31" y="20"/>
              </a:cxn>
              <a:cxn ang="0">
                <a:pos x="31" y="4"/>
              </a:cxn>
              <a:cxn ang="0">
                <a:pos x="27" y="4"/>
              </a:cxn>
              <a:cxn ang="0">
                <a:pos x="27" y="20"/>
              </a:cxn>
              <a:cxn ang="0">
                <a:pos x="27" y="21"/>
              </a:cxn>
              <a:cxn ang="0">
                <a:pos x="26" y="22"/>
              </a:cxn>
              <a:cxn ang="0">
                <a:pos x="16" y="38"/>
              </a:cxn>
            </a:cxnLst>
            <a:rect l="0" t="0" r="r" b="b"/>
            <a:pathLst>
              <a:path w="58" h="58">
                <a:moveTo>
                  <a:pt x="51" y="58"/>
                </a:moveTo>
                <a:cubicBezTo>
                  <a:pt x="7" y="58"/>
                  <a:pt x="7" y="58"/>
                  <a:pt x="7" y="58"/>
                </a:cubicBezTo>
                <a:cubicBezTo>
                  <a:pt x="2" y="58"/>
                  <a:pt x="0" y="54"/>
                  <a:pt x="3" y="5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3"/>
                  <a:pt x="40" y="4"/>
                  <a:pt x="39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0"/>
                  <a:pt x="36" y="20"/>
                  <a:pt x="36" y="20"/>
                </a:cubicBezTo>
                <a:cubicBezTo>
                  <a:pt x="55" y="50"/>
                  <a:pt x="55" y="50"/>
                  <a:pt x="55" y="50"/>
                </a:cubicBezTo>
                <a:cubicBezTo>
                  <a:pt x="58" y="54"/>
                  <a:pt x="56" y="58"/>
                  <a:pt x="51" y="58"/>
                </a:cubicBezTo>
                <a:close/>
                <a:moveTo>
                  <a:pt x="16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6" y="22"/>
                  <a:pt x="26" y="22"/>
                </a:cubicBezTo>
                <a:lnTo>
                  <a:pt x="16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6" name="Freeform 89"/>
          <p:cNvSpPr>
            <a:spLocks noEditPoints="1"/>
          </p:cNvSpPr>
          <p:nvPr/>
        </p:nvSpPr>
        <p:spPr bwMode="auto">
          <a:xfrm>
            <a:off x="5053596" y="2390212"/>
            <a:ext cx="620842" cy="478834"/>
          </a:xfrm>
          <a:custGeom>
            <a:avLst/>
            <a:gdLst/>
            <a:ahLst/>
            <a:cxnLst>
              <a:cxn ang="0">
                <a:pos x="191" y="0"/>
              </a:cxn>
              <a:cxn ang="0">
                <a:pos x="160" y="30"/>
              </a:cxn>
              <a:cxn ang="0">
                <a:pos x="177" y="57"/>
              </a:cxn>
              <a:cxn ang="0">
                <a:pos x="161" y="103"/>
              </a:cxn>
              <a:cxn ang="0">
                <a:pos x="155" y="102"/>
              </a:cxn>
              <a:cxn ang="0">
                <a:pos x="142" y="105"/>
              </a:cxn>
              <a:cxn ang="0">
                <a:pos x="107" y="68"/>
              </a:cxn>
              <a:cxn ang="0">
                <a:pos x="109" y="56"/>
              </a:cxn>
              <a:cxn ang="0">
                <a:pos x="79" y="26"/>
              </a:cxn>
              <a:cxn ang="0">
                <a:pos x="48" y="56"/>
              </a:cxn>
              <a:cxn ang="0">
                <a:pos x="59" y="79"/>
              </a:cxn>
              <a:cxn ang="0">
                <a:pos x="44" y="112"/>
              </a:cxn>
              <a:cxn ang="0">
                <a:pos x="30" y="109"/>
              </a:cxn>
              <a:cxn ang="0">
                <a:pos x="0" y="139"/>
              </a:cxn>
              <a:cxn ang="0">
                <a:pos x="30" y="170"/>
              </a:cxn>
              <a:cxn ang="0">
                <a:pos x="61" y="139"/>
              </a:cxn>
              <a:cxn ang="0">
                <a:pos x="54" y="120"/>
              </a:cxn>
              <a:cxn ang="0">
                <a:pos x="70" y="85"/>
              </a:cxn>
              <a:cxn ang="0">
                <a:pos x="78" y="86"/>
              </a:cxn>
              <a:cxn ang="0">
                <a:pos x="99" y="78"/>
              </a:cxn>
              <a:cxn ang="0">
                <a:pos x="132" y="113"/>
              </a:cxn>
              <a:cxn ang="0">
                <a:pos x="125" y="132"/>
              </a:cxn>
              <a:cxn ang="0">
                <a:pos x="156" y="163"/>
              </a:cxn>
              <a:cxn ang="0">
                <a:pos x="186" y="132"/>
              </a:cxn>
              <a:cxn ang="0">
                <a:pos x="173" y="108"/>
              </a:cxn>
              <a:cxn ang="0">
                <a:pos x="189" y="60"/>
              </a:cxn>
              <a:cxn ang="0">
                <a:pos x="191" y="60"/>
              </a:cxn>
              <a:cxn ang="0">
                <a:pos x="221" y="30"/>
              </a:cxn>
              <a:cxn ang="0">
                <a:pos x="191" y="0"/>
              </a:cxn>
              <a:cxn ang="0">
                <a:pos x="31" y="157"/>
              </a:cxn>
              <a:cxn ang="0">
                <a:pos x="13" y="139"/>
              </a:cxn>
              <a:cxn ang="0">
                <a:pos x="31" y="122"/>
              </a:cxn>
              <a:cxn ang="0">
                <a:pos x="48" y="139"/>
              </a:cxn>
              <a:cxn ang="0">
                <a:pos x="31" y="157"/>
              </a:cxn>
              <a:cxn ang="0">
                <a:pos x="79" y="74"/>
              </a:cxn>
              <a:cxn ang="0">
                <a:pos x="61" y="56"/>
              </a:cxn>
              <a:cxn ang="0">
                <a:pos x="79" y="38"/>
              </a:cxn>
              <a:cxn ang="0">
                <a:pos x="96" y="56"/>
              </a:cxn>
              <a:cxn ang="0">
                <a:pos x="79" y="74"/>
              </a:cxn>
              <a:cxn ang="0">
                <a:pos x="156" y="150"/>
              </a:cxn>
              <a:cxn ang="0">
                <a:pos x="138" y="133"/>
              </a:cxn>
              <a:cxn ang="0">
                <a:pos x="156" y="115"/>
              </a:cxn>
              <a:cxn ang="0">
                <a:pos x="173" y="133"/>
              </a:cxn>
              <a:cxn ang="0">
                <a:pos x="156" y="150"/>
              </a:cxn>
              <a:cxn ang="0">
                <a:pos x="191" y="48"/>
              </a:cxn>
              <a:cxn ang="0">
                <a:pos x="173" y="30"/>
              </a:cxn>
              <a:cxn ang="0">
                <a:pos x="191" y="13"/>
              </a:cxn>
              <a:cxn ang="0">
                <a:pos x="208" y="30"/>
              </a:cxn>
              <a:cxn ang="0">
                <a:pos x="191" y="48"/>
              </a:cxn>
              <a:cxn ang="0">
                <a:pos x="191" y="48"/>
              </a:cxn>
              <a:cxn ang="0">
                <a:pos x="191" y="48"/>
              </a:cxn>
            </a:cxnLst>
            <a:rect l="0" t="0" r="r" b="b"/>
            <a:pathLst>
              <a:path w="221" h="170">
                <a:moveTo>
                  <a:pt x="191" y="0"/>
                </a:moveTo>
                <a:cubicBezTo>
                  <a:pt x="174" y="0"/>
                  <a:pt x="160" y="14"/>
                  <a:pt x="160" y="30"/>
                </a:cubicBezTo>
                <a:cubicBezTo>
                  <a:pt x="160" y="42"/>
                  <a:pt x="167" y="52"/>
                  <a:pt x="177" y="57"/>
                </a:cubicBezTo>
                <a:cubicBezTo>
                  <a:pt x="161" y="103"/>
                  <a:pt x="161" y="103"/>
                  <a:pt x="161" y="103"/>
                </a:cubicBezTo>
                <a:cubicBezTo>
                  <a:pt x="159" y="103"/>
                  <a:pt x="157" y="102"/>
                  <a:pt x="155" y="102"/>
                </a:cubicBezTo>
                <a:cubicBezTo>
                  <a:pt x="150" y="102"/>
                  <a:pt x="146" y="103"/>
                  <a:pt x="142" y="105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08" y="64"/>
                  <a:pt x="109" y="60"/>
                  <a:pt x="109" y="56"/>
                </a:cubicBezTo>
                <a:cubicBezTo>
                  <a:pt x="109" y="39"/>
                  <a:pt x="95" y="26"/>
                  <a:pt x="79" y="26"/>
                </a:cubicBezTo>
                <a:cubicBezTo>
                  <a:pt x="62" y="26"/>
                  <a:pt x="48" y="39"/>
                  <a:pt x="48" y="56"/>
                </a:cubicBezTo>
                <a:cubicBezTo>
                  <a:pt x="48" y="65"/>
                  <a:pt x="52" y="74"/>
                  <a:pt x="59" y="79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0" y="110"/>
                  <a:pt x="35" y="109"/>
                  <a:pt x="30" y="109"/>
                </a:cubicBezTo>
                <a:cubicBezTo>
                  <a:pt x="14" y="109"/>
                  <a:pt x="0" y="123"/>
                  <a:pt x="0" y="139"/>
                </a:cubicBezTo>
                <a:cubicBezTo>
                  <a:pt x="0" y="156"/>
                  <a:pt x="14" y="170"/>
                  <a:pt x="30" y="170"/>
                </a:cubicBezTo>
                <a:cubicBezTo>
                  <a:pt x="47" y="170"/>
                  <a:pt x="61" y="156"/>
                  <a:pt x="61" y="139"/>
                </a:cubicBezTo>
                <a:cubicBezTo>
                  <a:pt x="61" y="132"/>
                  <a:pt x="58" y="125"/>
                  <a:pt x="54" y="120"/>
                </a:cubicBezTo>
                <a:cubicBezTo>
                  <a:pt x="70" y="85"/>
                  <a:pt x="70" y="85"/>
                  <a:pt x="70" y="85"/>
                </a:cubicBezTo>
                <a:cubicBezTo>
                  <a:pt x="73" y="86"/>
                  <a:pt x="76" y="86"/>
                  <a:pt x="78" y="86"/>
                </a:cubicBezTo>
                <a:cubicBezTo>
                  <a:pt x="86" y="86"/>
                  <a:pt x="93" y="83"/>
                  <a:pt x="99" y="78"/>
                </a:cubicBezTo>
                <a:cubicBezTo>
                  <a:pt x="132" y="113"/>
                  <a:pt x="132" y="113"/>
                  <a:pt x="132" y="113"/>
                </a:cubicBezTo>
                <a:cubicBezTo>
                  <a:pt x="128" y="118"/>
                  <a:pt x="125" y="125"/>
                  <a:pt x="125" y="132"/>
                </a:cubicBezTo>
                <a:cubicBezTo>
                  <a:pt x="125" y="149"/>
                  <a:pt x="139" y="163"/>
                  <a:pt x="156" y="163"/>
                </a:cubicBezTo>
                <a:cubicBezTo>
                  <a:pt x="172" y="163"/>
                  <a:pt x="186" y="149"/>
                  <a:pt x="186" y="132"/>
                </a:cubicBezTo>
                <a:cubicBezTo>
                  <a:pt x="186" y="122"/>
                  <a:pt x="181" y="113"/>
                  <a:pt x="173" y="108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91" y="60"/>
                  <a:pt x="191" y="60"/>
                  <a:pt x="191" y="60"/>
                </a:cubicBezTo>
                <a:cubicBezTo>
                  <a:pt x="207" y="60"/>
                  <a:pt x="221" y="47"/>
                  <a:pt x="221" y="30"/>
                </a:cubicBezTo>
                <a:cubicBezTo>
                  <a:pt x="221" y="14"/>
                  <a:pt x="207" y="0"/>
                  <a:pt x="191" y="0"/>
                </a:cubicBezTo>
                <a:close/>
                <a:moveTo>
                  <a:pt x="31" y="157"/>
                </a:moveTo>
                <a:cubicBezTo>
                  <a:pt x="21" y="157"/>
                  <a:pt x="13" y="149"/>
                  <a:pt x="13" y="139"/>
                </a:cubicBezTo>
                <a:cubicBezTo>
                  <a:pt x="13" y="130"/>
                  <a:pt x="21" y="122"/>
                  <a:pt x="31" y="122"/>
                </a:cubicBezTo>
                <a:cubicBezTo>
                  <a:pt x="40" y="122"/>
                  <a:pt x="48" y="130"/>
                  <a:pt x="48" y="139"/>
                </a:cubicBezTo>
                <a:cubicBezTo>
                  <a:pt x="48" y="149"/>
                  <a:pt x="40" y="157"/>
                  <a:pt x="31" y="157"/>
                </a:cubicBezTo>
                <a:close/>
                <a:moveTo>
                  <a:pt x="79" y="74"/>
                </a:moveTo>
                <a:cubicBezTo>
                  <a:pt x="69" y="74"/>
                  <a:pt x="61" y="66"/>
                  <a:pt x="61" y="56"/>
                </a:cubicBezTo>
                <a:cubicBezTo>
                  <a:pt x="61" y="46"/>
                  <a:pt x="69" y="38"/>
                  <a:pt x="79" y="38"/>
                </a:cubicBezTo>
                <a:cubicBezTo>
                  <a:pt x="88" y="38"/>
                  <a:pt x="96" y="46"/>
                  <a:pt x="96" y="56"/>
                </a:cubicBezTo>
                <a:cubicBezTo>
                  <a:pt x="96" y="66"/>
                  <a:pt x="88" y="74"/>
                  <a:pt x="79" y="74"/>
                </a:cubicBezTo>
                <a:close/>
                <a:moveTo>
                  <a:pt x="156" y="150"/>
                </a:moveTo>
                <a:cubicBezTo>
                  <a:pt x="146" y="150"/>
                  <a:pt x="138" y="142"/>
                  <a:pt x="138" y="133"/>
                </a:cubicBezTo>
                <a:cubicBezTo>
                  <a:pt x="138" y="123"/>
                  <a:pt x="146" y="115"/>
                  <a:pt x="156" y="115"/>
                </a:cubicBezTo>
                <a:cubicBezTo>
                  <a:pt x="165" y="115"/>
                  <a:pt x="173" y="123"/>
                  <a:pt x="173" y="133"/>
                </a:cubicBezTo>
                <a:cubicBezTo>
                  <a:pt x="173" y="142"/>
                  <a:pt x="165" y="150"/>
                  <a:pt x="156" y="150"/>
                </a:cubicBezTo>
                <a:close/>
                <a:moveTo>
                  <a:pt x="191" y="48"/>
                </a:moveTo>
                <a:cubicBezTo>
                  <a:pt x="181" y="48"/>
                  <a:pt x="173" y="40"/>
                  <a:pt x="173" y="30"/>
                </a:cubicBezTo>
                <a:cubicBezTo>
                  <a:pt x="173" y="21"/>
                  <a:pt x="181" y="13"/>
                  <a:pt x="191" y="13"/>
                </a:cubicBezTo>
                <a:cubicBezTo>
                  <a:pt x="200" y="13"/>
                  <a:pt x="208" y="21"/>
                  <a:pt x="208" y="30"/>
                </a:cubicBezTo>
                <a:cubicBezTo>
                  <a:pt x="208" y="40"/>
                  <a:pt x="200" y="48"/>
                  <a:pt x="191" y="48"/>
                </a:cubicBezTo>
                <a:close/>
                <a:moveTo>
                  <a:pt x="191" y="48"/>
                </a:moveTo>
                <a:cubicBezTo>
                  <a:pt x="191" y="48"/>
                  <a:pt x="191" y="48"/>
                  <a:pt x="191" y="4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40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grpSp>
        <p:nvGrpSpPr>
          <p:cNvPr id="7" name="Group 65"/>
          <p:cNvGrpSpPr/>
          <p:nvPr/>
        </p:nvGrpSpPr>
        <p:grpSpPr>
          <a:xfrm>
            <a:off x="1481670" y="2615005"/>
            <a:ext cx="2193626" cy="1652246"/>
            <a:chOff x="550885" y="1190671"/>
            <a:chExt cx="3840309" cy="2892537"/>
          </a:xfrm>
          <a:solidFill>
            <a:schemeClr val="bg1"/>
          </a:solidFill>
        </p:grpSpPr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2425794" y="2978264"/>
              <a:ext cx="149229" cy="239723"/>
            </a:xfrm>
            <a:custGeom>
              <a:avLst/>
              <a:gdLst/>
              <a:ahLst/>
              <a:cxnLst>
                <a:cxn ang="0">
                  <a:pos x="65" y="30"/>
                </a:cxn>
                <a:cxn ang="0">
                  <a:pos x="46" y="17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69" y="86"/>
                </a:cxn>
                <a:cxn ang="0">
                  <a:pos x="74" y="48"/>
                </a:cxn>
                <a:cxn ang="0">
                  <a:pos x="65" y="30"/>
                </a:cxn>
                <a:cxn ang="0">
                  <a:pos x="65" y="30"/>
                </a:cxn>
                <a:cxn ang="0">
                  <a:pos x="65" y="30"/>
                </a:cxn>
              </a:cxnLst>
              <a:rect l="0" t="0" r="r" b="b"/>
              <a:pathLst>
                <a:path w="76" h="122">
                  <a:moveTo>
                    <a:pt x="65" y="30"/>
                  </a:moveTo>
                  <a:cubicBezTo>
                    <a:pt x="59" y="24"/>
                    <a:pt x="53" y="20"/>
                    <a:pt x="46" y="17"/>
                  </a:cubicBezTo>
                  <a:cubicBezTo>
                    <a:pt x="32" y="9"/>
                    <a:pt x="16" y="4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6" y="119"/>
                    <a:pt x="55" y="110"/>
                    <a:pt x="69" y="86"/>
                  </a:cubicBezTo>
                  <a:cubicBezTo>
                    <a:pt x="75" y="75"/>
                    <a:pt x="76" y="61"/>
                    <a:pt x="74" y="48"/>
                  </a:cubicBezTo>
                  <a:cubicBezTo>
                    <a:pt x="72" y="41"/>
                    <a:pt x="69" y="35"/>
                    <a:pt x="65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65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2559149" y="3148136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2174958" y="2597251"/>
              <a:ext cx="120655" cy="214319"/>
            </a:xfrm>
            <a:custGeom>
              <a:avLst/>
              <a:gdLst/>
              <a:ahLst/>
              <a:cxnLst>
                <a:cxn ang="0">
                  <a:pos x="9" y="30"/>
                </a:cxn>
                <a:cxn ang="0">
                  <a:pos x="1" y="52"/>
                </a:cxn>
                <a:cxn ang="0">
                  <a:pos x="4" y="75"/>
                </a:cxn>
                <a:cxn ang="0">
                  <a:pos x="18" y="92"/>
                </a:cxn>
                <a:cxn ang="0">
                  <a:pos x="40" y="103"/>
                </a:cxn>
                <a:cxn ang="0">
                  <a:pos x="61" y="110"/>
                </a:cxn>
                <a:cxn ang="0">
                  <a:pos x="61" y="0"/>
                </a:cxn>
                <a:cxn ang="0">
                  <a:pos x="9" y="30"/>
                </a:cxn>
                <a:cxn ang="0">
                  <a:pos x="9" y="30"/>
                </a:cxn>
                <a:cxn ang="0">
                  <a:pos x="9" y="30"/>
                </a:cxn>
              </a:cxnLst>
              <a:rect l="0" t="0" r="r" b="b"/>
              <a:pathLst>
                <a:path w="61" h="110">
                  <a:moveTo>
                    <a:pt x="9" y="30"/>
                  </a:moveTo>
                  <a:cubicBezTo>
                    <a:pt x="4" y="37"/>
                    <a:pt x="2" y="44"/>
                    <a:pt x="1" y="52"/>
                  </a:cubicBezTo>
                  <a:cubicBezTo>
                    <a:pt x="0" y="59"/>
                    <a:pt x="1" y="68"/>
                    <a:pt x="4" y="75"/>
                  </a:cubicBezTo>
                  <a:cubicBezTo>
                    <a:pt x="6" y="82"/>
                    <a:pt x="12" y="87"/>
                    <a:pt x="18" y="92"/>
                  </a:cubicBezTo>
                  <a:cubicBezTo>
                    <a:pt x="25" y="96"/>
                    <a:pt x="33" y="100"/>
                    <a:pt x="40" y="103"/>
                  </a:cubicBezTo>
                  <a:cubicBezTo>
                    <a:pt x="47" y="105"/>
                    <a:pt x="54" y="108"/>
                    <a:pt x="61" y="11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2" y="4"/>
                    <a:pt x="21" y="13"/>
                    <a:pt x="9" y="30"/>
                  </a:cubicBezTo>
                  <a:close/>
                  <a:moveTo>
                    <a:pt x="9" y="30"/>
                  </a:moveTo>
                  <a:cubicBezTo>
                    <a:pt x="9" y="30"/>
                    <a:pt x="9" y="30"/>
                    <a:pt x="9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11" name="Freeform 17"/>
            <p:cNvSpPr>
              <a:spLocks noEditPoints="1"/>
            </p:cNvSpPr>
            <p:nvPr/>
          </p:nvSpPr>
          <p:spPr bwMode="auto">
            <a:xfrm>
              <a:off x="2560736" y="3144958"/>
              <a:ext cx="1587" cy="3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12" name="Freeform 18"/>
            <p:cNvSpPr>
              <a:spLocks noEditPoints="1"/>
            </p:cNvSpPr>
            <p:nvPr/>
          </p:nvSpPr>
          <p:spPr bwMode="auto">
            <a:xfrm>
              <a:off x="550885" y="1190671"/>
              <a:ext cx="3840309" cy="2892537"/>
            </a:xfrm>
            <a:custGeom>
              <a:avLst/>
              <a:gdLst/>
              <a:ahLst/>
              <a:cxnLst>
                <a:cxn ang="0">
                  <a:pos x="1000" y="335"/>
                </a:cxn>
                <a:cxn ang="0">
                  <a:pos x="1130" y="44"/>
                </a:cxn>
                <a:cxn ang="0">
                  <a:pos x="892" y="91"/>
                </a:cxn>
                <a:cxn ang="0">
                  <a:pos x="664" y="57"/>
                </a:cxn>
                <a:cxn ang="0">
                  <a:pos x="807" y="343"/>
                </a:cxn>
                <a:cxn ang="0">
                  <a:pos x="822" y="1394"/>
                </a:cxn>
                <a:cxn ang="0">
                  <a:pos x="1000" y="335"/>
                </a:cxn>
                <a:cxn ang="0">
                  <a:pos x="1098" y="988"/>
                </a:cxn>
                <a:cxn ang="0">
                  <a:pos x="1052" y="1069"/>
                </a:cxn>
                <a:cxn ang="0">
                  <a:pos x="957" y="1102"/>
                </a:cxn>
                <a:cxn ang="0">
                  <a:pos x="957" y="1138"/>
                </a:cxn>
                <a:cxn ang="0">
                  <a:pos x="946" y="1163"/>
                </a:cxn>
                <a:cxn ang="0">
                  <a:pos x="910" y="1168"/>
                </a:cxn>
                <a:cxn ang="0">
                  <a:pos x="890" y="1138"/>
                </a:cxn>
                <a:cxn ang="0">
                  <a:pos x="890" y="1099"/>
                </a:cxn>
                <a:cxn ang="0">
                  <a:pos x="873" y="1095"/>
                </a:cxn>
                <a:cxn ang="0">
                  <a:pos x="792" y="1045"/>
                </a:cxn>
                <a:cxn ang="0">
                  <a:pos x="766" y="1003"/>
                </a:cxn>
                <a:cxn ang="0">
                  <a:pos x="762" y="991"/>
                </a:cxn>
                <a:cxn ang="0">
                  <a:pos x="759" y="979"/>
                </a:cxn>
                <a:cxn ang="0">
                  <a:pos x="763" y="961"/>
                </a:cxn>
                <a:cxn ang="0">
                  <a:pos x="796" y="943"/>
                </a:cxn>
                <a:cxn ang="0">
                  <a:pos x="825" y="966"/>
                </a:cxn>
                <a:cxn ang="0">
                  <a:pos x="828" y="977"/>
                </a:cxn>
                <a:cxn ang="0">
                  <a:pos x="833" y="988"/>
                </a:cxn>
                <a:cxn ang="0">
                  <a:pos x="848" y="1007"/>
                </a:cxn>
                <a:cxn ang="0">
                  <a:pos x="890" y="1030"/>
                </a:cxn>
                <a:cxn ang="0">
                  <a:pos x="890" y="898"/>
                </a:cxn>
                <a:cxn ang="0">
                  <a:pos x="803" y="860"/>
                </a:cxn>
                <a:cxn ang="0">
                  <a:pos x="773" y="824"/>
                </a:cxn>
                <a:cxn ang="0">
                  <a:pos x="763" y="776"/>
                </a:cxn>
                <a:cxn ang="0">
                  <a:pos x="773" y="728"/>
                </a:cxn>
                <a:cxn ang="0">
                  <a:pos x="800" y="690"/>
                </a:cxn>
                <a:cxn ang="0">
                  <a:pos x="890" y="650"/>
                </a:cxn>
                <a:cxn ang="0">
                  <a:pos x="890" y="613"/>
                </a:cxn>
                <a:cxn ang="0">
                  <a:pos x="902" y="588"/>
                </a:cxn>
                <a:cxn ang="0">
                  <a:pos x="938" y="583"/>
                </a:cxn>
                <a:cxn ang="0">
                  <a:pos x="957" y="613"/>
                </a:cxn>
                <a:cxn ang="0">
                  <a:pos x="957" y="650"/>
                </a:cxn>
                <a:cxn ang="0">
                  <a:pos x="970" y="652"/>
                </a:cxn>
                <a:cxn ang="0">
                  <a:pos x="1058" y="694"/>
                </a:cxn>
                <a:cxn ang="0">
                  <a:pos x="1085" y="733"/>
                </a:cxn>
                <a:cxn ang="0">
                  <a:pos x="1089" y="745"/>
                </a:cxn>
                <a:cxn ang="0">
                  <a:pos x="1092" y="757"/>
                </a:cxn>
                <a:cxn ang="0">
                  <a:pos x="1090" y="776"/>
                </a:cxn>
                <a:cxn ang="0">
                  <a:pos x="1058" y="795"/>
                </a:cxn>
                <a:cxn ang="0">
                  <a:pos x="1028" y="774"/>
                </a:cxn>
                <a:cxn ang="0">
                  <a:pos x="1025" y="763"/>
                </a:cxn>
                <a:cxn ang="0">
                  <a:pos x="1019" y="752"/>
                </a:cxn>
                <a:cxn ang="0">
                  <a:pos x="1003" y="736"/>
                </a:cxn>
                <a:cxn ang="0">
                  <a:pos x="957" y="718"/>
                </a:cxn>
                <a:cxn ang="0">
                  <a:pos x="957" y="844"/>
                </a:cxn>
                <a:cxn ang="0">
                  <a:pos x="1015" y="861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98" y="988"/>
                </a:cxn>
                <a:cxn ang="0">
                  <a:pos x="1098" y="988"/>
                </a:cxn>
                <a:cxn ang="0">
                  <a:pos x="1098" y="988"/>
                </a:cxn>
              </a:cxnLst>
              <a:rect l="0" t="0" r="r" b="b"/>
              <a:pathLst>
                <a:path w="1960" h="1477">
                  <a:moveTo>
                    <a:pt x="1000" y="335"/>
                  </a:moveTo>
                  <a:cubicBezTo>
                    <a:pt x="1104" y="248"/>
                    <a:pt x="1173" y="53"/>
                    <a:pt x="1130" y="44"/>
                  </a:cubicBezTo>
                  <a:cubicBezTo>
                    <a:pt x="1074" y="33"/>
                    <a:pt x="951" y="83"/>
                    <a:pt x="892" y="91"/>
                  </a:cubicBezTo>
                  <a:cubicBezTo>
                    <a:pt x="808" y="102"/>
                    <a:pt x="716" y="0"/>
                    <a:pt x="664" y="57"/>
                  </a:cubicBezTo>
                  <a:cubicBezTo>
                    <a:pt x="623" y="103"/>
                    <a:pt x="694" y="270"/>
                    <a:pt x="807" y="343"/>
                  </a:cubicBezTo>
                  <a:cubicBezTo>
                    <a:pt x="472" y="507"/>
                    <a:pt x="0" y="1334"/>
                    <a:pt x="822" y="1394"/>
                  </a:cubicBezTo>
                  <a:cubicBezTo>
                    <a:pt x="1960" y="1477"/>
                    <a:pt x="1390" y="496"/>
                    <a:pt x="1000" y="335"/>
                  </a:cubicBezTo>
                  <a:close/>
                  <a:moveTo>
                    <a:pt x="1098" y="988"/>
                  </a:moveTo>
                  <a:cubicBezTo>
                    <a:pt x="1094" y="1020"/>
                    <a:pt x="1077" y="1049"/>
                    <a:pt x="1052" y="1069"/>
                  </a:cubicBezTo>
                  <a:cubicBezTo>
                    <a:pt x="1025" y="1090"/>
                    <a:pt x="991" y="1099"/>
                    <a:pt x="957" y="1102"/>
                  </a:cubicBezTo>
                  <a:cubicBezTo>
                    <a:pt x="957" y="1138"/>
                    <a:pt x="957" y="1138"/>
                    <a:pt x="957" y="1138"/>
                  </a:cubicBezTo>
                  <a:cubicBezTo>
                    <a:pt x="957" y="1147"/>
                    <a:pt x="953" y="1156"/>
                    <a:pt x="946" y="1163"/>
                  </a:cubicBezTo>
                  <a:cubicBezTo>
                    <a:pt x="936" y="1171"/>
                    <a:pt x="922" y="1174"/>
                    <a:pt x="910" y="1168"/>
                  </a:cubicBezTo>
                  <a:cubicBezTo>
                    <a:pt x="898" y="1163"/>
                    <a:pt x="890" y="1151"/>
                    <a:pt x="890" y="1138"/>
                  </a:cubicBezTo>
                  <a:cubicBezTo>
                    <a:pt x="890" y="1099"/>
                    <a:pt x="890" y="1099"/>
                    <a:pt x="890" y="1099"/>
                  </a:cubicBezTo>
                  <a:cubicBezTo>
                    <a:pt x="885" y="1098"/>
                    <a:pt x="879" y="1096"/>
                    <a:pt x="873" y="1095"/>
                  </a:cubicBezTo>
                  <a:cubicBezTo>
                    <a:pt x="842" y="1086"/>
                    <a:pt x="813" y="1069"/>
                    <a:pt x="792" y="1045"/>
                  </a:cubicBezTo>
                  <a:cubicBezTo>
                    <a:pt x="781" y="1032"/>
                    <a:pt x="772" y="1018"/>
                    <a:pt x="766" y="1003"/>
                  </a:cubicBezTo>
                  <a:cubicBezTo>
                    <a:pt x="765" y="999"/>
                    <a:pt x="763" y="995"/>
                    <a:pt x="762" y="991"/>
                  </a:cubicBezTo>
                  <a:cubicBezTo>
                    <a:pt x="761" y="987"/>
                    <a:pt x="760" y="983"/>
                    <a:pt x="759" y="979"/>
                  </a:cubicBezTo>
                  <a:cubicBezTo>
                    <a:pt x="759" y="973"/>
                    <a:pt x="760" y="966"/>
                    <a:pt x="763" y="961"/>
                  </a:cubicBezTo>
                  <a:cubicBezTo>
                    <a:pt x="769" y="949"/>
                    <a:pt x="782" y="942"/>
                    <a:pt x="796" y="943"/>
                  </a:cubicBezTo>
                  <a:cubicBezTo>
                    <a:pt x="809" y="944"/>
                    <a:pt x="820" y="953"/>
                    <a:pt x="825" y="966"/>
                  </a:cubicBezTo>
                  <a:cubicBezTo>
                    <a:pt x="826" y="969"/>
                    <a:pt x="827" y="973"/>
                    <a:pt x="828" y="977"/>
                  </a:cubicBezTo>
                  <a:cubicBezTo>
                    <a:pt x="830" y="981"/>
                    <a:pt x="831" y="985"/>
                    <a:pt x="833" y="988"/>
                  </a:cubicBezTo>
                  <a:cubicBezTo>
                    <a:pt x="837" y="995"/>
                    <a:pt x="842" y="1001"/>
                    <a:pt x="848" y="1007"/>
                  </a:cubicBezTo>
                  <a:cubicBezTo>
                    <a:pt x="860" y="1018"/>
                    <a:pt x="875" y="1026"/>
                    <a:pt x="890" y="1030"/>
                  </a:cubicBezTo>
                  <a:cubicBezTo>
                    <a:pt x="890" y="898"/>
                    <a:pt x="890" y="898"/>
                    <a:pt x="890" y="898"/>
                  </a:cubicBezTo>
                  <a:cubicBezTo>
                    <a:pt x="860" y="890"/>
                    <a:pt x="828" y="880"/>
                    <a:pt x="803" y="860"/>
                  </a:cubicBezTo>
                  <a:cubicBezTo>
                    <a:pt x="790" y="850"/>
                    <a:pt x="780" y="838"/>
                    <a:pt x="773" y="824"/>
                  </a:cubicBezTo>
                  <a:cubicBezTo>
                    <a:pt x="766" y="809"/>
                    <a:pt x="763" y="793"/>
                    <a:pt x="763" y="776"/>
                  </a:cubicBezTo>
                  <a:cubicBezTo>
                    <a:pt x="763" y="760"/>
                    <a:pt x="766" y="743"/>
                    <a:pt x="773" y="728"/>
                  </a:cubicBezTo>
                  <a:cubicBezTo>
                    <a:pt x="779" y="714"/>
                    <a:pt x="789" y="701"/>
                    <a:pt x="800" y="690"/>
                  </a:cubicBezTo>
                  <a:cubicBezTo>
                    <a:pt x="825" y="668"/>
                    <a:pt x="858" y="655"/>
                    <a:pt x="890" y="650"/>
                  </a:cubicBezTo>
                  <a:cubicBezTo>
                    <a:pt x="890" y="613"/>
                    <a:pt x="890" y="613"/>
                    <a:pt x="890" y="613"/>
                  </a:cubicBezTo>
                  <a:cubicBezTo>
                    <a:pt x="890" y="604"/>
                    <a:pt x="895" y="595"/>
                    <a:pt x="902" y="588"/>
                  </a:cubicBezTo>
                  <a:cubicBezTo>
                    <a:pt x="912" y="580"/>
                    <a:pt x="926" y="577"/>
                    <a:pt x="938" y="583"/>
                  </a:cubicBezTo>
                  <a:cubicBezTo>
                    <a:pt x="950" y="588"/>
                    <a:pt x="957" y="600"/>
                    <a:pt x="957" y="613"/>
                  </a:cubicBezTo>
                  <a:cubicBezTo>
                    <a:pt x="957" y="650"/>
                    <a:pt x="957" y="650"/>
                    <a:pt x="957" y="650"/>
                  </a:cubicBezTo>
                  <a:cubicBezTo>
                    <a:pt x="962" y="651"/>
                    <a:pt x="966" y="651"/>
                    <a:pt x="970" y="652"/>
                  </a:cubicBezTo>
                  <a:cubicBezTo>
                    <a:pt x="1003" y="658"/>
                    <a:pt x="1034" y="671"/>
                    <a:pt x="1058" y="694"/>
                  </a:cubicBezTo>
                  <a:cubicBezTo>
                    <a:pt x="1069" y="705"/>
                    <a:pt x="1078" y="719"/>
                    <a:pt x="1085" y="733"/>
                  </a:cubicBezTo>
                  <a:cubicBezTo>
                    <a:pt x="1086" y="737"/>
                    <a:pt x="1088" y="741"/>
                    <a:pt x="1089" y="745"/>
                  </a:cubicBezTo>
                  <a:cubicBezTo>
                    <a:pt x="1091" y="749"/>
                    <a:pt x="1092" y="753"/>
                    <a:pt x="1092" y="757"/>
                  </a:cubicBezTo>
                  <a:cubicBezTo>
                    <a:pt x="1093" y="763"/>
                    <a:pt x="1092" y="770"/>
                    <a:pt x="1090" y="776"/>
                  </a:cubicBezTo>
                  <a:cubicBezTo>
                    <a:pt x="1084" y="788"/>
                    <a:pt x="1071" y="796"/>
                    <a:pt x="1058" y="795"/>
                  </a:cubicBezTo>
                  <a:cubicBezTo>
                    <a:pt x="1045" y="795"/>
                    <a:pt x="1033" y="786"/>
                    <a:pt x="1028" y="774"/>
                  </a:cubicBezTo>
                  <a:cubicBezTo>
                    <a:pt x="1027" y="770"/>
                    <a:pt x="1026" y="766"/>
                    <a:pt x="1025" y="763"/>
                  </a:cubicBezTo>
                  <a:cubicBezTo>
                    <a:pt x="1023" y="759"/>
                    <a:pt x="1021" y="756"/>
                    <a:pt x="1019" y="752"/>
                  </a:cubicBezTo>
                  <a:cubicBezTo>
                    <a:pt x="1015" y="746"/>
                    <a:pt x="1010" y="740"/>
                    <a:pt x="1003" y="736"/>
                  </a:cubicBezTo>
                  <a:cubicBezTo>
                    <a:pt x="990" y="726"/>
                    <a:pt x="974" y="721"/>
                    <a:pt x="957" y="718"/>
                  </a:cubicBezTo>
                  <a:cubicBezTo>
                    <a:pt x="957" y="844"/>
                    <a:pt x="957" y="844"/>
                    <a:pt x="957" y="844"/>
                  </a:cubicBezTo>
                  <a:cubicBezTo>
                    <a:pt x="977" y="849"/>
                    <a:pt x="996" y="854"/>
                    <a:pt x="1015" y="861"/>
                  </a:cubicBezTo>
                  <a:cubicBezTo>
                    <a:pt x="1043" y="872"/>
                    <a:pt x="1069" y="889"/>
                    <a:pt x="1084" y="916"/>
                  </a:cubicBezTo>
                  <a:cubicBezTo>
                    <a:pt x="1082" y="912"/>
                    <a:pt x="1080" y="908"/>
                    <a:pt x="1084" y="916"/>
                  </a:cubicBezTo>
                  <a:cubicBezTo>
                    <a:pt x="1089" y="924"/>
                    <a:pt x="1087" y="920"/>
                    <a:pt x="1084" y="916"/>
                  </a:cubicBezTo>
                  <a:cubicBezTo>
                    <a:pt x="1097" y="938"/>
                    <a:pt x="1101" y="963"/>
                    <a:pt x="1098" y="988"/>
                  </a:cubicBezTo>
                  <a:close/>
                  <a:moveTo>
                    <a:pt x="1098" y="988"/>
                  </a:moveTo>
                  <a:cubicBezTo>
                    <a:pt x="1098" y="988"/>
                    <a:pt x="1098" y="988"/>
                    <a:pt x="1098" y="98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2559051" y="3149601"/>
              <a:ext cx="1587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40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806961" y="4581451"/>
            <a:ext cx="206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FFFF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关键字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053596" y="4889227"/>
            <a:ext cx="791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FFFFFF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120%</a:t>
            </a:r>
            <a:endParaRPr lang="zh-CN" altLang="en-US" sz="1400">
              <a:solidFill>
                <a:srgbClr val="FFFFFF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29796" y="2911110"/>
            <a:ext cx="791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FFFFFF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68%</a:t>
            </a:r>
            <a:endParaRPr lang="zh-CN" altLang="en-US" sz="1400">
              <a:solidFill>
                <a:srgbClr val="FFFFFF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7" name="等腰三角形 29"/>
          <p:cNvSpPr/>
          <p:nvPr/>
        </p:nvSpPr>
        <p:spPr>
          <a:xfrm rot="10800000">
            <a:off x="2454064" y="4446620"/>
            <a:ext cx="155626" cy="13415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62337" y="1848708"/>
            <a:ext cx="4990751" cy="3586892"/>
          </a:xfrm>
          <a:prstGeom prst="rect">
            <a:avLst/>
          </a:prstGeom>
          <a:blipFill rotWithShape="1">
            <a:blip r:embed="rId3"/>
            <a:srcRect/>
            <a:stretch>
              <a:fillRect t="-7208" b="-72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4" grpId="0"/>
      <p:bldP spid="15" grpId="0"/>
      <p:bldP spid="16" grpId="0"/>
      <p:bldP spid="17" grpId="0" animBg="1"/>
      <p:bldP spid="1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-2" y="4763"/>
            <a:ext cx="12192000" cy="6853238"/>
            <a:chOff x="-2" y="4763"/>
            <a:chExt cx="12192000" cy="6853238"/>
          </a:xfrm>
        </p:grpSpPr>
        <p:sp>
          <p:nvSpPr>
            <p:cNvPr id="36" name="Freeform 52"/>
            <p:cNvSpPr/>
            <p:nvPr/>
          </p:nvSpPr>
          <p:spPr bwMode="auto">
            <a:xfrm>
              <a:off x="3175" y="4763"/>
              <a:ext cx="9307080" cy="6846888"/>
            </a:xfrm>
            <a:custGeom>
              <a:avLst/>
              <a:gdLst>
                <a:gd name="T0" fmla="*/ 0 w 5311"/>
                <a:gd name="T1" fmla="*/ 4320 h 4320"/>
                <a:gd name="T2" fmla="*/ 5311 w 5311"/>
                <a:gd name="T3" fmla="*/ 4320 h 4320"/>
                <a:gd name="T4" fmla="*/ 3800 w 5311"/>
                <a:gd name="T5" fmla="*/ 1644 h 4320"/>
                <a:gd name="T6" fmla="*/ 2891 w 5311"/>
                <a:gd name="T7" fmla="*/ 0 h 4320"/>
                <a:gd name="T8" fmla="*/ 0 w 5311"/>
                <a:gd name="T9" fmla="*/ 0 h 4320"/>
                <a:gd name="T10" fmla="*/ 0 w 5311"/>
                <a:gd name="T11" fmla="*/ 432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11" h="4320">
                  <a:moveTo>
                    <a:pt x="0" y="4320"/>
                  </a:moveTo>
                  <a:cubicBezTo>
                    <a:pt x="5311" y="4320"/>
                    <a:pt x="5311" y="4320"/>
                    <a:pt x="5311" y="4320"/>
                  </a:cubicBezTo>
                  <a:cubicBezTo>
                    <a:pt x="5281" y="3020"/>
                    <a:pt x="4789" y="2633"/>
                    <a:pt x="3800" y="1644"/>
                  </a:cubicBezTo>
                  <a:cubicBezTo>
                    <a:pt x="3028" y="873"/>
                    <a:pt x="2904" y="264"/>
                    <a:pt x="28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320"/>
                  </a:lnTo>
                  <a:close/>
                </a:path>
              </a:pathLst>
            </a:custGeom>
            <a:solidFill>
              <a:schemeClr val="bg1">
                <a:lumMod val="95000"/>
                <a:alpha val="2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37" name="Freeform 56"/>
            <p:cNvSpPr/>
            <p:nvPr/>
          </p:nvSpPr>
          <p:spPr bwMode="auto">
            <a:xfrm>
              <a:off x="10621765" y="4763"/>
              <a:ext cx="1568647" cy="1131310"/>
            </a:xfrm>
            <a:custGeom>
              <a:avLst/>
              <a:gdLst>
                <a:gd name="T0" fmla="*/ 279 w 1633"/>
                <a:gd name="T1" fmla="*/ 305 h 1179"/>
                <a:gd name="T2" fmla="*/ 1633 w 1633"/>
                <a:gd name="T3" fmla="*/ 1179 h 1179"/>
                <a:gd name="T4" fmla="*/ 1633 w 1633"/>
                <a:gd name="T5" fmla="*/ 0 h 1179"/>
                <a:gd name="T6" fmla="*/ 0 w 1633"/>
                <a:gd name="T7" fmla="*/ 0 h 1179"/>
                <a:gd name="T8" fmla="*/ 279 w 1633"/>
                <a:gd name="T9" fmla="*/ 305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3" h="1179">
                  <a:moveTo>
                    <a:pt x="279" y="305"/>
                  </a:moveTo>
                  <a:cubicBezTo>
                    <a:pt x="686" y="520"/>
                    <a:pt x="1288" y="562"/>
                    <a:pt x="1633" y="1179"/>
                  </a:cubicBezTo>
                  <a:cubicBezTo>
                    <a:pt x="1633" y="0"/>
                    <a:pt x="1633" y="0"/>
                    <a:pt x="16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97"/>
                    <a:pt x="95" y="207"/>
                    <a:pt x="279" y="305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-2" y="298178"/>
              <a:ext cx="12192000" cy="6559823"/>
              <a:chOff x="-2" y="298178"/>
              <a:chExt cx="12192000" cy="6559823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351897" y="298178"/>
                <a:ext cx="2518113" cy="640829"/>
                <a:chOff x="351897" y="298178"/>
                <a:chExt cx="2518113" cy="640829"/>
              </a:xfrm>
            </p:grpSpPr>
            <p:sp>
              <p:nvSpPr>
                <p:cNvPr id="41" name="文本框 40"/>
                <p:cNvSpPr txBox="1"/>
                <p:nvPr/>
              </p:nvSpPr>
              <p:spPr>
                <a:xfrm>
                  <a:off x="396565" y="298178"/>
                  <a:ext cx="23588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defRPr/>
                  </a:pPr>
                  <a:r>
                    <a:rPr lang="zh-CN" altLang="en-US" sz="20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sym typeface="Source Han Sans SC" panose="020B0500000000000000" pitchFamily="34" charset="-122"/>
                    </a:rPr>
                    <a:t>输入标题</a:t>
                  </a:r>
                </a:p>
              </p:txBody>
            </p:sp>
            <p:sp>
              <p:nvSpPr>
                <p:cNvPr id="42" name="文本框 41"/>
                <p:cNvSpPr txBox="1"/>
                <p:nvPr/>
              </p:nvSpPr>
              <p:spPr>
                <a:xfrm>
                  <a:off x="351897" y="631236"/>
                  <a:ext cx="2518113" cy="307771"/>
                </a:xfrm>
                <a:prstGeom prst="rect">
                  <a:avLst/>
                </a:prstGeom>
                <a:noFill/>
              </p:spPr>
              <p:txBody>
                <a:bodyPr wrap="none" lIns="91434" tIns="45717" rIns="91434" bIns="45717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400" dirty="0">
                      <a:solidFill>
                        <a:prstClr val="white">
                          <a:lumMod val="6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cs typeface="+mn-ea"/>
                      <a:sym typeface="Source Han Sans SC" panose="020B0500000000000000" pitchFamily="34" charset="-122"/>
                    </a:rPr>
                    <a:t>ADD RELATED TITLE WORDS</a:t>
                  </a:r>
                  <a:endParaRPr lang="zh-CN" altLang="en-US" sz="1400" dirty="0">
                    <a:solidFill>
                      <a:prstClr val="white">
                        <a:lumMod val="65000"/>
                      </a:prst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endParaRPr>
                </a:p>
              </p:txBody>
            </p:sp>
          </p:grpSp>
          <p:sp>
            <p:nvSpPr>
              <p:cNvPr id="40" name="矩形 39"/>
              <p:cNvSpPr/>
              <p:nvPr/>
            </p:nvSpPr>
            <p:spPr>
              <a:xfrm rot="5400000">
                <a:off x="5993293" y="659296"/>
                <a:ext cx="205410" cy="1219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8147096" y="-1"/>
            <a:ext cx="4044903" cy="6858001"/>
          </a:xfrm>
          <a:prstGeom prst="rect">
            <a:avLst/>
          </a:prstGeom>
          <a:blipFill rotWithShape="1">
            <a:blip r:embed="rId3"/>
            <a:stretch>
              <a:fillRect t="-7000" b="-7000"/>
            </a:stretch>
          </a:blipFill>
          <a:ln>
            <a:noFill/>
          </a:ln>
          <a:effectLst>
            <a:outerShdw blurRad="5334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41902" y="1493874"/>
            <a:ext cx="2898074" cy="3870250"/>
          </a:xfrm>
          <a:prstGeom prst="rect">
            <a:avLst/>
          </a:prstGeom>
          <a:noFill/>
          <a:ln w="101600">
            <a:solidFill>
              <a:schemeClr val="accent2"/>
            </a:solidFill>
          </a:ln>
          <a:effectLst>
            <a:outerShdw blurRad="5334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4" name="Shape 2629"/>
          <p:cNvSpPr/>
          <p:nvPr/>
        </p:nvSpPr>
        <p:spPr>
          <a:xfrm>
            <a:off x="9214801" y="4775416"/>
            <a:ext cx="759396" cy="759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Han Sans SC" panose="020B0500000000000000" pitchFamily="34" charset="-122"/>
              <a:ea typeface="Source Han Sans SC" panose="020B0500000000000000" pitchFamily="34" charset="-122"/>
              <a:cs typeface="Gill Sans"/>
              <a:sym typeface="Source Han Sans SC" panose="020B0500000000000000" pitchFamily="34" charset="-122"/>
            </a:endParaRPr>
          </a:p>
        </p:txBody>
      </p:sp>
      <p:sp>
        <p:nvSpPr>
          <p:cNvPr id="5" name="Shape 2618"/>
          <p:cNvSpPr/>
          <p:nvPr/>
        </p:nvSpPr>
        <p:spPr>
          <a:xfrm>
            <a:off x="9214801" y="1551182"/>
            <a:ext cx="759396" cy="759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Han Sans SC" panose="020B0500000000000000" pitchFamily="34" charset="-122"/>
              <a:ea typeface="Source Han Sans SC" panose="020B0500000000000000" pitchFamily="34" charset="-122"/>
              <a:cs typeface="Gill Sans"/>
              <a:sym typeface="Source Han Sans SC" panose="020B0500000000000000" pitchFamily="34" charset="-122"/>
            </a:endParaRPr>
          </a:p>
        </p:txBody>
      </p:sp>
      <p:sp>
        <p:nvSpPr>
          <p:cNvPr id="6" name="Freeform 13"/>
          <p:cNvSpPr>
            <a:spLocks noChangeArrowheads="1"/>
          </p:cNvSpPr>
          <p:nvPr/>
        </p:nvSpPr>
        <p:spPr bwMode="auto">
          <a:xfrm>
            <a:off x="5380554" y="2634131"/>
            <a:ext cx="2132572" cy="2127845"/>
          </a:xfrm>
          <a:custGeom>
            <a:avLst/>
            <a:gdLst>
              <a:gd name="T0" fmla="*/ 1536065523 w 4540"/>
              <a:gd name="T1" fmla="*/ 767826079 h 4540"/>
              <a:gd name="T2" fmla="*/ 1536065523 w 4540"/>
              <a:gd name="T3" fmla="*/ 767826079 h 4540"/>
              <a:gd name="T4" fmla="*/ 768202364 w 4540"/>
              <a:gd name="T5" fmla="*/ 1535991346 h 4540"/>
              <a:gd name="T6" fmla="*/ 0 w 4540"/>
              <a:gd name="T7" fmla="*/ 767826079 h 4540"/>
              <a:gd name="T8" fmla="*/ 768202364 w 4540"/>
              <a:gd name="T9" fmla="*/ 0 h 4540"/>
              <a:gd name="T10" fmla="*/ 1536065523 w 4540"/>
              <a:gd name="T11" fmla="*/ 767826079 h 45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540" h="4540">
                <a:moveTo>
                  <a:pt x="4539" y="2269"/>
                </a:moveTo>
                <a:lnTo>
                  <a:pt x="4539" y="2269"/>
                </a:lnTo>
                <a:cubicBezTo>
                  <a:pt x="4539" y="3523"/>
                  <a:pt x="3523" y="4539"/>
                  <a:pt x="2270" y="4539"/>
                </a:cubicBezTo>
                <a:cubicBezTo>
                  <a:pt x="1016" y="4539"/>
                  <a:pt x="0" y="3523"/>
                  <a:pt x="0" y="2269"/>
                </a:cubicBezTo>
                <a:cubicBezTo>
                  <a:pt x="0" y="1016"/>
                  <a:pt x="1016" y="0"/>
                  <a:pt x="2270" y="0"/>
                </a:cubicBezTo>
                <a:cubicBezTo>
                  <a:pt x="3523" y="0"/>
                  <a:pt x="4539" y="1016"/>
                  <a:pt x="4539" y="2269"/>
                </a:cubicBezTo>
              </a:path>
            </a:pathLst>
          </a:custGeom>
          <a:solidFill>
            <a:schemeClr val="bg1">
              <a:alpha val="40000"/>
            </a:schemeClr>
          </a:solidFill>
          <a:ln w="12700">
            <a:miter lim="400000"/>
          </a:ln>
        </p:spPr>
        <p:txBody>
          <a:bodyPr lIns="27219" tIns="27219" rIns="27219" bIns="27219" anchor="ctr"/>
          <a:lstStyle/>
          <a:p>
            <a:pPr defTabSz="228600"/>
            <a:endParaRPr lang="zh-CN" altLang="en-US" sz="2145">
              <a:solidFill>
                <a:srgbClr val="FDFDFD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Han Sans SC" panose="020B0500000000000000" pitchFamily="34" charset="-122"/>
              <a:ea typeface="Source Han Sans SC" panose="020B0500000000000000" pitchFamily="34" charset="-122"/>
              <a:cs typeface="Gill Sans"/>
              <a:sym typeface="Source Han Sans SC" panose="020B0500000000000000" pitchFamily="34" charset="-122"/>
            </a:endParaRPr>
          </a:p>
        </p:txBody>
      </p:sp>
      <p:sp>
        <p:nvSpPr>
          <p:cNvPr id="7" name="Freeform 14"/>
          <p:cNvSpPr>
            <a:spLocks noChangeArrowheads="1"/>
          </p:cNvSpPr>
          <p:nvPr/>
        </p:nvSpPr>
        <p:spPr bwMode="auto">
          <a:xfrm>
            <a:off x="5616586" y="2867573"/>
            <a:ext cx="1660507" cy="1656827"/>
          </a:xfrm>
          <a:custGeom>
            <a:avLst/>
            <a:gdLst>
              <a:gd name="T0" fmla="*/ 1194963907 w 3538"/>
              <a:gd name="T1" fmla="*/ 597284481 h 3538"/>
              <a:gd name="T2" fmla="*/ 1194963907 w 3538"/>
              <a:gd name="T3" fmla="*/ 597284481 h 3538"/>
              <a:gd name="T4" fmla="*/ 597651413 w 3538"/>
              <a:gd name="T5" fmla="*/ 1194905987 h 3538"/>
              <a:gd name="T6" fmla="*/ 0 w 3538"/>
              <a:gd name="T7" fmla="*/ 597284481 h 3538"/>
              <a:gd name="T8" fmla="*/ 597651413 w 3538"/>
              <a:gd name="T9" fmla="*/ 0 h 3538"/>
              <a:gd name="T10" fmla="*/ 1194963907 w 3538"/>
              <a:gd name="T11" fmla="*/ 597284481 h 35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38" h="3538">
                <a:moveTo>
                  <a:pt x="3537" y="1768"/>
                </a:moveTo>
                <a:lnTo>
                  <a:pt x="3537" y="1768"/>
                </a:lnTo>
                <a:cubicBezTo>
                  <a:pt x="3537" y="2745"/>
                  <a:pt x="2745" y="3537"/>
                  <a:pt x="1769" y="3537"/>
                </a:cubicBezTo>
                <a:cubicBezTo>
                  <a:pt x="792" y="3537"/>
                  <a:pt x="0" y="2745"/>
                  <a:pt x="0" y="1768"/>
                </a:cubicBezTo>
                <a:cubicBezTo>
                  <a:pt x="0" y="792"/>
                  <a:pt x="792" y="0"/>
                  <a:pt x="1769" y="0"/>
                </a:cubicBezTo>
                <a:cubicBezTo>
                  <a:pt x="2745" y="0"/>
                  <a:pt x="3537" y="792"/>
                  <a:pt x="3537" y="1768"/>
                </a:cubicBezTo>
              </a:path>
            </a:pathLst>
          </a:custGeom>
          <a:solidFill>
            <a:schemeClr val="bg1">
              <a:alpha val="40000"/>
            </a:schemeClr>
          </a:solidFill>
          <a:ln w="12700">
            <a:miter lim="400000"/>
          </a:ln>
        </p:spPr>
        <p:txBody>
          <a:bodyPr lIns="27219" tIns="27219" rIns="27219" bIns="27219" anchor="ctr"/>
          <a:lstStyle/>
          <a:p>
            <a:pPr defTabSz="228600"/>
            <a:endParaRPr lang="zh-CN" altLang="en-US" sz="2145">
              <a:solidFill>
                <a:srgbClr val="FDFDFD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Han Sans SC" panose="020B0500000000000000" pitchFamily="34" charset="-122"/>
              <a:ea typeface="Source Han Sans SC" panose="020B0500000000000000" pitchFamily="34" charset="-122"/>
              <a:cs typeface="Gill Sans"/>
              <a:sym typeface="Source Han Sans SC" panose="020B0500000000000000" pitchFamily="34" charset="-122"/>
            </a:endParaRPr>
          </a:p>
        </p:txBody>
      </p:sp>
      <p:sp>
        <p:nvSpPr>
          <p:cNvPr id="8" name="Freeform 15"/>
          <p:cNvSpPr>
            <a:spLocks noChangeArrowheads="1"/>
          </p:cNvSpPr>
          <p:nvPr/>
        </p:nvSpPr>
        <p:spPr bwMode="auto">
          <a:xfrm>
            <a:off x="5850548" y="3103083"/>
            <a:ext cx="1190512" cy="1187876"/>
          </a:xfrm>
          <a:custGeom>
            <a:avLst/>
            <a:gdLst>
              <a:gd name="T0" fmla="*/ 856843160 w 2536"/>
              <a:gd name="T1" fmla="*/ 428233348 h 2536"/>
              <a:gd name="T2" fmla="*/ 856843160 w 2536"/>
              <a:gd name="T3" fmla="*/ 428233348 h 2536"/>
              <a:gd name="T4" fmla="*/ 428590610 w 2536"/>
              <a:gd name="T5" fmla="*/ 856803801 h 2536"/>
              <a:gd name="T6" fmla="*/ 0 w 2536"/>
              <a:gd name="T7" fmla="*/ 428233348 h 2536"/>
              <a:gd name="T8" fmla="*/ 428590610 w 2536"/>
              <a:gd name="T9" fmla="*/ 0 h 2536"/>
              <a:gd name="T10" fmla="*/ 856843160 w 2536"/>
              <a:gd name="T11" fmla="*/ 428233348 h 2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36" h="2536">
                <a:moveTo>
                  <a:pt x="2535" y="1267"/>
                </a:moveTo>
                <a:lnTo>
                  <a:pt x="2535" y="1267"/>
                </a:lnTo>
                <a:cubicBezTo>
                  <a:pt x="2535" y="1966"/>
                  <a:pt x="1969" y="2535"/>
                  <a:pt x="1268" y="2535"/>
                </a:cubicBezTo>
                <a:cubicBezTo>
                  <a:pt x="569" y="2535"/>
                  <a:pt x="0" y="1966"/>
                  <a:pt x="0" y="1267"/>
                </a:cubicBezTo>
                <a:cubicBezTo>
                  <a:pt x="0" y="566"/>
                  <a:pt x="569" y="0"/>
                  <a:pt x="1268" y="0"/>
                </a:cubicBezTo>
                <a:cubicBezTo>
                  <a:pt x="1969" y="0"/>
                  <a:pt x="2535" y="566"/>
                  <a:pt x="2535" y="126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7219" tIns="27219" rIns="27219" bIns="27219" anchor="ctr"/>
          <a:lstStyle/>
          <a:p>
            <a:pPr defTabSz="228600"/>
            <a:endParaRPr lang="zh-CN" altLang="en-US" sz="2145">
              <a:solidFill>
                <a:srgbClr val="FDFDFD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Han Sans SC" panose="020B0500000000000000" pitchFamily="34" charset="-122"/>
              <a:ea typeface="Source Han Sans SC" panose="020B0500000000000000" pitchFamily="34" charset="-122"/>
              <a:cs typeface="Gill Sans"/>
              <a:sym typeface="Source Han Sans SC" panose="020B0500000000000000" pitchFamily="34" charset="-122"/>
            </a:endParaRPr>
          </a:p>
        </p:txBody>
      </p:sp>
      <p:sp>
        <p:nvSpPr>
          <p:cNvPr id="9" name="Freeform 16"/>
          <p:cNvSpPr>
            <a:spLocks noChangeArrowheads="1"/>
          </p:cNvSpPr>
          <p:nvPr/>
        </p:nvSpPr>
        <p:spPr bwMode="auto">
          <a:xfrm>
            <a:off x="6086580" y="3336527"/>
            <a:ext cx="720520" cy="720988"/>
          </a:xfrm>
          <a:custGeom>
            <a:avLst/>
            <a:gdLst>
              <a:gd name="T0" fmla="*/ 518724545 w 1534"/>
              <a:gd name="T1" fmla="*/ 260672385 h 1537"/>
              <a:gd name="T2" fmla="*/ 518724545 w 1534"/>
              <a:gd name="T3" fmla="*/ 260672385 h 1537"/>
              <a:gd name="T4" fmla="*/ 259531394 w 1534"/>
              <a:gd name="T5" fmla="*/ 520666756 h 1537"/>
              <a:gd name="T6" fmla="*/ 0 w 1534"/>
              <a:gd name="T7" fmla="*/ 260672385 h 1537"/>
              <a:gd name="T8" fmla="*/ 259531394 w 1534"/>
              <a:gd name="T9" fmla="*/ 0 h 1537"/>
              <a:gd name="T10" fmla="*/ 518724545 w 1534"/>
              <a:gd name="T11" fmla="*/ 260672385 h 15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4" h="1537">
                <a:moveTo>
                  <a:pt x="1533" y="769"/>
                </a:moveTo>
                <a:lnTo>
                  <a:pt x="1533" y="769"/>
                </a:lnTo>
                <a:cubicBezTo>
                  <a:pt x="1533" y="1193"/>
                  <a:pt x="1191" y="1536"/>
                  <a:pt x="767" y="1536"/>
                </a:cubicBezTo>
                <a:cubicBezTo>
                  <a:pt x="342" y="1536"/>
                  <a:pt x="0" y="1193"/>
                  <a:pt x="0" y="769"/>
                </a:cubicBezTo>
                <a:cubicBezTo>
                  <a:pt x="0" y="345"/>
                  <a:pt x="342" y="0"/>
                  <a:pt x="767" y="0"/>
                </a:cubicBezTo>
                <a:cubicBezTo>
                  <a:pt x="1191" y="0"/>
                  <a:pt x="1533" y="345"/>
                  <a:pt x="1533" y="769"/>
                </a:cubicBezTo>
              </a:path>
            </a:pathLst>
          </a:custGeom>
          <a:solidFill>
            <a:schemeClr val="bg1">
              <a:alpha val="40000"/>
            </a:schemeClr>
          </a:solidFill>
          <a:ln w="12700">
            <a:miter lim="400000"/>
          </a:ln>
        </p:spPr>
        <p:txBody>
          <a:bodyPr lIns="27219" tIns="27219" rIns="27219" bIns="27219" anchor="ctr"/>
          <a:lstStyle/>
          <a:p>
            <a:pPr defTabSz="228600"/>
            <a:endParaRPr lang="zh-CN" altLang="en-US" sz="2145">
              <a:solidFill>
                <a:srgbClr val="FDFDFD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Han Sans SC" panose="020B0500000000000000" pitchFamily="34" charset="-122"/>
              <a:ea typeface="Source Han Sans SC" panose="020B0500000000000000" pitchFamily="34" charset="-122"/>
              <a:cs typeface="Gill Sans"/>
              <a:sym typeface="Source Han Sans SC" panose="020B0500000000000000" pitchFamily="34" charset="-122"/>
            </a:endParaRPr>
          </a:p>
        </p:txBody>
      </p:sp>
      <p:sp>
        <p:nvSpPr>
          <p:cNvPr id="10" name="Freeform 17"/>
          <p:cNvSpPr>
            <a:spLocks noChangeArrowheads="1"/>
          </p:cNvSpPr>
          <p:nvPr/>
        </p:nvSpPr>
        <p:spPr bwMode="auto">
          <a:xfrm>
            <a:off x="6320541" y="3569968"/>
            <a:ext cx="250527" cy="249971"/>
          </a:xfrm>
          <a:custGeom>
            <a:avLst/>
            <a:gdLst>
              <a:gd name="T0" fmla="*/ 179594884 w 535"/>
              <a:gd name="T1" fmla="*/ 90129873 h 535"/>
              <a:gd name="T2" fmla="*/ 179594884 w 535"/>
              <a:gd name="T3" fmla="*/ 90129873 h 535"/>
              <a:gd name="T4" fmla="*/ 89460694 w 535"/>
              <a:gd name="T5" fmla="*/ 179586283 h 535"/>
              <a:gd name="T6" fmla="*/ 0 w 535"/>
              <a:gd name="T7" fmla="*/ 90129873 h 535"/>
              <a:gd name="T8" fmla="*/ 89460694 w 535"/>
              <a:gd name="T9" fmla="*/ 0 h 535"/>
              <a:gd name="T10" fmla="*/ 179594884 w 535"/>
              <a:gd name="T11" fmla="*/ 90129873 h 5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5" h="535">
                <a:moveTo>
                  <a:pt x="534" y="268"/>
                </a:moveTo>
                <a:lnTo>
                  <a:pt x="534" y="268"/>
                </a:lnTo>
                <a:cubicBezTo>
                  <a:pt x="534" y="415"/>
                  <a:pt x="412" y="534"/>
                  <a:pt x="266" y="534"/>
                </a:cubicBezTo>
                <a:cubicBezTo>
                  <a:pt x="119" y="534"/>
                  <a:pt x="0" y="415"/>
                  <a:pt x="0" y="268"/>
                </a:cubicBezTo>
                <a:cubicBezTo>
                  <a:pt x="0" y="121"/>
                  <a:pt x="119" y="0"/>
                  <a:pt x="266" y="0"/>
                </a:cubicBezTo>
                <a:cubicBezTo>
                  <a:pt x="412" y="0"/>
                  <a:pt x="534" y="121"/>
                  <a:pt x="534" y="26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7219" tIns="27219" rIns="27219" bIns="27219" anchor="ctr"/>
          <a:lstStyle/>
          <a:p>
            <a:pPr defTabSz="228600"/>
            <a:endParaRPr lang="zh-CN" altLang="en-US" sz="150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Han Sans SC" panose="020B0500000000000000" pitchFamily="34" charset="-122"/>
              <a:ea typeface="Source Han Sans SC" panose="020B0500000000000000" pitchFamily="34" charset="-122"/>
              <a:cs typeface="Gill Sans"/>
              <a:sym typeface="Source Han Sans SC" panose="020B0500000000000000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01124" y="2111475"/>
            <a:ext cx="1369971" cy="1051648"/>
            <a:chOff x="3254416" y="1662737"/>
            <a:chExt cx="1027478" cy="788736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713983" y="2451473"/>
              <a:ext cx="567911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254416" y="1662737"/>
              <a:ext cx="459567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5"/>
            <p:cNvCxnSpPr/>
            <p:nvPr/>
          </p:nvCxnSpPr>
          <p:spPr>
            <a:xfrm flipV="1">
              <a:off x="3713983" y="1662737"/>
              <a:ext cx="0" cy="78873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94"/>
          <p:cNvSpPr/>
          <p:nvPr/>
        </p:nvSpPr>
        <p:spPr>
          <a:xfrm>
            <a:off x="3789136" y="1777291"/>
            <a:ext cx="785788" cy="7847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7219" tIns="27219" rIns="27219" bIns="27219" anchor="ctr"/>
          <a:lstStyle/>
          <a:p>
            <a:pPr defTabSz="228600"/>
            <a:endParaRPr lang="zh-CN" altLang="zh-CN" sz="2145">
              <a:solidFill>
                <a:srgbClr val="FDFDFD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Han Sans SC" panose="020B0500000000000000" pitchFamily="34" charset="-122"/>
              <a:ea typeface="Source Han Sans SC" panose="020B0500000000000000" pitchFamily="34" charset="-122"/>
              <a:cs typeface="Gill Sans"/>
              <a:sym typeface="Source Han Sans SC" panose="020B0500000000000000" pitchFamily="34" charset="-122"/>
            </a:endParaRPr>
          </a:p>
        </p:txBody>
      </p:sp>
      <p:sp>
        <p:nvSpPr>
          <p:cNvPr id="16" name="Freeform 221"/>
          <p:cNvSpPr>
            <a:spLocks noChangeArrowheads="1"/>
          </p:cNvSpPr>
          <p:nvPr/>
        </p:nvSpPr>
        <p:spPr bwMode="auto">
          <a:xfrm>
            <a:off x="4024079" y="1972891"/>
            <a:ext cx="292884" cy="358733"/>
          </a:xfrm>
          <a:custGeom>
            <a:avLst/>
            <a:gdLst>
              <a:gd name="T0" fmla="*/ 412806 w 501"/>
              <a:gd name="T1" fmla="*/ 0 h 619"/>
              <a:gd name="T2" fmla="*/ 412806 w 501"/>
              <a:gd name="T3" fmla="*/ 0 h 619"/>
              <a:gd name="T4" fmla="*/ 412806 w 501"/>
              <a:gd name="T5" fmla="*/ 0 h 619"/>
              <a:gd name="T6" fmla="*/ 361351 w 501"/>
              <a:gd name="T7" fmla="*/ 0 h 619"/>
              <a:gd name="T8" fmla="*/ 85368 w 501"/>
              <a:gd name="T9" fmla="*/ 0 h 619"/>
              <a:gd name="T10" fmla="*/ 0 w 501"/>
              <a:gd name="T11" fmla="*/ 85809 h 619"/>
              <a:gd name="T12" fmla="*/ 0 w 501"/>
              <a:gd name="T13" fmla="*/ 631970 h 619"/>
              <a:gd name="T14" fmla="*/ 85368 w 501"/>
              <a:gd name="T15" fmla="*/ 716619 h 619"/>
              <a:gd name="T16" fmla="*/ 499343 w 501"/>
              <a:gd name="T17" fmla="*/ 716619 h 619"/>
              <a:gd name="T18" fmla="*/ 584711 w 501"/>
              <a:gd name="T19" fmla="*/ 631970 h 619"/>
              <a:gd name="T20" fmla="*/ 584711 w 501"/>
              <a:gd name="T21" fmla="*/ 170458 h 619"/>
              <a:gd name="T22" fmla="*/ 412806 w 501"/>
              <a:gd name="T23" fmla="*/ 0 h 619"/>
              <a:gd name="T24" fmla="*/ 550797 w 501"/>
              <a:gd name="T25" fmla="*/ 631970 h 619"/>
              <a:gd name="T26" fmla="*/ 550797 w 501"/>
              <a:gd name="T27" fmla="*/ 631970 h 619"/>
              <a:gd name="T28" fmla="*/ 499343 w 501"/>
              <a:gd name="T29" fmla="*/ 682992 h 619"/>
              <a:gd name="T30" fmla="*/ 85368 w 501"/>
              <a:gd name="T31" fmla="*/ 682992 h 619"/>
              <a:gd name="T32" fmla="*/ 33913 w 501"/>
              <a:gd name="T33" fmla="*/ 631970 h 619"/>
              <a:gd name="T34" fmla="*/ 33913 w 501"/>
              <a:gd name="T35" fmla="*/ 85809 h 619"/>
              <a:gd name="T36" fmla="*/ 85368 w 501"/>
              <a:gd name="T37" fmla="*/ 33628 h 619"/>
              <a:gd name="T38" fmla="*/ 361351 w 501"/>
              <a:gd name="T39" fmla="*/ 33628 h 619"/>
              <a:gd name="T40" fmla="*/ 361351 w 501"/>
              <a:gd name="T41" fmla="*/ 136830 h 619"/>
              <a:gd name="T42" fmla="*/ 446719 w 501"/>
              <a:gd name="T43" fmla="*/ 222639 h 619"/>
              <a:gd name="T44" fmla="*/ 550797 w 501"/>
              <a:gd name="T45" fmla="*/ 222639 h 619"/>
              <a:gd name="T46" fmla="*/ 550797 w 501"/>
              <a:gd name="T47" fmla="*/ 631970 h 619"/>
              <a:gd name="T48" fmla="*/ 446719 w 501"/>
              <a:gd name="T49" fmla="*/ 170458 h 619"/>
              <a:gd name="T50" fmla="*/ 446719 w 501"/>
              <a:gd name="T51" fmla="*/ 170458 h 619"/>
              <a:gd name="T52" fmla="*/ 412806 w 501"/>
              <a:gd name="T53" fmla="*/ 136830 h 619"/>
              <a:gd name="T54" fmla="*/ 412806 w 501"/>
              <a:gd name="T55" fmla="*/ 33628 h 619"/>
              <a:gd name="T56" fmla="*/ 550797 w 501"/>
              <a:gd name="T57" fmla="*/ 170458 h 619"/>
              <a:gd name="T58" fmla="*/ 446719 w 501"/>
              <a:gd name="T59" fmla="*/ 170458 h 619"/>
              <a:gd name="T60" fmla="*/ 430347 w 501"/>
              <a:gd name="T61" fmla="*/ 495140 h 619"/>
              <a:gd name="T62" fmla="*/ 430347 w 501"/>
              <a:gd name="T63" fmla="*/ 495140 h 619"/>
              <a:gd name="T64" fmla="*/ 154364 w 501"/>
              <a:gd name="T65" fmla="*/ 495140 h 619"/>
              <a:gd name="T66" fmla="*/ 137992 w 501"/>
              <a:gd name="T67" fmla="*/ 512534 h 619"/>
              <a:gd name="T68" fmla="*/ 154364 w 501"/>
              <a:gd name="T69" fmla="*/ 546161 h 619"/>
              <a:gd name="T70" fmla="*/ 430347 w 501"/>
              <a:gd name="T71" fmla="*/ 546161 h 619"/>
              <a:gd name="T72" fmla="*/ 446719 w 501"/>
              <a:gd name="T73" fmla="*/ 512534 h 619"/>
              <a:gd name="T74" fmla="*/ 430347 w 501"/>
              <a:gd name="T75" fmla="*/ 495140 h 619"/>
              <a:gd name="T76" fmla="*/ 430347 w 501"/>
              <a:gd name="T77" fmla="*/ 358310 h 619"/>
              <a:gd name="T78" fmla="*/ 430347 w 501"/>
              <a:gd name="T79" fmla="*/ 358310 h 619"/>
              <a:gd name="T80" fmla="*/ 154364 w 501"/>
              <a:gd name="T81" fmla="*/ 358310 h 619"/>
              <a:gd name="T82" fmla="*/ 137992 w 501"/>
              <a:gd name="T83" fmla="*/ 375703 h 619"/>
              <a:gd name="T84" fmla="*/ 154364 w 501"/>
              <a:gd name="T85" fmla="*/ 410491 h 619"/>
              <a:gd name="T86" fmla="*/ 430347 w 501"/>
              <a:gd name="T87" fmla="*/ 410491 h 619"/>
              <a:gd name="T88" fmla="*/ 446719 w 501"/>
              <a:gd name="T89" fmla="*/ 375703 h 619"/>
              <a:gd name="T90" fmla="*/ 430347 w 501"/>
              <a:gd name="T91" fmla="*/ 358310 h 6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1" h="619">
                <a:moveTo>
                  <a:pt x="353" y="0"/>
                </a:moveTo>
                <a:lnTo>
                  <a:pt x="353" y="0"/>
                </a:lnTo>
                <a:cubicBezTo>
                  <a:pt x="338" y="0"/>
                  <a:pt x="338" y="0"/>
                  <a:pt x="30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27" y="618"/>
                  <a:pt x="427" y="618"/>
                  <a:pt x="427" y="618"/>
                </a:cubicBezTo>
                <a:cubicBezTo>
                  <a:pt x="471" y="618"/>
                  <a:pt x="500" y="589"/>
                  <a:pt x="500" y="545"/>
                </a:cubicBezTo>
                <a:cubicBezTo>
                  <a:pt x="500" y="147"/>
                  <a:pt x="500" y="147"/>
                  <a:pt x="500" y="147"/>
                </a:cubicBezTo>
                <a:lnTo>
                  <a:pt x="353" y="0"/>
                </a:ln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59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309" y="29"/>
                  <a:pt x="309" y="29"/>
                  <a:pt x="309" y="29"/>
                </a:cubicBezTo>
                <a:cubicBezTo>
                  <a:pt x="309" y="88"/>
                  <a:pt x="309" y="118"/>
                  <a:pt x="309" y="118"/>
                </a:cubicBezTo>
                <a:cubicBezTo>
                  <a:pt x="309" y="162"/>
                  <a:pt x="338" y="192"/>
                  <a:pt x="382" y="192"/>
                </a:cubicBezTo>
                <a:cubicBezTo>
                  <a:pt x="382" y="192"/>
                  <a:pt x="427" y="192"/>
                  <a:pt x="471" y="192"/>
                </a:cubicBezTo>
                <a:lnTo>
                  <a:pt x="471" y="545"/>
                </a:lnTo>
                <a:close/>
                <a:moveTo>
                  <a:pt x="382" y="147"/>
                </a:moveTo>
                <a:lnTo>
                  <a:pt x="382" y="147"/>
                </a:lnTo>
                <a:cubicBezTo>
                  <a:pt x="368" y="147"/>
                  <a:pt x="353" y="133"/>
                  <a:pt x="353" y="118"/>
                </a:cubicBezTo>
                <a:cubicBezTo>
                  <a:pt x="353" y="118"/>
                  <a:pt x="353" y="88"/>
                  <a:pt x="353" y="29"/>
                </a:cubicBezTo>
                <a:cubicBezTo>
                  <a:pt x="471" y="147"/>
                  <a:pt x="471" y="147"/>
                  <a:pt x="471" y="147"/>
                </a:cubicBezTo>
                <a:lnTo>
                  <a:pt x="382" y="147"/>
                </a:lnTo>
                <a:close/>
                <a:moveTo>
                  <a:pt x="368" y="427"/>
                </a:moveTo>
                <a:lnTo>
                  <a:pt x="368" y="427"/>
                </a:lnTo>
                <a:cubicBezTo>
                  <a:pt x="132" y="427"/>
                  <a:pt x="132" y="427"/>
                  <a:pt x="132" y="427"/>
                </a:cubicBezTo>
                <a:cubicBezTo>
                  <a:pt x="118" y="427"/>
                  <a:pt x="118" y="442"/>
                  <a:pt x="118" y="442"/>
                </a:cubicBezTo>
                <a:cubicBezTo>
                  <a:pt x="118" y="457"/>
                  <a:pt x="118" y="471"/>
                  <a:pt x="132" y="471"/>
                </a:cubicBezTo>
                <a:cubicBezTo>
                  <a:pt x="368" y="471"/>
                  <a:pt x="368" y="471"/>
                  <a:pt x="368" y="471"/>
                </a:cubicBezTo>
                <a:cubicBezTo>
                  <a:pt x="382" y="471"/>
                  <a:pt x="382" y="457"/>
                  <a:pt x="382" y="442"/>
                </a:cubicBezTo>
                <a:cubicBezTo>
                  <a:pt x="382" y="442"/>
                  <a:pt x="382" y="427"/>
                  <a:pt x="368" y="427"/>
                </a:cubicBezTo>
                <a:close/>
                <a:moveTo>
                  <a:pt x="368" y="309"/>
                </a:moveTo>
                <a:lnTo>
                  <a:pt x="368" y="309"/>
                </a:lnTo>
                <a:cubicBezTo>
                  <a:pt x="132" y="309"/>
                  <a:pt x="132" y="309"/>
                  <a:pt x="132" y="309"/>
                </a:cubicBezTo>
                <a:cubicBezTo>
                  <a:pt x="118" y="309"/>
                  <a:pt x="118" y="324"/>
                  <a:pt x="118" y="324"/>
                </a:cubicBezTo>
                <a:cubicBezTo>
                  <a:pt x="118" y="339"/>
                  <a:pt x="118" y="354"/>
                  <a:pt x="132" y="354"/>
                </a:cubicBezTo>
                <a:cubicBezTo>
                  <a:pt x="368" y="354"/>
                  <a:pt x="368" y="354"/>
                  <a:pt x="368" y="354"/>
                </a:cubicBezTo>
                <a:cubicBezTo>
                  <a:pt x="382" y="354"/>
                  <a:pt x="382" y="339"/>
                  <a:pt x="382" y="324"/>
                </a:cubicBezTo>
                <a:cubicBezTo>
                  <a:pt x="382" y="324"/>
                  <a:pt x="382" y="309"/>
                  <a:pt x="368" y="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65317" tIns="32660" rIns="65317" bIns="32660" anchor="ctr"/>
          <a:lstStyle/>
          <a:p>
            <a:endParaRPr lang="zh-CN" altLang="en-US" sz="2500">
              <a:solidFill>
                <a:schemeClr val="accent2">
                  <a:lumMod val="20000"/>
                  <a:lumOff val="80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cxnSp>
        <p:nvCxnSpPr>
          <p:cNvPr id="17" name="Straight Connector 13"/>
          <p:cNvCxnSpPr/>
          <p:nvPr/>
        </p:nvCxnSpPr>
        <p:spPr>
          <a:xfrm flipH="1">
            <a:off x="4701124" y="3560659"/>
            <a:ext cx="136997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none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01"/>
          <p:cNvSpPr/>
          <p:nvPr/>
        </p:nvSpPr>
        <p:spPr>
          <a:xfrm>
            <a:off x="3789928" y="3194799"/>
            <a:ext cx="784995" cy="7847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7219" tIns="27219" rIns="27219" bIns="27219" anchor="ctr"/>
          <a:lstStyle/>
          <a:p>
            <a:pPr defTabSz="228600"/>
            <a:endParaRPr lang="zh-CN" altLang="zh-CN" sz="2145">
              <a:solidFill>
                <a:srgbClr val="FDFDFD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Han Sans SC" panose="020B0500000000000000" pitchFamily="34" charset="-122"/>
              <a:ea typeface="Source Han Sans SC" panose="020B0500000000000000" pitchFamily="34" charset="-122"/>
              <a:cs typeface="Gill Sans"/>
              <a:sym typeface="Source Han Sans SC" panose="020B0500000000000000" pitchFamily="34" charset="-122"/>
            </a:endParaRPr>
          </a:p>
        </p:txBody>
      </p:sp>
      <p:sp>
        <p:nvSpPr>
          <p:cNvPr id="19" name="Freeform 214"/>
          <p:cNvSpPr>
            <a:spLocks noChangeArrowheads="1"/>
          </p:cNvSpPr>
          <p:nvPr/>
        </p:nvSpPr>
        <p:spPr bwMode="auto">
          <a:xfrm>
            <a:off x="4010584" y="3409406"/>
            <a:ext cx="282567" cy="317553"/>
          </a:xfrm>
          <a:custGeom>
            <a:avLst/>
            <a:gdLst>
              <a:gd name="T0" fmla="*/ 427854 w 545"/>
              <a:gd name="T1" fmla="*/ 378534 h 619"/>
              <a:gd name="T2" fmla="*/ 122541 w 545"/>
              <a:gd name="T3" fmla="*/ 393963 h 619"/>
              <a:gd name="T4" fmla="*/ 427854 w 545"/>
              <a:gd name="T5" fmla="*/ 423794 h 619"/>
              <a:gd name="T6" fmla="*/ 427854 w 545"/>
              <a:gd name="T7" fmla="*/ 378534 h 619"/>
              <a:gd name="T8" fmla="*/ 427854 w 545"/>
              <a:gd name="T9" fmla="*/ 484482 h 619"/>
              <a:gd name="T10" fmla="*/ 122541 w 545"/>
              <a:gd name="T11" fmla="*/ 499912 h 619"/>
              <a:gd name="T12" fmla="*/ 427854 w 545"/>
              <a:gd name="T13" fmla="*/ 515341 h 619"/>
              <a:gd name="T14" fmla="*/ 427854 w 545"/>
              <a:gd name="T15" fmla="*/ 484482 h 619"/>
              <a:gd name="T16" fmla="*/ 489124 w 545"/>
              <a:gd name="T17" fmla="*/ 76118 h 619"/>
              <a:gd name="T18" fmla="*/ 427854 w 545"/>
              <a:gd name="T19" fmla="*/ 29830 h 619"/>
              <a:gd name="T20" fmla="*/ 275197 w 545"/>
              <a:gd name="T21" fmla="*/ 0 h 619"/>
              <a:gd name="T22" fmla="*/ 137079 w 545"/>
              <a:gd name="T23" fmla="*/ 29830 h 619"/>
              <a:gd name="T24" fmla="*/ 75809 w 545"/>
              <a:gd name="T25" fmla="*/ 76118 h 619"/>
              <a:gd name="T26" fmla="*/ 0 w 545"/>
              <a:gd name="T27" fmla="*/ 560601 h 619"/>
              <a:gd name="T28" fmla="*/ 489124 w 545"/>
              <a:gd name="T29" fmla="*/ 635690 h 619"/>
              <a:gd name="T30" fmla="*/ 564934 w 545"/>
              <a:gd name="T31" fmla="*/ 151208 h 619"/>
              <a:gd name="T32" fmla="*/ 183811 w 545"/>
              <a:gd name="T33" fmla="*/ 76118 h 619"/>
              <a:gd name="T34" fmla="*/ 229504 w 545"/>
              <a:gd name="T35" fmla="*/ 76118 h 619"/>
              <a:gd name="T36" fmla="*/ 336468 w 545"/>
              <a:gd name="T37" fmla="*/ 76118 h 619"/>
              <a:gd name="T38" fmla="*/ 382161 w 545"/>
              <a:gd name="T39" fmla="*/ 151208 h 619"/>
              <a:gd name="T40" fmla="*/ 183811 w 545"/>
              <a:gd name="T41" fmla="*/ 76118 h 619"/>
              <a:gd name="T42" fmla="*/ 519240 w 545"/>
              <a:gd name="T43" fmla="*/ 560601 h 619"/>
              <a:gd name="T44" fmla="*/ 75809 w 545"/>
              <a:gd name="T45" fmla="*/ 605860 h 619"/>
              <a:gd name="T46" fmla="*/ 30116 w 545"/>
              <a:gd name="T47" fmla="*/ 151208 h 619"/>
              <a:gd name="T48" fmla="*/ 137079 w 545"/>
              <a:gd name="T49" fmla="*/ 121378 h 619"/>
              <a:gd name="T50" fmla="*/ 427854 w 545"/>
              <a:gd name="T51" fmla="*/ 197496 h 619"/>
              <a:gd name="T52" fmla="*/ 489124 w 545"/>
              <a:gd name="T53" fmla="*/ 121378 h 619"/>
              <a:gd name="T54" fmla="*/ 519240 w 545"/>
              <a:gd name="T55" fmla="*/ 560601 h 619"/>
              <a:gd name="T56" fmla="*/ 427854 w 545"/>
              <a:gd name="T57" fmla="*/ 272586 h 619"/>
              <a:gd name="T58" fmla="*/ 122541 w 545"/>
              <a:gd name="T59" fmla="*/ 303444 h 619"/>
              <a:gd name="T60" fmla="*/ 427854 w 545"/>
              <a:gd name="T61" fmla="*/ 317845 h 619"/>
              <a:gd name="T62" fmla="*/ 427854 w 545"/>
              <a:gd name="T63" fmla="*/ 272586 h 61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65317" tIns="32660" rIns="65317" bIns="32660" anchor="ctr"/>
          <a:lstStyle/>
          <a:p>
            <a:endParaRPr lang="zh-CN" altLang="en-US" sz="2500">
              <a:solidFill>
                <a:schemeClr val="accent2">
                  <a:lumMod val="20000"/>
                  <a:lumOff val="80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01124" y="3958195"/>
            <a:ext cx="1369971" cy="1051648"/>
            <a:chOff x="3254416" y="3047777"/>
            <a:chExt cx="1027478" cy="788736"/>
          </a:xfrm>
        </p:grpSpPr>
        <p:cxnSp>
          <p:nvCxnSpPr>
            <p:cNvPr id="21" name="Straight Connector 14"/>
            <p:cNvCxnSpPr/>
            <p:nvPr/>
          </p:nvCxnSpPr>
          <p:spPr>
            <a:xfrm flipH="1">
              <a:off x="3254416" y="3836513"/>
              <a:ext cx="459567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16"/>
            <p:cNvCxnSpPr/>
            <p:nvPr/>
          </p:nvCxnSpPr>
          <p:spPr>
            <a:xfrm flipH="1">
              <a:off x="3713983" y="3056092"/>
              <a:ext cx="567911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17"/>
            <p:cNvCxnSpPr/>
            <p:nvPr/>
          </p:nvCxnSpPr>
          <p:spPr>
            <a:xfrm flipV="1">
              <a:off x="3713983" y="3047777"/>
              <a:ext cx="0" cy="78873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104"/>
          <p:cNvSpPr/>
          <p:nvPr/>
        </p:nvSpPr>
        <p:spPr>
          <a:xfrm>
            <a:off x="3789136" y="4667740"/>
            <a:ext cx="785788" cy="7847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7219" tIns="27219" rIns="27219" bIns="27219" anchor="ctr"/>
          <a:lstStyle/>
          <a:p>
            <a:pPr defTabSz="228600"/>
            <a:endParaRPr lang="zh-CN" altLang="zh-CN" sz="2145">
              <a:solidFill>
                <a:srgbClr val="FDFDFD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Han Sans SC" panose="020B0500000000000000" pitchFamily="34" charset="-122"/>
              <a:ea typeface="Source Han Sans SC" panose="020B0500000000000000" pitchFamily="34" charset="-122"/>
              <a:cs typeface="Gill Sans"/>
              <a:sym typeface="Source Han Sans SC" panose="020B0500000000000000" pitchFamily="34" charset="-122"/>
            </a:endParaRPr>
          </a:p>
        </p:txBody>
      </p:sp>
      <p:sp>
        <p:nvSpPr>
          <p:cNvPr id="25" name="Freeform 177"/>
          <p:cNvSpPr>
            <a:spLocks noChangeArrowheads="1"/>
          </p:cNvSpPr>
          <p:nvPr/>
        </p:nvSpPr>
        <p:spPr bwMode="auto">
          <a:xfrm>
            <a:off x="4000267" y="4917191"/>
            <a:ext cx="303203" cy="302507"/>
          </a:xfrm>
          <a:custGeom>
            <a:avLst/>
            <a:gdLst>
              <a:gd name="T0" fmla="*/ 591217 w 649"/>
              <a:gd name="T1" fmla="*/ 28020 h 649"/>
              <a:gd name="T2" fmla="*/ 591217 w 649"/>
              <a:gd name="T3" fmla="*/ 28020 h 649"/>
              <a:gd name="T4" fmla="*/ 495016 w 649"/>
              <a:gd name="T5" fmla="*/ 28020 h 649"/>
              <a:gd name="T6" fmla="*/ 384805 w 649"/>
              <a:gd name="T7" fmla="*/ 152241 h 649"/>
              <a:gd name="T8" fmla="*/ 165317 w 649"/>
              <a:gd name="T9" fmla="*/ 69115 h 649"/>
              <a:gd name="T10" fmla="*/ 96201 w 649"/>
              <a:gd name="T11" fmla="*/ 83125 h 649"/>
              <a:gd name="T12" fmla="*/ 96201 w 649"/>
              <a:gd name="T13" fmla="*/ 165317 h 649"/>
              <a:gd name="T14" fmla="*/ 247508 w 649"/>
              <a:gd name="T15" fmla="*/ 289538 h 649"/>
              <a:gd name="T16" fmla="*/ 151307 w 649"/>
              <a:gd name="T17" fmla="*/ 385739 h 649"/>
              <a:gd name="T18" fmla="*/ 55106 w 649"/>
              <a:gd name="T19" fmla="*/ 357719 h 649"/>
              <a:gd name="T20" fmla="*/ 27086 w 649"/>
              <a:gd name="T21" fmla="*/ 371729 h 649"/>
              <a:gd name="T22" fmla="*/ 14010 w 649"/>
              <a:gd name="T23" fmla="*/ 412825 h 649"/>
              <a:gd name="T24" fmla="*/ 123287 w 649"/>
              <a:gd name="T25" fmla="*/ 495016 h 649"/>
              <a:gd name="T26" fmla="*/ 206412 w 649"/>
              <a:gd name="T27" fmla="*/ 592151 h 649"/>
              <a:gd name="T28" fmla="*/ 247508 w 649"/>
              <a:gd name="T29" fmla="*/ 578141 h 649"/>
              <a:gd name="T30" fmla="*/ 247508 w 649"/>
              <a:gd name="T31" fmla="*/ 550121 h 649"/>
              <a:gd name="T32" fmla="*/ 233498 w 649"/>
              <a:gd name="T33" fmla="*/ 467930 h 649"/>
              <a:gd name="T34" fmla="*/ 329699 w 649"/>
              <a:gd name="T35" fmla="*/ 371729 h 649"/>
              <a:gd name="T36" fmla="*/ 453920 w 649"/>
              <a:gd name="T37" fmla="*/ 523036 h 649"/>
              <a:gd name="T38" fmla="*/ 536112 w 649"/>
              <a:gd name="T39" fmla="*/ 523036 h 649"/>
              <a:gd name="T40" fmla="*/ 550121 w 649"/>
              <a:gd name="T41" fmla="*/ 453920 h 649"/>
              <a:gd name="T42" fmla="*/ 466996 w 649"/>
              <a:gd name="T43" fmla="*/ 234432 h 649"/>
              <a:gd name="T44" fmla="*/ 577207 w 649"/>
              <a:gd name="T45" fmla="*/ 110211 h 649"/>
              <a:gd name="T46" fmla="*/ 591217 w 649"/>
              <a:gd name="T47" fmla="*/ 28020 h 649"/>
              <a:gd name="T48" fmla="*/ 563197 w 649"/>
              <a:gd name="T49" fmla="*/ 97135 h 649"/>
              <a:gd name="T50" fmla="*/ 563197 w 649"/>
              <a:gd name="T51" fmla="*/ 97135 h 649"/>
              <a:gd name="T52" fmla="*/ 425900 w 649"/>
              <a:gd name="T53" fmla="*/ 234432 h 649"/>
              <a:gd name="T54" fmla="*/ 509026 w 649"/>
              <a:gd name="T55" fmla="*/ 453920 h 649"/>
              <a:gd name="T56" fmla="*/ 509026 w 649"/>
              <a:gd name="T57" fmla="*/ 495016 h 649"/>
              <a:gd name="T58" fmla="*/ 466996 w 649"/>
              <a:gd name="T59" fmla="*/ 495016 h 649"/>
              <a:gd name="T60" fmla="*/ 343709 w 649"/>
              <a:gd name="T61" fmla="*/ 316623 h 649"/>
              <a:gd name="T62" fmla="*/ 192402 w 649"/>
              <a:gd name="T63" fmla="*/ 453920 h 649"/>
              <a:gd name="T64" fmla="*/ 220422 w 649"/>
              <a:gd name="T65" fmla="*/ 550121 h 649"/>
              <a:gd name="T66" fmla="*/ 151307 w 649"/>
              <a:gd name="T67" fmla="*/ 467930 h 649"/>
              <a:gd name="T68" fmla="*/ 55106 w 649"/>
              <a:gd name="T69" fmla="*/ 398815 h 649"/>
              <a:gd name="T70" fmla="*/ 151307 w 649"/>
              <a:gd name="T71" fmla="*/ 426834 h 649"/>
              <a:gd name="T72" fmla="*/ 302614 w 649"/>
              <a:gd name="T73" fmla="*/ 275528 h 649"/>
              <a:gd name="T74" fmla="*/ 123287 w 649"/>
              <a:gd name="T75" fmla="*/ 137297 h 649"/>
              <a:gd name="T76" fmla="*/ 123287 w 649"/>
              <a:gd name="T77" fmla="*/ 110211 h 649"/>
              <a:gd name="T78" fmla="*/ 165317 w 649"/>
              <a:gd name="T79" fmla="*/ 110211 h 649"/>
              <a:gd name="T80" fmla="*/ 384805 w 649"/>
              <a:gd name="T81" fmla="*/ 192402 h 649"/>
              <a:gd name="T82" fmla="*/ 522102 w 649"/>
              <a:gd name="T83" fmla="*/ 55106 h 649"/>
              <a:gd name="T84" fmla="*/ 563197 w 649"/>
              <a:gd name="T85" fmla="*/ 55106 h 649"/>
              <a:gd name="T86" fmla="*/ 563197 w 649"/>
              <a:gd name="T87" fmla="*/ 97135 h 6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49" h="649">
                <a:moveTo>
                  <a:pt x="633" y="30"/>
                </a:moveTo>
                <a:lnTo>
                  <a:pt x="633" y="30"/>
                </a:lnTo>
                <a:cubicBezTo>
                  <a:pt x="603" y="0"/>
                  <a:pt x="559" y="15"/>
                  <a:pt x="530" y="30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62" y="74"/>
                  <a:pt x="132" y="59"/>
                  <a:pt x="103" y="89"/>
                </a:cubicBezTo>
                <a:cubicBezTo>
                  <a:pt x="88" y="104"/>
                  <a:pt x="59" y="133"/>
                  <a:pt x="103" y="177"/>
                </a:cubicBezTo>
                <a:cubicBezTo>
                  <a:pt x="265" y="310"/>
                  <a:pt x="265" y="310"/>
                  <a:pt x="265" y="310"/>
                </a:cubicBezTo>
                <a:cubicBezTo>
                  <a:pt x="162" y="413"/>
                  <a:pt x="162" y="413"/>
                  <a:pt x="162" y="413"/>
                </a:cubicBezTo>
                <a:cubicBezTo>
                  <a:pt x="59" y="383"/>
                  <a:pt x="59" y="383"/>
                  <a:pt x="59" y="383"/>
                </a:cubicBezTo>
                <a:cubicBezTo>
                  <a:pt x="44" y="383"/>
                  <a:pt x="44" y="383"/>
                  <a:pt x="29" y="398"/>
                </a:cubicBezTo>
                <a:cubicBezTo>
                  <a:pt x="29" y="398"/>
                  <a:pt x="0" y="413"/>
                  <a:pt x="15" y="442"/>
                </a:cubicBezTo>
                <a:cubicBezTo>
                  <a:pt x="132" y="530"/>
                  <a:pt x="132" y="530"/>
                  <a:pt x="132" y="530"/>
                </a:cubicBezTo>
                <a:cubicBezTo>
                  <a:pt x="221" y="634"/>
                  <a:pt x="221" y="634"/>
                  <a:pt x="221" y="634"/>
                </a:cubicBezTo>
                <a:cubicBezTo>
                  <a:pt x="236" y="648"/>
                  <a:pt x="250" y="648"/>
                  <a:pt x="265" y="619"/>
                </a:cubicBezTo>
                <a:cubicBezTo>
                  <a:pt x="280" y="619"/>
                  <a:pt x="280" y="604"/>
                  <a:pt x="265" y="589"/>
                </a:cubicBezTo>
                <a:cubicBezTo>
                  <a:pt x="250" y="501"/>
                  <a:pt x="250" y="501"/>
                  <a:pt x="250" y="501"/>
                </a:cubicBezTo>
                <a:cubicBezTo>
                  <a:pt x="353" y="398"/>
                  <a:pt x="353" y="398"/>
                  <a:pt x="353" y="398"/>
                </a:cubicBezTo>
                <a:cubicBezTo>
                  <a:pt x="486" y="560"/>
                  <a:pt x="486" y="560"/>
                  <a:pt x="486" y="560"/>
                </a:cubicBezTo>
                <a:cubicBezTo>
                  <a:pt x="530" y="589"/>
                  <a:pt x="559" y="560"/>
                  <a:pt x="574" y="560"/>
                </a:cubicBezTo>
                <a:cubicBezTo>
                  <a:pt x="589" y="530"/>
                  <a:pt x="589" y="501"/>
                  <a:pt x="589" y="486"/>
                </a:cubicBezTo>
                <a:cubicBezTo>
                  <a:pt x="500" y="251"/>
                  <a:pt x="500" y="251"/>
                  <a:pt x="500" y="251"/>
                </a:cubicBezTo>
                <a:cubicBezTo>
                  <a:pt x="618" y="118"/>
                  <a:pt x="618" y="118"/>
                  <a:pt x="618" y="118"/>
                </a:cubicBezTo>
                <a:cubicBezTo>
                  <a:pt x="648" y="104"/>
                  <a:pt x="648" y="59"/>
                  <a:pt x="633" y="30"/>
                </a:cubicBezTo>
                <a:close/>
                <a:moveTo>
                  <a:pt x="603" y="104"/>
                </a:moveTo>
                <a:lnTo>
                  <a:pt x="603" y="104"/>
                </a:lnTo>
                <a:cubicBezTo>
                  <a:pt x="456" y="251"/>
                  <a:pt x="456" y="251"/>
                  <a:pt x="456" y="251"/>
                </a:cubicBezTo>
                <a:cubicBezTo>
                  <a:pt x="545" y="486"/>
                  <a:pt x="545" y="486"/>
                  <a:pt x="545" y="486"/>
                </a:cubicBezTo>
                <a:cubicBezTo>
                  <a:pt x="545" y="501"/>
                  <a:pt x="545" y="516"/>
                  <a:pt x="545" y="530"/>
                </a:cubicBezTo>
                <a:cubicBezTo>
                  <a:pt x="530" y="545"/>
                  <a:pt x="515" y="530"/>
                  <a:pt x="500" y="530"/>
                </a:cubicBezTo>
                <a:cubicBezTo>
                  <a:pt x="368" y="339"/>
                  <a:pt x="368" y="339"/>
                  <a:pt x="368" y="339"/>
                </a:cubicBezTo>
                <a:cubicBezTo>
                  <a:pt x="206" y="486"/>
                  <a:pt x="206" y="486"/>
                  <a:pt x="206" y="48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221" y="589"/>
                  <a:pt x="162" y="501"/>
                  <a:pt x="162" y="501"/>
                </a:cubicBezTo>
                <a:cubicBezTo>
                  <a:pt x="162" y="501"/>
                  <a:pt x="73" y="427"/>
                  <a:pt x="59" y="42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324" y="295"/>
                  <a:pt x="324" y="295"/>
                  <a:pt x="324" y="295"/>
                </a:cubicBezTo>
                <a:cubicBezTo>
                  <a:pt x="132" y="147"/>
                  <a:pt x="132" y="147"/>
                  <a:pt x="132" y="147"/>
                </a:cubicBezTo>
                <a:cubicBezTo>
                  <a:pt x="132" y="147"/>
                  <a:pt x="118" y="133"/>
                  <a:pt x="132" y="118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412" y="206"/>
                  <a:pt x="412" y="206"/>
                  <a:pt x="412" y="206"/>
                </a:cubicBezTo>
                <a:cubicBezTo>
                  <a:pt x="559" y="59"/>
                  <a:pt x="559" y="59"/>
                  <a:pt x="559" y="59"/>
                </a:cubicBezTo>
                <a:cubicBezTo>
                  <a:pt x="574" y="45"/>
                  <a:pt x="589" y="45"/>
                  <a:pt x="603" y="59"/>
                </a:cubicBezTo>
                <a:cubicBezTo>
                  <a:pt x="603" y="74"/>
                  <a:pt x="618" y="89"/>
                  <a:pt x="603" y="1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65317" tIns="32660" rIns="65317" bIns="32660" anchor="ctr"/>
          <a:lstStyle/>
          <a:p>
            <a:endParaRPr lang="zh-CN" altLang="en-US" sz="2500">
              <a:solidFill>
                <a:schemeClr val="accent2">
                  <a:lumMod val="20000"/>
                  <a:lumOff val="80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1434561" y="1677872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单击编辑标题</a:t>
            </a:r>
            <a:endParaRPr lang="en-US" sz="1600" b="1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1050623" y="1963622"/>
            <a:ext cx="2333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单击此处可编辑内容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8" name="TextBox 9"/>
          <p:cNvSpPr txBox="1"/>
          <p:nvPr/>
        </p:nvSpPr>
        <p:spPr>
          <a:xfrm>
            <a:off x="960533" y="2184726"/>
            <a:ext cx="2523415" cy="5542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/>
            <a:r>
              <a:rPr lang="zh-CN" altLang="en-US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1434561" y="3103083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单击编辑标题</a:t>
            </a:r>
            <a:endParaRPr lang="en-US" sz="1600" b="1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1050623" y="3388833"/>
            <a:ext cx="2333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单击此处可编辑内容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960533" y="3609937"/>
            <a:ext cx="2523415" cy="5542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/>
            <a:r>
              <a:rPr lang="zh-CN" altLang="en-US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1434561" y="466774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单击编辑标题</a:t>
            </a:r>
            <a:endParaRPr lang="en-US" sz="1600" b="1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1050623" y="4953490"/>
            <a:ext cx="2333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单击此处可编辑内容</a:t>
            </a:r>
            <a:endParaRPr lang="en-US" sz="1200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34" name="TextBox 9"/>
          <p:cNvSpPr txBox="1"/>
          <p:nvPr/>
        </p:nvSpPr>
        <p:spPr>
          <a:xfrm>
            <a:off x="960533" y="5174594"/>
            <a:ext cx="2523415" cy="5542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/>
            <a:r>
              <a:rPr lang="zh-CN" altLang="en-US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683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67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8" grpId="0"/>
      <p:bldP spid="31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-2" y="4763"/>
            <a:ext cx="12192000" cy="6853238"/>
            <a:chOff x="-2" y="4763"/>
            <a:chExt cx="12192000" cy="6853238"/>
          </a:xfrm>
        </p:grpSpPr>
        <p:sp>
          <p:nvSpPr>
            <p:cNvPr id="45" name="Freeform 52"/>
            <p:cNvSpPr/>
            <p:nvPr/>
          </p:nvSpPr>
          <p:spPr bwMode="auto">
            <a:xfrm>
              <a:off x="3175" y="4763"/>
              <a:ext cx="9307080" cy="6846888"/>
            </a:xfrm>
            <a:custGeom>
              <a:avLst/>
              <a:gdLst>
                <a:gd name="T0" fmla="*/ 0 w 5311"/>
                <a:gd name="T1" fmla="*/ 4320 h 4320"/>
                <a:gd name="T2" fmla="*/ 5311 w 5311"/>
                <a:gd name="T3" fmla="*/ 4320 h 4320"/>
                <a:gd name="T4" fmla="*/ 3800 w 5311"/>
                <a:gd name="T5" fmla="*/ 1644 h 4320"/>
                <a:gd name="T6" fmla="*/ 2891 w 5311"/>
                <a:gd name="T7" fmla="*/ 0 h 4320"/>
                <a:gd name="T8" fmla="*/ 0 w 5311"/>
                <a:gd name="T9" fmla="*/ 0 h 4320"/>
                <a:gd name="T10" fmla="*/ 0 w 5311"/>
                <a:gd name="T11" fmla="*/ 432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11" h="4320">
                  <a:moveTo>
                    <a:pt x="0" y="4320"/>
                  </a:moveTo>
                  <a:cubicBezTo>
                    <a:pt x="5311" y="4320"/>
                    <a:pt x="5311" y="4320"/>
                    <a:pt x="5311" y="4320"/>
                  </a:cubicBezTo>
                  <a:cubicBezTo>
                    <a:pt x="5281" y="3020"/>
                    <a:pt x="4789" y="2633"/>
                    <a:pt x="3800" y="1644"/>
                  </a:cubicBezTo>
                  <a:cubicBezTo>
                    <a:pt x="3028" y="873"/>
                    <a:pt x="2904" y="264"/>
                    <a:pt x="28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320"/>
                  </a:lnTo>
                  <a:close/>
                </a:path>
              </a:pathLst>
            </a:custGeom>
            <a:solidFill>
              <a:schemeClr val="bg1">
                <a:lumMod val="95000"/>
                <a:alpha val="2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-2" y="298178"/>
              <a:ext cx="12192000" cy="6559823"/>
              <a:chOff x="-2" y="298178"/>
              <a:chExt cx="12192000" cy="6559823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351897" y="298178"/>
                <a:ext cx="2518113" cy="640829"/>
                <a:chOff x="351897" y="298178"/>
                <a:chExt cx="2518113" cy="640829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396565" y="298178"/>
                  <a:ext cx="23588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defRPr/>
                  </a:pPr>
                  <a:r>
                    <a:rPr lang="zh-CN" altLang="en-US" sz="20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sym typeface="Source Han Sans SC" panose="020B0500000000000000" pitchFamily="34" charset="-122"/>
                    </a:rPr>
                    <a:t>输入标题</a:t>
                  </a: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351897" y="631236"/>
                  <a:ext cx="2518113" cy="307771"/>
                </a:xfrm>
                <a:prstGeom prst="rect">
                  <a:avLst/>
                </a:prstGeom>
                <a:noFill/>
              </p:spPr>
              <p:txBody>
                <a:bodyPr wrap="none" lIns="91434" tIns="45717" rIns="91434" bIns="45717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400" dirty="0">
                      <a:solidFill>
                        <a:prstClr val="white">
                          <a:lumMod val="6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cs typeface="+mn-ea"/>
                      <a:sym typeface="Source Han Sans SC" panose="020B0500000000000000" pitchFamily="34" charset="-122"/>
                    </a:rPr>
                    <a:t>ADD RELATED TITLE WORDS</a:t>
                  </a:r>
                  <a:endParaRPr lang="zh-CN" altLang="en-US" sz="1400" dirty="0">
                    <a:solidFill>
                      <a:prstClr val="white">
                        <a:lumMod val="65000"/>
                      </a:prst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endParaRPr>
                </a:p>
              </p:txBody>
            </p:sp>
          </p:grpSp>
          <p:sp>
            <p:nvSpPr>
              <p:cNvPr id="49" name="矩形 48"/>
              <p:cNvSpPr/>
              <p:nvPr/>
            </p:nvSpPr>
            <p:spPr>
              <a:xfrm rot="5400000">
                <a:off x="5993293" y="659296"/>
                <a:ext cx="205410" cy="1219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</p:grpSp>
      <p:grpSp>
        <p:nvGrpSpPr>
          <p:cNvPr id="2" name="Group 47"/>
          <p:cNvGrpSpPr>
            <a:grpSpLocks noChangeAspect="1"/>
          </p:cNvGrpSpPr>
          <p:nvPr/>
        </p:nvGrpSpPr>
        <p:grpSpPr bwMode="auto">
          <a:xfrm>
            <a:off x="4645088" y="2585778"/>
            <a:ext cx="2900622" cy="2900622"/>
            <a:chOff x="1968848" y="2546470"/>
            <a:chExt cx="2846056" cy="2846056"/>
          </a:xfrm>
        </p:grpSpPr>
        <p:sp>
          <p:nvSpPr>
            <p:cNvPr id="3" name="Freeform 48"/>
            <p:cNvSpPr/>
            <p:nvPr/>
          </p:nvSpPr>
          <p:spPr>
            <a:xfrm>
              <a:off x="1968848" y="2546470"/>
              <a:ext cx="1390841" cy="1390841"/>
            </a:xfrm>
            <a:custGeom>
              <a:avLst/>
              <a:gdLst>
                <a:gd name="connsiteX0" fmla="*/ 231822 w 1390905"/>
                <a:gd name="connsiteY0" fmla="*/ 0 h 1390905"/>
                <a:gd name="connsiteX1" fmla="*/ 1390905 w 1390905"/>
                <a:gd name="connsiteY1" fmla="*/ 0 h 1390905"/>
                <a:gd name="connsiteX2" fmla="*/ 1390905 w 1390905"/>
                <a:gd name="connsiteY2" fmla="*/ 0 h 1390905"/>
                <a:gd name="connsiteX3" fmla="*/ 1390905 w 1390905"/>
                <a:gd name="connsiteY3" fmla="*/ 1159083 h 1390905"/>
                <a:gd name="connsiteX4" fmla="*/ 1159083 w 1390905"/>
                <a:gd name="connsiteY4" fmla="*/ 1390905 h 1390905"/>
                <a:gd name="connsiteX5" fmla="*/ 0 w 1390905"/>
                <a:gd name="connsiteY5" fmla="*/ 1390905 h 1390905"/>
                <a:gd name="connsiteX6" fmla="*/ 0 w 1390905"/>
                <a:gd name="connsiteY6" fmla="*/ 1390905 h 1390905"/>
                <a:gd name="connsiteX7" fmla="*/ 0 w 1390905"/>
                <a:gd name="connsiteY7" fmla="*/ 231822 h 1390905"/>
                <a:gd name="connsiteX8" fmla="*/ 231822 w 1390905"/>
                <a:gd name="connsiteY8" fmla="*/ 0 h 139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905" h="1390905">
                  <a:moveTo>
                    <a:pt x="231822" y="0"/>
                  </a:moveTo>
                  <a:lnTo>
                    <a:pt x="1390905" y="0"/>
                  </a:lnTo>
                  <a:lnTo>
                    <a:pt x="1390905" y="0"/>
                  </a:lnTo>
                  <a:lnTo>
                    <a:pt x="1390905" y="1159083"/>
                  </a:lnTo>
                  <a:cubicBezTo>
                    <a:pt x="1390905" y="1287115"/>
                    <a:pt x="1287115" y="1390905"/>
                    <a:pt x="1159083" y="1390905"/>
                  </a:cubicBezTo>
                  <a:lnTo>
                    <a:pt x="0" y="1390905"/>
                  </a:lnTo>
                  <a:lnTo>
                    <a:pt x="0" y="1390905"/>
                  </a:lnTo>
                  <a:lnTo>
                    <a:pt x="0" y="231822"/>
                  </a:lnTo>
                  <a:cubicBezTo>
                    <a:pt x="0" y="103790"/>
                    <a:pt x="103790" y="0"/>
                    <a:pt x="231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146" tIns="274146" rIns="274146" bIns="274146" spcCol="1270" anchor="ctr"/>
            <a:lstStyle/>
            <a:p>
              <a:pPr algn="ctr" defTabSz="1289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290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4" name="Freeform 49"/>
            <p:cNvSpPr/>
            <p:nvPr/>
          </p:nvSpPr>
          <p:spPr>
            <a:xfrm>
              <a:off x="3424063" y="2546470"/>
              <a:ext cx="1390841" cy="1390841"/>
            </a:xfrm>
            <a:custGeom>
              <a:avLst/>
              <a:gdLst>
                <a:gd name="connsiteX0" fmla="*/ 231822 w 1390905"/>
                <a:gd name="connsiteY0" fmla="*/ 0 h 1390905"/>
                <a:gd name="connsiteX1" fmla="*/ 1390905 w 1390905"/>
                <a:gd name="connsiteY1" fmla="*/ 0 h 1390905"/>
                <a:gd name="connsiteX2" fmla="*/ 1390905 w 1390905"/>
                <a:gd name="connsiteY2" fmla="*/ 0 h 1390905"/>
                <a:gd name="connsiteX3" fmla="*/ 1390905 w 1390905"/>
                <a:gd name="connsiteY3" fmla="*/ 1159083 h 1390905"/>
                <a:gd name="connsiteX4" fmla="*/ 1159083 w 1390905"/>
                <a:gd name="connsiteY4" fmla="*/ 1390905 h 1390905"/>
                <a:gd name="connsiteX5" fmla="*/ 0 w 1390905"/>
                <a:gd name="connsiteY5" fmla="*/ 1390905 h 1390905"/>
                <a:gd name="connsiteX6" fmla="*/ 0 w 1390905"/>
                <a:gd name="connsiteY6" fmla="*/ 1390905 h 1390905"/>
                <a:gd name="connsiteX7" fmla="*/ 0 w 1390905"/>
                <a:gd name="connsiteY7" fmla="*/ 231822 h 1390905"/>
                <a:gd name="connsiteX8" fmla="*/ 231822 w 1390905"/>
                <a:gd name="connsiteY8" fmla="*/ 0 h 139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905" h="1390905">
                  <a:moveTo>
                    <a:pt x="1390905" y="231822"/>
                  </a:moveTo>
                  <a:lnTo>
                    <a:pt x="1390905" y="1390905"/>
                  </a:lnTo>
                  <a:lnTo>
                    <a:pt x="1390905" y="1390905"/>
                  </a:lnTo>
                  <a:lnTo>
                    <a:pt x="231822" y="1390905"/>
                  </a:lnTo>
                  <a:cubicBezTo>
                    <a:pt x="103790" y="1390905"/>
                    <a:pt x="0" y="1287115"/>
                    <a:pt x="0" y="1159083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159083" y="0"/>
                  </a:lnTo>
                  <a:cubicBezTo>
                    <a:pt x="1287115" y="0"/>
                    <a:pt x="1390905" y="103790"/>
                    <a:pt x="1390905" y="231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146" tIns="274146" rIns="274146" bIns="274146" spcCol="1270" anchor="ctr"/>
            <a:lstStyle/>
            <a:p>
              <a:pPr algn="ctr" defTabSz="1289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290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5" name="Freeform 50"/>
            <p:cNvSpPr/>
            <p:nvPr/>
          </p:nvSpPr>
          <p:spPr>
            <a:xfrm>
              <a:off x="3424063" y="4001685"/>
              <a:ext cx="1390841" cy="1390841"/>
            </a:xfrm>
            <a:custGeom>
              <a:avLst/>
              <a:gdLst>
                <a:gd name="connsiteX0" fmla="*/ 231822 w 1390905"/>
                <a:gd name="connsiteY0" fmla="*/ 0 h 1390905"/>
                <a:gd name="connsiteX1" fmla="*/ 1390905 w 1390905"/>
                <a:gd name="connsiteY1" fmla="*/ 0 h 1390905"/>
                <a:gd name="connsiteX2" fmla="*/ 1390905 w 1390905"/>
                <a:gd name="connsiteY2" fmla="*/ 0 h 1390905"/>
                <a:gd name="connsiteX3" fmla="*/ 1390905 w 1390905"/>
                <a:gd name="connsiteY3" fmla="*/ 1159083 h 1390905"/>
                <a:gd name="connsiteX4" fmla="*/ 1159083 w 1390905"/>
                <a:gd name="connsiteY4" fmla="*/ 1390905 h 1390905"/>
                <a:gd name="connsiteX5" fmla="*/ 0 w 1390905"/>
                <a:gd name="connsiteY5" fmla="*/ 1390905 h 1390905"/>
                <a:gd name="connsiteX6" fmla="*/ 0 w 1390905"/>
                <a:gd name="connsiteY6" fmla="*/ 1390905 h 1390905"/>
                <a:gd name="connsiteX7" fmla="*/ 0 w 1390905"/>
                <a:gd name="connsiteY7" fmla="*/ 231822 h 1390905"/>
                <a:gd name="connsiteX8" fmla="*/ 231822 w 1390905"/>
                <a:gd name="connsiteY8" fmla="*/ 0 h 139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905" h="1390905">
                  <a:moveTo>
                    <a:pt x="1159083" y="1390905"/>
                  </a:moveTo>
                  <a:lnTo>
                    <a:pt x="0" y="1390905"/>
                  </a:lnTo>
                  <a:lnTo>
                    <a:pt x="0" y="1390905"/>
                  </a:lnTo>
                  <a:lnTo>
                    <a:pt x="0" y="231822"/>
                  </a:lnTo>
                  <a:cubicBezTo>
                    <a:pt x="0" y="103790"/>
                    <a:pt x="103790" y="0"/>
                    <a:pt x="231822" y="0"/>
                  </a:cubicBezTo>
                  <a:lnTo>
                    <a:pt x="1390905" y="0"/>
                  </a:lnTo>
                  <a:lnTo>
                    <a:pt x="1390905" y="0"/>
                  </a:lnTo>
                  <a:lnTo>
                    <a:pt x="1390905" y="1159083"/>
                  </a:lnTo>
                  <a:cubicBezTo>
                    <a:pt x="1390905" y="1287115"/>
                    <a:pt x="1287115" y="1390905"/>
                    <a:pt x="1159083" y="13909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146" tIns="274147" rIns="274147" bIns="274146" spcCol="1270" anchor="ctr"/>
            <a:lstStyle/>
            <a:p>
              <a:pPr algn="ctr" defTabSz="1289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290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6" name="Freeform 51"/>
            <p:cNvSpPr/>
            <p:nvPr/>
          </p:nvSpPr>
          <p:spPr>
            <a:xfrm rot="21600000">
              <a:off x="1968848" y="4001685"/>
              <a:ext cx="1390841" cy="1390841"/>
            </a:xfrm>
            <a:custGeom>
              <a:avLst/>
              <a:gdLst>
                <a:gd name="connsiteX0" fmla="*/ 231822 w 1390905"/>
                <a:gd name="connsiteY0" fmla="*/ 0 h 1390905"/>
                <a:gd name="connsiteX1" fmla="*/ 1390905 w 1390905"/>
                <a:gd name="connsiteY1" fmla="*/ 0 h 1390905"/>
                <a:gd name="connsiteX2" fmla="*/ 1390905 w 1390905"/>
                <a:gd name="connsiteY2" fmla="*/ 0 h 1390905"/>
                <a:gd name="connsiteX3" fmla="*/ 1390905 w 1390905"/>
                <a:gd name="connsiteY3" fmla="*/ 1159083 h 1390905"/>
                <a:gd name="connsiteX4" fmla="*/ 1159083 w 1390905"/>
                <a:gd name="connsiteY4" fmla="*/ 1390905 h 1390905"/>
                <a:gd name="connsiteX5" fmla="*/ 0 w 1390905"/>
                <a:gd name="connsiteY5" fmla="*/ 1390905 h 1390905"/>
                <a:gd name="connsiteX6" fmla="*/ 0 w 1390905"/>
                <a:gd name="connsiteY6" fmla="*/ 1390905 h 1390905"/>
                <a:gd name="connsiteX7" fmla="*/ 0 w 1390905"/>
                <a:gd name="connsiteY7" fmla="*/ 231822 h 1390905"/>
                <a:gd name="connsiteX8" fmla="*/ 231822 w 1390905"/>
                <a:gd name="connsiteY8" fmla="*/ 0 h 139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905" h="1390905">
                  <a:moveTo>
                    <a:pt x="0" y="115908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59083" y="0"/>
                  </a:lnTo>
                  <a:cubicBezTo>
                    <a:pt x="1287115" y="0"/>
                    <a:pt x="1390905" y="103790"/>
                    <a:pt x="1390905" y="231822"/>
                  </a:cubicBezTo>
                  <a:lnTo>
                    <a:pt x="1390905" y="1390905"/>
                  </a:lnTo>
                  <a:lnTo>
                    <a:pt x="1390905" y="1390905"/>
                  </a:lnTo>
                  <a:lnTo>
                    <a:pt x="231822" y="1390905"/>
                  </a:lnTo>
                  <a:cubicBezTo>
                    <a:pt x="103790" y="1390905"/>
                    <a:pt x="0" y="1287115"/>
                    <a:pt x="0" y="11590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146" tIns="274146" rIns="274146" bIns="274146" spcCol="1270" anchor="ctr"/>
            <a:lstStyle/>
            <a:p>
              <a:pPr algn="ctr" defTabSz="1289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290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sp>
        <p:nvSpPr>
          <p:cNvPr id="7" name="Oval 53"/>
          <p:cNvSpPr>
            <a:spLocks noChangeAspect="1"/>
          </p:cNvSpPr>
          <p:nvPr/>
        </p:nvSpPr>
        <p:spPr>
          <a:xfrm>
            <a:off x="3796173" y="2665302"/>
            <a:ext cx="262428" cy="262428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8" name="Oval 55"/>
          <p:cNvSpPr>
            <a:spLocks noChangeAspect="1"/>
          </p:cNvSpPr>
          <p:nvPr/>
        </p:nvSpPr>
        <p:spPr>
          <a:xfrm>
            <a:off x="3796173" y="4365650"/>
            <a:ext cx="262428" cy="262428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9" name="Oval 57"/>
          <p:cNvSpPr>
            <a:spLocks noChangeAspect="1"/>
          </p:cNvSpPr>
          <p:nvPr/>
        </p:nvSpPr>
        <p:spPr>
          <a:xfrm>
            <a:off x="8138161" y="2665302"/>
            <a:ext cx="262428" cy="262428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0" name="Oval 59"/>
          <p:cNvSpPr>
            <a:spLocks noChangeAspect="1"/>
          </p:cNvSpPr>
          <p:nvPr/>
        </p:nvSpPr>
        <p:spPr>
          <a:xfrm>
            <a:off x="8138161" y="4365650"/>
            <a:ext cx="262428" cy="262428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grpSp>
        <p:nvGrpSpPr>
          <p:cNvPr id="11" name="Group 60"/>
          <p:cNvGrpSpPr/>
          <p:nvPr/>
        </p:nvGrpSpPr>
        <p:grpSpPr bwMode="auto">
          <a:xfrm>
            <a:off x="5223621" y="3134491"/>
            <a:ext cx="1884709" cy="1902601"/>
            <a:chOff x="1811980" y="2710655"/>
            <a:chExt cx="1505491" cy="1520152"/>
          </a:xfrm>
        </p:grpSpPr>
        <p:grpSp>
          <p:nvGrpSpPr>
            <p:cNvPr id="12" name="Group 61"/>
            <p:cNvGrpSpPr>
              <a:grpSpLocks noChangeAspect="1"/>
            </p:cNvGrpSpPr>
            <p:nvPr/>
          </p:nvGrpSpPr>
          <p:grpSpPr bwMode="auto">
            <a:xfrm>
              <a:off x="1811980" y="2710655"/>
              <a:ext cx="1505491" cy="1520152"/>
              <a:chOff x="2262147" y="2702382"/>
              <a:chExt cx="1677861" cy="1694199"/>
            </a:xfrm>
          </p:grpSpPr>
          <p:grpSp>
            <p:nvGrpSpPr>
              <p:cNvPr id="14" name="Group 63"/>
              <p:cNvGrpSpPr/>
              <p:nvPr/>
            </p:nvGrpSpPr>
            <p:grpSpPr>
              <a:xfrm>
                <a:off x="2269086" y="2717423"/>
                <a:ext cx="389342" cy="339426"/>
                <a:chOff x="7540014" y="4306907"/>
                <a:chExt cx="389342" cy="339426"/>
              </a:xfrm>
              <a:solidFill>
                <a:schemeClr val="bg1"/>
              </a:solidFill>
            </p:grpSpPr>
            <p:sp>
              <p:nvSpPr>
                <p:cNvPr id="25" name="Freeform 110"/>
                <p:cNvSpPr/>
                <p:nvPr/>
              </p:nvSpPr>
              <p:spPr bwMode="auto">
                <a:xfrm>
                  <a:off x="7799575" y="4409234"/>
                  <a:ext cx="102328" cy="102328"/>
                </a:xfrm>
                <a:custGeom>
                  <a:avLst/>
                  <a:gdLst>
                    <a:gd name="T0" fmla="*/ 0 w 41"/>
                    <a:gd name="T1" fmla="*/ 39 h 41"/>
                    <a:gd name="T2" fmla="*/ 3 w 41"/>
                    <a:gd name="T3" fmla="*/ 41 h 41"/>
                    <a:gd name="T4" fmla="*/ 41 w 41"/>
                    <a:gd name="T5" fmla="*/ 3 h 41"/>
                    <a:gd name="T6" fmla="*/ 39 w 41"/>
                    <a:gd name="T7" fmla="*/ 0 h 41"/>
                    <a:gd name="T8" fmla="*/ 0 w 41"/>
                    <a:gd name="T9" fmla="*/ 39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41">
                      <a:moveTo>
                        <a:pt x="0" y="39"/>
                      </a:moveTo>
                      <a:lnTo>
                        <a:pt x="3" y="41"/>
                      </a:lnTo>
                      <a:lnTo>
                        <a:pt x="41" y="3"/>
                      </a:lnTo>
                      <a:lnTo>
                        <a:pt x="3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26" name="Freeform 111"/>
                <p:cNvSpPr/>
                <p:nvPr/>
              </p:nvSpPr>
              <p:spPr bwMode="auto">
                <a:xfrm>
                  <a:off x="7777112" y="4381780"/>
                  <a:ext cx="109814" cy="114806"/>
                </a:xfrm>
                <a:custGeom>
                  <a:avLst/>
                  <a:gdLst>
                    <a:gd name="T0" fmla="*/ 37 w 44"/>
                    <a:gd name="T1" fmla="*/ 0 h 46"/>
                    <a:gd name="T2" fmla="*/ 0 w 44"/>
                    <a:gd name="T3" fmla="*/ 39 h 46"/>
                    <a:gd name="T4" fmla="*/ 6 w 44"/>
                    <a:gd name="T5" fmla="*/ 46 h 46"/>
                    <a:gd name="T6" fmla="*/ 44 w 44"/>
                    <a:gd name="T7" fmla="*/ 8 h 46"/>
                    <a:gd name="T8" fmla="*/ 37 w 44"/>
                    <a:gd name="T9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6">
                      <a:moveTo>
                        <a:pt x="37" y="0"/>
                      </a:moveTo>
                      <a:lnTo>
                        <a:pt x="0" y="39"/>
                      </a:lnTo>
                      <a:lnTo>
                        <a:pt x="6" y="46"/>
                      </a:lnTo>
                      <a:lnTo>
                        <a:pt x="44" y="8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27" name="Freeform 112"/>
                <p:cNvSpPr/>
                <p:nvPr/>
              </p:nvSpPr>
              <p:spPr bwMode="auto">
                <a:xfrm>
                  <a:off x="7757146" y="4366805"/>
                  <a:ext cx="104823" cy="104823"/>
                </a:xfrm>
                <a:custGeom>
                  <a:avLst/>
                  <a:gdLst>
                    <a:gd name="T0" fmla="*/ 0 w 42"/>
                    <a:gd name="T1" fmla="*/ 38 h 42"/>
                    <a:gd name="T2" fmla="*/ 4 w 42"/>
                    <a:gd name="T3" fmla="*/ 42 h 42"/>
                    <a:gd name="T4" fmla="*/ 42 w 42"/>
                    <a:gd name="T5" fmla="*/ 4 h 42"/>
                    <a:gd name="T6" fmla="*/ 38 w 42"/>
                    <a:gd name="T7" fmla="*/ 0 h 42"/>
                    <a:gd name="T8" fmla="*/ 0 w 42"/>
                    <a:gd name="T9" fmla="*/ 3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42">
                      <a:moveTo>
                        <a:pt x="0" y="38"/>
                      </a:moveTo>
                      <a:lnTo>
                        <a:pt x="4" y="42"/>
                      </a:lnTo>
                      <a:lnTo>
                        <a:pt x="42" y="4"/>
                      </a:lnTo>
                      <a:lnTo>
                        <a:pt x="38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28" name="Freeform 113"/>
                <p:cNvSpPr/>
                <p:nvPr/>
              </p:nvSpPr>
              <p:spPr bwMode="auto">
                <a:xfrm>
                  <a:off x="7729693" y="4469133"/>
                  <a:ext cx="69882" cy="69882"/>
                </a:xfrm>
                <a:custGeom>
                  <a:avLst/>
                  <a:gdLst>
                    <a:gd name="T0" fmla="*/ 28 w 28"/>
                    <a:gd name="T1" fmla="*/ 20 h 28"/>
                    <a:gd name="T2" fmla="*/ 8 w 28"/>
                    <a:gd name="T3" fmla="*/ 0 h 28"/>
                    <a:gd name="T4" fmla="*/ 0 w 28"/>
                    <a:gd name="T5" fmla="*/ 20 h 28"/>
                    <a:gd name="T6" fmla="*/ 9 w 28"/>
                    <a:gd name="T7" fmla="*/ 28 h 28"/>
                    <a:gd name="T8" fmla="*/ 28 w 28"/>
                    <a:gd name="T9" fmla="*/ 2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28">
                      <a:moveTo>
                        <a:pt x="28" y="20"/>
                      </a:moveTo>
                      <a:lnTo>
                        <a:pt x="8" y="0"/>
                      </a:lnTo>
                      <a:lnTo>
                        <a:pt x="0" y="20"/>
                      </a:lnTo>
                      <a:lnTo>
                        <a:pt x="9" y="28"/>
                      </a:lnTo>
                      <a:lnTo>
                        <a:pt x="28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29" name="Freeform 114"/>
                <p:cNvSpPr/>
                <p:nvPr/>
              </p:nvSpPr>
              <p:spPr bwMode="auto">
                <a:xfrm>
                  <a:off x="7712222" y="4526535"/>
                  <a:ext cx="34941" cy="32446"/>
                </a:xfrm>
                <a:custGeom>
                  <a:avLst/>
                  <a:gdLst>
                    <a:gd name="T0" fmla="*/ 0 w 14"/>
                    <a:gd name="T1" fmla="*/ 13 h 13"/>
                    <a:gd name="T2" fmla="*/ 14 w 14"/>
                    <a:gd name="T3" fmla="*/ 6 h 13"/>
                    <a:gd name="T4" fmla="*/ 6 w 14"/>
                    <a:gd name="T5" fmla="*/ 0 h 13"/>
                    <a:gd name="T6" fmla="*/ 0 w 14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3">
                      <a:moveTo>
                        <a:pt x="0" y="13"/>
                      </a:moveTo>
                      <a:lnTo>
                        <a:pt x="14" y="6"/>
                      </a:lnTo>
                      <a:lnTo>
                        <a:pt x="6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30" name="Freeform 115"/>
                <p:cNvSpPr/>
                <p:nvPr/>
              </p:nvSpPr>
              <p:spPr bwMode="auto">
                <a:xfrm>
                  <a:off x="7859474" y="4341848"/>
                  <a:ext cx="69882" cy="69882"/>
                </a:xfrm>
                <a:custGeom>
                  <a:avLst/>
                  <a:gdLst>
                    <a:gd name="T0" fmla="*/ 7 w 28"/>
                    <a:gd name="T1" fmla="*/ 0 h 28"/>
                    <a:gd name="T2" fmla="*/ 0 w 28"/>
                    <a:gd name="T3" fmla="*/ 8 h 28"/>
                    <a:gd name="T4" fmla="*/ 20 w 28"/>
                    <a:gd name="T5" fmla="*/ 28 h 28"/>
                    <a:gd name="T6" fmla="*/ 28 w 28"/>
                    <a:gd name="T7" fmla="*/ 20 h 28"/>
                    <a:gd name="T8" fmla="*/ 7 w 28"/>
                    <a:gd name="T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28">
                      <a:moveTo>
                        <a:pt x="7" y="0"/>
                      </a:moveTo>
                      <a:lnTo>
                        <a:pt x="0" y="8"/>
                      </a:lnTo>
                      <a:lnTo>
                        <a:pt x="20" y="28"/>
                      </a:lnTo>
                      <a:lnTo>
                        <a:pt x="28" y="2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31" name="Freeform 116"/>
                <p:cNvSpPr/>
                <p:nvPr/>
              </p:nvSpPr>
              <p:spPr bwMode="auto">
                <a:xfrm>
                  <a:off x="7540014" y="4306907"/>
                  <a:ext cx="279527" cy="339426"/>
                </a:xfrm>
                <a:custGeom>
                  <a:avLst/>
                  <a:gdLst>
                    <a:gd name="T0" fmla="*/ 104 w 112"/>
                    <a:gd name="T1" fmla="*/ 101 h 136"/>
                    <a:gd name="T2" fmla="*/ 83 w 112"/>
                    <a:gd name="T3" fmla="*/ 101 h 136"/>
                    <a:gd name="T4" fmla="*/ 83 w 112"/>
                    <a:gd name="T5" fmla="*/ 129 h 136"/>
                    <a:gd name="T6" fmla="*/ 7 w 112"/>
                    <a:gd name="T7" fmla="*/ 129 h 136"/>
                    <a:gd name="T8" fmla="*/ 7 w 112"/>
                    <a:gd name="T9" fmla="*/ 32 h 136"/>
                    <a:gd name="T10" fmla="*/ 104 w 112"/>
                    <a:gd name="T11" fmla="*/ 32 h 136"/>
                    <a:gd name="T12" fmla="*/ 104 w 112"/>
                    <a:gd name="T13" fmla="*/ 40 h 136"/>
                    <a:gd name="T14" fmla="*/ 112 w 112"/>
                    <a:gd name="T15" fmla="*/ 32 h 136"/>
                    <a:gd name="T16" fmla="*/ 112 w 112"/>
                    <a:gd name="T17" fmla="*/ 6 h 136"/>
                    <a:gd name="T18" fmla="*/ 97 w 112"/>
                    <a:gd name="T19" fmla="*/ 6 h 136"/>
                    <a:gd name="T20" fmla="*/ 97 w 112"/>
                    <a:gd name="T21" fmla="*/ 20 h 136"/>
                    <a:gd name="T22" fmla="*/ 95 w 112"/>
                    <a:gd name="T23" fmla="*/ 20 h 136"/>
                    <a:gd name="T24" fmla="*/ 95 w 112"/>
                    <a:gd name="T25" fmla="*/ 0 h 136"/>
                    <a:gd name="T26" fmla="*/ 89 w 112"/>
                    <a:gd name="T27" fmla="*/ 0 h 136"/>
                    <a:gd name="T28" fmla="*/ 89 w 112"/>
                    <a:gd name="T29" fmla="*/ 20 h 136"/>
                    <a:gd name="T30" fmla="*/ 87 w 112"/>
                    <a:gd name="T31" fmla="*/ 20 h 136"/>
                    <a:gd name="T32" fmla="*/ 87 w 112"/>
                    <a:gd name="T33" fmla="*/ 6 h 136"/>
                    <a:gd name="T34" fmla="*/ 79 w 112"/>
                    <a:gd name="T35" fmla="*/ 6 h 136"/>
                    <a:gd name="T36" fmla="*/ 79 w 112"/>
                    <a:gd name="T37" fmla="*/ 20 h 136"/>
                    <a:gd name="T38" fmla="*/ 76 w 112"/>
                    <a:gd name="T39" fmla="*/ 20 h 136"/>
                    <a:gd name="T40" fmla="*/ 76 w 112"/>
                    <a:gd name="T41" fmla="*/ 0 h 136"/>
                    <a:gd name="T42" fmla="*/ 72 w 112"/>
                    <a:gd name="T43" fmla="*/ 0 h 136"/>
                    <a:gd name="T44" fmla="*/ 72 w 112"/>
                    <a:gd name="T45" fmla="*/ 20 h 136"/>
                    <a:gd name="T46" fmla="*/ 68 w 112"/>
                    <a:gd name="T47" fmla="*/ 20 h 136"/>
                    <a:gd name="T48" fmla="*/ 68 w 112"/>
                    <a:gd name="T49" fmla="*/ 6 h 136"/>
                    <a:gd name="T50" fmla="*/ 60 w 112"/>
                    <a:gd name="T51" fmla="*/ 6 h 136"/>
                    <a:gd name="T52" fmla="*/ 60 w 112"/>
                    <a:gd name="T53" fmla="*/ 20 h 136"/>
                    <a:gd name="T54" fmla="*/ 57 w 112"/>
                    <a:gd name="T55" fmla="*/ 20 h 136"/>
                    <a:gd name="T56" fmla="*/ 57 w 112"/>
                    <a:gd name="T57" fmla="*/ 0 h 136"/>
                    <a:gd name="T58" fmla="*/ 53 w 112"/>
                    <a:gd name="T59" fmla="*/ 0 h 136"/>
                    <a:gd name="T60" fmla="*/ 53 w 112"/>
                    <a:gd name="T61" fmla="*/ 20 h 136"/>
                    <a:gd name="T62" fmla="*/ 51 w 112"/>
                    <a:gd name="T63" fmla="*/ 20 h 136"/>
                    <a:gd name="T64" fmla="*/ 51 w 112"/>
                    <a:gd name="T65" fmla="*/ 6 h 136"/>
                    <a:gd name="T66" fmla="*/ 43 w 112"/>
                    <a:gd name="T67" fmla="*/ 6 h 136"/>
                    <a:gd name="T68" fmla="*/ 43 w 112"/>
                    <a:gd name="T69" fmla="*/ 20 h 136"/>
                    <a:gd name="T70" fmla="*/ 40 w 112"/>
                    <a:gd name="T71" fmla="*/ 20 h 136"/>
                    <a:gd name="T72" fmla="*/ 40 w 112"/>
                    <a:gd name="T73" fmla="*/ 0 h 136"/>
                    <a:gd name="T74" fmla="*/ 35 w 112"/>
                    <a:gd name="T75" fmla="*/ 0 h 136"/>
                    <a:gd name="T76" fmla="*/ 35 w 112"/>
                    <a:gd name="T77" fmla="*/ 20 h 136"/>
                    <a:gd name="T78" fmla="*/ 32 w 112"/>
                    <a:gd name="T79" fmla="*/ 20 h 136"/>
                    <a:gd name="T80" fmla="*/ 32 w 112"/>
                    <a:gd name="T81" fmla="*/ 6 h 136"/>
                    <a:gd name="T82" fmla="*/ 25 w 112"/>
                    <a:gd name="T83" fmla="*/ 6 h 136"/>
                    <a:gd name="T84" fmla="*/ 25 w 112"/>
                    <a:gd name="T85" fmla="*/ 20 h 136"/>
                    <a:gd name="T86" fmla="*/ 23 w 112"/>
                    <a:gd name="T87" fmla="*/ 20 h 136"/>
                    <a:gd name="T88" fmla="*/ 23 w 112"/>
                    <a:gd name="T89" fmla="*/ 0 h 136"/>
                    <a:gd name="T90" fmla="*/ 17 w 112"/>
                    <a:gd name="T91" fmla="*/ 0 h 136"/>
                    <a:gd name="T92" fmla="*/ 17 w 112"/>
                    <a:gd name="T93" fmla="*/ 20 h 136"/>
                    <a:gd name="T94" fmla="*/ 15 w 112"/>
                    <a:gd name="T95" fmla="*/ 20 h 136"/>
                    <a:gd name="T96" fmla="*/ 15 w 112"/>
                    <a:gd name="T97" fmla="*/ 6 h 136"/>
                    <a:gd name="T98" fmla="*/ 0 w 112"/>
                    <a:gd name="T99" fmla="*/ 6 h 136"/>
                    <a:gd name="T100" fmla="*/ 0 w 112"/>
                    <a:gd name="T101" fmla="*/ 24 h 136"/>
                    <a:gd name="T102" fmla="*/ 0 w 112"/>
                    <a:gd name="T103" fmla="*/ 28 h 136"/>
                    <a:gd name="T104" fmla="*/ 0 w 112"/>
                    <a:gd name="T105" fmla="*/ 136 h 136"/>
                    <a:gd name="T106" fmla="*/ 89 w 112"/>
                    <a:gd name="T107" fmla="*/ 136 h 136"/>
                    <a:gd name="T108" fmla="*/ 112 w 112"/>
                    <a:gd name="T109" fmla="*/ 110 h 136"/>
                    <a:gd name="T110" fmla="*/ 112 w 112"/>
                    <a:gd name="T111" fmla="*/ 84 h 136"/>
                    <a:gd name="T112" fmla="*/ 104 w 112"/>
                    <a:gd name="T113" fmla="*/ 92 h 136"/>
                    <a:gd name="T114" fmla="*/ 104 w 112"/>
                    <a:gd name="T115" fmla="*/ 101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2" h="136">
                      <a:moveTo>
                        <a:pt x="104" y="101"/>
                      </a:moveTo>
                      <a:lnTo>
                        <a:pt x="83" y="101"/>
                      </a:lnTo>
                      <a:lnTo>
                        <a:pt x="83" y="129"/>
                      </a:lnTo>
                      <a:lnTo>
                        <a:pt x="7" y="129"/>
                      </a:lnTo>
                      <a:lnTo>
                        <a:pt x="7" y="32"/>
                      </a:lnTo>
                      <a:lnTo>
                        <a:pt x="104" y="32"/>
                      </a:lnTo>
                      <a:lnTo>
                        <a:pt x="104" y="40"/>
                      </a:lnTo>
                      <a:lnTo>
                        <a:pt x="112" y="32"/>
                      </a:lnTo>
                      <a:lnTo>
                        <a:pt x="112" y="6"/>
                      </a:lnTo>
                      <a:lnTo>
                        <a:pt x="97" y="6"/>
                      </a:lnTo>
                      <a:lnTo>
                        <a:pt x="97" y="20"/>
                      </a:lnTo>
                      <a:lnTo>
                        <a:pt x="95" y="20"/>
                      </a:lnTo>
                      <a:lnTo>
                        <a:pt x="95" y="0"/>
                      </a:lnTo>
                      <a:lnTo>
                        <a:pt x="89" y="0"/>
                      </a:lnTo>
                      <a:lnTo>
                        <a:pt x="89" y="20"/>
                      </a:lnTo>
                      <a:lnTo>
                        <a:pt x="87" y="20"/>
                      </a:lnTo>
                      <a:lnTo>
                        <a:pt x="87" y="6"/>
                      </a:lnTo>
                      <a:lnTo>
                        <a:pt x="79" y="6"/>
                      </a:lnTo>
                      <a:lnTo>
                        <a:pt x="79" y="20"/>
                      </a:lnTo>
                      <a:lnTo>
                        <a:pt x="76" y="20"/>
                      </a:lnTo>
                      <a:lnTo>
                        <a:pt x="76" y="0"/>
                      </a:lnTo>
                      <a:lnTo>
                        <a:pt x="72" y="0"/>
                      </a:lnTo>
                      <a:lnTo>
                        <a:pt x="72" y="20"/>
                      </a:lnTo>
                      <a:lnTo>
                        <a:pt x="68" y="20"/>
                      </a:lnTo>
                      <a:lnTo>
                        <a:pt x="68" y="6"/>
                      </a:lnTo>
                      <a:lnTo>
                        <a:pt x="60" y="6"/>
                      </a:lnTo>
                      <a:lnTo>
                        <a:pt x="60" y="20"/>
                      </a:lnTo>
                      <a:lnTo>
                        <a:pt x="57" y="20"/>
                      </a:lnTo>
                      <a:lnTo>
                        <a:pt x="57" y="0"/>
                      </a:lnTo>
                      <a:lnTo>
                        <a:pt x="53" y="0"/>
                      </a:lnTo>
                      <a:lnTo>
                        <a:pt x="53" y="20"/>
                      </a:lnTo>
                      <a:lnTo>
                        <a:pt x="51" y="20"/>
                      </a:lnTo>
                      <a:lnTo>
                        <a:pt x="51" y="6"/>
                      </a:lnTo>
                      <a:lnTo>
                        <a:pt x="43" y="6"/>
                      </a:lnTo>
                      <a:lnTo>
                        <a:pt x="43" y="20"/>
                      </a:lnTo>
                      <a:lnTo>
                        <a:pt x="40" y="20"/>
                      </a:lnTo>
                      <a:lnTo>
                        <a:pt x="40" y="0"/>
                      </a:lnTo>
                      <a:lnTo>
                        <a:pt x="35" y="0"/>
                      </a:lnTo>
                      <a:lnTo>
                        <a:pt x="35" y="20"/>
                      </a:lnTo>
                      <a:lnTo>
                        <a:pt x="32" y="20"/>
                      </a:lnTo>
                      <a:lnTo>
                        <a:pt x="32" y="6"/>
                      </a:lnTo>
                      <a:lnTo>
                        <a:pt x="25" y="6"/>
                      </a:lnTo>
                      <a:lnTo>
                        <a:pt x="25" y="20"/>
                      </a:lnTo>
                      <a:lnTo>
                        <a:pt x="23" y="2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7" y="20"/>
                      </a:lnTo>
                      <a:lnTo>
                        <a:pt x="15" y="20"/>
                      </a:lnTo>
                      <a:lnTo>
                        <a:pt x="15" y="6"/>
                      </a:lnTo>
                      <a:lnTo>
                        <a:pt x="0" y="6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0" y="136"/>
                      </a:lnTo>
                      <a:lnTo>
                        <a:pt x="89" y="136"/>
                      </a:lnTo>
                      <a:lnTo>
                        <a:pt x="112" y="110"/>
                      </a:lnTo>
                      <a:lnTo>
                        <a:pt x="112" y="84"/>
                      </a:lnTo>
                      <a:lnTo>
                        <a:pt x="104" y="92"/>
                      </a:lnTo>
                      <a:lnTo>
                        <a:pt x="104" y="1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32" name="Rectangle 117"/>
                <p:cNvSpPr>
                  <a:spLocks noChangeArrowheads="1"/>
                </p:cNvSpPr>
                <p:nvPr/>
              </p:nvSpPr>
              <p:spPr bwMode="auto">
                <a:xfrm>
                  <a:off x="7589930" y="4421713"/>
                  <a:ext cx="109814" cy="17471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33" name="Rectangle 118"/>
                <p:cNvSpPr>
                  <a:spLocks noChangeArrowheads="1"/>
                </p:cNvSpPr>
                <p:nvPr/>
              </p:nvSpPr>
              <p:spPr bwMode="auto">
                <a:xfrm>
                  <a:off x="7589930" y="4461645"/>
                  <a:ext cx="109814" cy="17471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34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89930" y="4506569"/>
                  <a:ext cx="109814" cy="1497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35" name="Rectangle 120"/>
                <p:cNvSpPr>
                  <a:spLocks noChangeArrowheads="1"/>
                </p:cNvSpPr>
                <p:nvPr/>
              </p:nvSpPr>
              <p:spPr bwMode="auto">
                <a:xfrm>
                  <a:off x="7589930" y="4548998"/>
                  <a:ext cx="109814" cy="17471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endParaRPr>
                </a:p>
              </p:txBody>
            </p:sp>
          </p:grpSp>
          <p:grpSp>
            <p:nvGrpSpPr>
              <p:cNvPr id="15" name="Group 64"/>
              <p:cNvGrpSpPr/>
              <p:nvPr/>
            </p:nvGrpSpPr>
            <p:grpSpPr>
              <a:xfrm>
                <a:off x="3560649" y="2702382"/>
                <a:ext cx="379359" cy="386846"/>
                <a:chOff x="7160655" y="2178006"/>
                <a:chExt cx="379359" cy="386846"/>
              </a:xfrm>
              <a:solidFill>
                <a:schemeClr val="bg1"/>
              </a:solidFill>
            </p:grpSpPr>
            <p:sp>
              <p:nvSpPr>
                <p:cNvPr id="22" name="Freeform 36"/>
                <p:cNvSpPr>
                  <a:spLocks noEditPoints="1"/>
                </p:cNvSpPr>
                <p:nvPr/>
              </p:nvSpPr>
              <p:spPr bwMode="auto">
                <a:xfrm>
                  <a:off x="7277956" y="2178006"/>
                  <a:ext cx="262058" cy="262058"/>
                </a:xfrm>
                <a:custGeom>
                  <a:avLst/>
                  <a:gdLst>
                    <a:gd name="T0" fmla="*/ 65 w 79"/>
                    <a:gd name="T1" fmla="*/ 14 h 79"/>
                    <a:gd name="T2" fmla="*/ 14 w 79"/>
                    <a:gd name="T3" fmla="*/ 14 h 79"/>
                    <a:gd name="T4" fmla="*/ 11 w 79"/>
                    <a:gd name="T5" fmla="*/ 63 h 79"/>
                    <a:gd name="T6" fmla="*/ 11 w 79"/>
                    <a:gd name="T7" fmla="*/ 63 h 79"/>
                    <a:gd name="T8" fmla="*/ 17 w 79"/>
                    <a:gd name="T9" fmla="*/ 68 h 79"/>
                    <a:gd name="T10" fmla="*/ 64 w 79"/>
                    <a:gd name="T11" fmla="*/ 65 h 79"/>
                    <a:gd name="T12" fmla="*/ 65 w 79"/>
                    <a:gd name="T13" fmla="*/ 14 h 79"/>
                    <a:gd name="T14" fmla="*/ 58 w 79"/>
                    <a:gd name="T15" fmla="*/ 59 h 79"/>
                    <a:gd name="T16" fmla="*/ 20 w 79"/>
                    <a:gd name="T17" fmla="*/ 59 h 79"/>
                    <a:gd name="T18" fmla="*/ 20 w 79"/>
                    <a:gd name="T19" fmla="*/ 21 h 79"/>
                    <a:gd name="T20" fmla="*/ 58 w 79"/>
                    <a:gd name="T21" fmla="*/ 21 h 79"/>
                    <a:gd name="T22" fmla="*/ 58 w 79"/>
                    <a:gd name="T23" fmla="*/ 5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" h="79">
                      <a:moveTo>
                        <a:pt x="65" y="14"/>
                      </a:moveTo>
                      <a:cubicBezTo>
                        <a:pt x="51" y="0"/>
                        <a:pt x="28" y="0"/>
                        <a:pt x="14" y="14"/>
                      </a:cubicBezTo>
                      <a:cubicBezTo>
                        <a:pt x="0" y="28"/>
                        <a:pt x="0" y="49"/>
                        <a:pt x="11" y="63"/>
                      </a:cubicBezTo>
                      <a:cubicBezTo>
                        <a:pt x="11" y="63"/>
                        <a:pt x="11" y="63"/>
                        <a:pt x="11" y="63"/>
                      </a:cubicBezTo>
                      <a:cubicBezTo>
                        <a:pt x="14" y="66"/>
                        <a:pt x="15" y="67"/>
                        <a:pt x="17" y="68"/>
                      </a:cubicBezTo>
                      <a:cubicBezTo>
                        <a:pt x="31" y="79"/>
                        <a:pt x="51" y="78"/>
                        <a:pt x="64" y="65"/>
                      </a:cubicBezTo>
                      <a:cubicBezTo>
                        <a:pt x="78" y="51"/>
                        <a:pt x="79" y="29"/>
                        <a:pt x="65" y="14"/>
                      </a:cubicBezTo>
                      <a:close/>
                      <a:moveTo>
                        <a:pt x="58" y="59"/>
                      </a:moveTo>
                      <a:cubicBezTo>
                        <a:pt x="47" y="69"/>
                        <a:pt x="30" y="69"/>
                        <a:pt x="20" y="59"/>
                      </a:cubicBezTo>
                      <a:cubicBezTo>
                        <a:pt x="9" y="48"/>
                        <a:pt x="9" y="31"/>
                        <a:pt x="20" y="21"/>
                      </a:cubicBezTo>
                      <a:cubicBezTo>
                        <a:pt x="31" y="10"/>
                        <a:pt x="48" y="10"/>
                        <a:pt x="58" y="21"/>
                      </a:cubicBezTo>
                      <a:cubicBezTo>
                        <a:pt x="69" y="31"/>
                        <a:pt x="69" y="48"/>
                        <a:pt x="58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23" name="Freeform 37"/>
                <p:cNvSpPr/>
                <p:nvPr/>
              </p:nvSpPr>
              <p:spPr bwMode="auto">
                <a:xfrm>
                  <a:off x="7160655" y="2400130"/>
                  <a:ext cx="159730" cy="164722"/>
                </a:xfrm>
                <a:custGeom>
                  <a:avLst/>
                  <a:gdLst>
                    <a:gd name="T0" fmla="*/ 0 w 64"/>
                    <a:gd name="T1" fmla="*/ 52 h 66"/>
                    <a:gd name="T2" fmla="*/ 12 w 64"/>
                    <a:gd name="T3" fmla="*/ 66 h 66"/>
                    <a:gd name="T4" fmla="*/ 64 w 64"/>
                    <a:gd name="T5" fmla="*/ 8 h 66"/>
                    <a:gd name="T6" fmla="*/ 55 w 64"/>
                    <a:gd name="T7" fmla="*/ 0 h 66"/>
                    <a:gd name="T8" fmla="*/ 0 w 64"/>
                    <a:gd name="T9" fmla="*/ 5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6">
                      <a:moveTo>
                        <a:pt x="0" y="52"/>
                      </a:moveTo>
                      <a:lnTo>
                        <a:pt x="12" y="66"/>
                      </a:lnTo>
                      <a:lnTo>
                        <a:pt x="64" y="8"/>
                      </a:lnTo>
                      <a:lnTo>
                        <a:pt x="55" y="0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24" name="Freeform 38"/>
                <p:cNvSpPr/>
                <p:nvPr/>
              </p:nvSpPr>
              <p:spPr bwMode="auto">
                <a:xfrm>
                  <a:off x="7412728" y="2265358"/>
                  <a:ext cx="99831" cy="119797"/>
                </a:xfrm>
                <a:custGeom>
                  <a:avLst/>
                  <a:gdLst>
                    <a:gd name="T0" fmla="*/ 16 w 30"/>
                    <a:gd name="T1" fmla="*/ 0 h 36"/>
                    <a:gd name="T2" fmla="*/ 0 w 30"/>
                    <a:gd name="T3" fmla="*/ 34 h 36"/>
                    <a:gd name="T4" fmla="*/ 6 w 30"/>
                    <a:gd name="T5" fmla="*/ 36 h 36"/>
                    <a:gd name="T6" fmla="*/ 16 w 30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36">
                      <a:moveTo>
                        <a:pt x="16" y="0"/>
                      </a:moveTo>
                      <a:cubicBezTo>
                        <a:pt x="20" y="26"/>
                        <a:pt x="0" y="34"/>
                        <a:pt x="0" y="34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30" y="21"/>
                        <a:pt x="16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endParaRPr>
                </a:p>
              </p:txBody>
            </p:sp>
          </p:grpSp>
          <p:grpSp>
            <p:nvGrpSpPr>
              <p:cNvPr id="16" name="Group 65"/>
              <p:cNvGrpSpPr>
                <a:grpSpLocks noChangeAspect="1"/>
              </p:cNvGrpSpPr>
              <p:nvPr/>
            </p:nvGrpSpPr>
            <p:grpSpPr>
              <a:xfrm>
                <a:off x="2262147" y="4047702"/>
                <a:ext cx="396281" cy="348879"/>
                <a:chOff x="6040049" y="4182118"/>
                <a:chExt cx="521619" cy="459224"/>
              </a:xfrm>
              <a:solidFill>
                <a:schemeClr val="bg1"/>
              </a:solidFill>
            </p:grpSpPr>
            <p:sp>
              <p:nvSpPr>
                <p:cNvPr id="17" name="Freeform 84"/>
                <p:cNvSpPr/>
                <p:nvPr/>
              </p:nvSpPr>
              <p:spPr bwMode="auto">
                <a:xfrm>
                  <a:off x="6087469" y="4202084"/>
                  <a:ext cx="194671" cy="419291"/>
                </a:xfrm>
                <a:custGeom>
                  <a:avLst/>
                  <a:gdLst>
                    <a:gd name="T0" fmla="*/ 52 w 59"/>
                    <a:gd name="T1" fmla="*/ 5 h 126"/>
                    <a:gd name="T2" fmla="*/ 9 w 59"/>
                    <a:gd name="T3" fmla="*/ 38 h 126"/>
                    <a:gd name="T4" fmla="*/ 0 w 59"/>
                    <a:gd name="T5" fmla="*/ 39 h 126"/>
                    <a:gd name="T6" fmla="*/ 0 w 59"/>
                    <a:gd name="T7" fmla="*/ 86 h 126"/>
                    <a:gd name="T8" fmla="*/ 9 w 59"/>
                    <a:gd name="T9" fmla="*/ 88 h 126"/>
                    <a:gd name="T10" fmla="*/ 51 w 59"/>
                    <a:gd name="T11" fmla="*/ 119 h 126"/>
                    <a:gd name="T12" fmla="*/ 59 w 59"/>
                    <a:gd name="T13" fmla="*/ 119 h 126"/>
                    <a:gd name="T14" fmla="*/ 59 w 59"/>
                    <a:gd name="T15" fmla="*/ 5 h 126"/>
                    <a:gd name="T16" fmla="*/ 52 w 59"/>
                    <a:gd name="T17" fmla="*/ 5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" h="126">
                      <a:moveTo>
                        <a:pt x="52" y="5"/>
                      </a:move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9" y="38"/>
                        <a:pt x="5" y="38"/>
                        <a:pt x="0" y="39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5" y="87"/>
                        <a:pt x="9" y="88"/>
                        <a:pt x="9" y="88"/>
                      </a:cubicBezTo>
                      <a:cubicBezTo>
                        <a:pt x="51" y="119"/>
                        <a:pt x="51" y="119"/>
                        <a:pt x="51" y="119"/>
                      </a:cubicBezTo>
                      <a:cubicBezTo>
                        <a:pt x="51" y="119"/>
                        <a:pt x="59" y="126"/>
                        <a:pt x="59" y="119"/>
                      </a:cubicBezTo>
                      <a:cubicBezTo>
                        <a:pt x="59" y="112"/>
                        <a:pt x="59" y="11"/>
                        <a:pt x="59" y="5"/>
                      </a:cubicBezTo>
                      <a:cubicBezTo>
                        <a:pt x="59" y="0"/>
                        <a:pt x="52" y="5"/>
                        <a:pt x="5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18" name="Freeform 85"/>
                <p:cNvSpPr/>
                <p:nvPr/>
              </p:nvSpPr>
              <p:spPr bwMode="auto">
                <a:xfrm>
                  <a:off x="6040049" y="4339353"/>
                  <a:ext cx="27454" cy="147252"/>
                </a:xfrm>
                <a:custGeom>
                  <a:avLst/>
                  <a:gdLst>
                    <a:gd name="T0" fmla="*/ 0 w 8"/>
                    <a:gd name="T1" fmla="*/ 8 h 44"/>
                    <a:gd name="T2" fmla="*/ 0 w 8"/>
                    <a:gd name="T3" fmla="*/ 38 h 44"/>
                    <a:gd name="T4" fmla="*/ 8 w 8"/>
                    <a:gd name="T5" fmla="*/ 44 h 44"/>
                    <a:gd name="T6" fmla="*/ 8 w 8"/>
                    <a:gd name="T7" fmla="*/ 0 h 44"/>
                    <a:gd name="T8" fmla="*/ 0 w 8"/>
                    <a:gd name="T9" fmla="*/ 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44">
                      <a:moveTo>
                        <a:pt x="0" y="8"/>
                      </a:moveTo>
                      <a:cubicBezTo>
                        <a:pt x="0" y="16"/>
                        <a:pt x="0" y="32"/>
                        <a:pt x="0" y="38"/>
                      </a:cubicBezTo>
                      <a:cubicBezTo>
                        <a:pt x="0" y="40"/>
                        <a:pt x="4" y="42"/>
                        <a:pt x="8" y="44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2"/>
                        <a:pt x="0" y="4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19" name="Freeform 86"/>
                <p:cNvSpPr/>
                <p:nvPr/>
              </p:nvSpPr>
              <p:spPr bwMode="auto">
                <a:xfrm>
                  <a:off x="6329559" y="4296924"/>
                  <a:ext cx="77370" cy="229612"/>
                </a:xfrm>
                <a:custGeom>
                  <a:avLst/>
                  <a:gdLst>
                    <a:gd name="T0" fmla="*/ 10 w 23"/>
                    <a:gd name="T1" fmla="*/ 2 h 69"/>
                    <a:gd name="T2" fmla="*/ 2 w 23"/>
                    <a:gd name="T3" fmla="*/ 2 h 69"/>
                    <a:gd name="T4" fmla="*/ 2 w 23"/>
                    <a:gd name="T5" fmla="*/ 10 h 69"/>
                    <a:gd name="T6" fmla="*/ 12 w 23"/>
                    <a:gd name="T7" fmla="*/ 35 h 69"/>
                    <a:gd name="T8" fmla="*/ 2 w 23"/>
                    <a:gd name="T9" fmla="*/ 60 h 69"/>
                    <a:gd name="T10" fmla="*/ 2 w 23"/>
                    <a:gd name="T11" fmla="*/ 67 h 69"/>
                    <a:gd name="T12" fmla="*/ 6 w 23"/>
                    <a:gd name="T13" fmla="*/ 69 h 69"/>
                    <a:gd name="T14" fmla="*/ 10 w 23"/>
                    <a:gd name="T15" fmla="*/ 67 h 69"/>
                    <a:gd name="T16" fmla="*/ 23 w 23"/>
                    <a:gd name="T17" fmla="*/ 35 h 69"/>
                    <a:gd name="T18" fmla="*/ 10 w 23"/>
                    <a:gd name="T19" fmla="*/ 2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3" h="69">
                      <a:moveTo>
                        <a:pt x="10" y="2"/>
                      </a:moveTo>
                      <a:cubicBezTo>
                        <a:pt x="7" y="0"/>
                        <a:pt x="4" y="0"/>
                        <a:pt x="2" y="2"/>
                      </a:cubicBezTo>
                      <a:cubicBezTo>
                        <a:pt x="0" y="4"/>
                        <a:pt x="0" y="8"/>
                        <a:pt x="2" y="10"/>
                      </a:cubicBezTo>
                      <a:cubicBezTo>
                        <a:pt x="9" y="17"/>
                        <a:pt x="12" y="26"/>
                        <a:pt x="12" y="35"/>
                      </a:cubicBezTo>
                      <a:cubicBezTo>
                        <a:pt x="12" y="44"/>
                        <a:pt x="9" y="53"/>
                        <a:pt x="2" y="60"/>
                      </a:cubicBezTo>
                      <a:cubicBezTo>
                        <a:pt x="0" y="62"/>
                        <a:pt x="0" y="65"/>
                        <a:pt x="2" y="67"/>
                      </a:cubicBezTo>
                      <a:cubicBezTo>
                        <a:pt x="3" y="68"/>
                        <a:pt x="4" y="69"/>
                        <a:pt x="6" y="69"/>
                      </a:cubicBezTo>
                      <a:cubicBezTo>
                        <a:pt x="7" y="69"/>
                        <a:pt x="9" y="68"/>
                        <a:pt x="10" y="67"/>
                      </a:cubicBezTo>
                      <a:cubicBezTo>
                        <a:pt x="19" y="58"/>
                        <a:pt x="23" y="47"/>
                        <a:pt x="23" y="35"/>
                      </a:cubicBezTo>
                      <a:cubicBezTo>
                        <a:pt x="23" y="23"/>
                        <a:pt x="19" y="11"/>
                        <a:pt x="1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20" name="Freeform 87"/>
                <p:cNvSpPr/>
                <p:nvPr/>
              </p:nvSpPr>
              <p:spPr bwMode="auto">
                <a:xfrm>
                  <a:off x="6376980" y="4239521"/>
                  <a:ext cx="102328" cy="341923"/>
                </a:xfrm>
                <a:custGeom>
                  <a:avLst/>
                  <a:gdLst>
                    <a:gd name="T0" fmla="*/ 10 w 31"/>
                    <a:gd name="T1" fmla="*/ 2 h 103"/>
                    <a:gd name="T2" fmla="*/ 3 w 31"/>
                    <a:gd name="T3" fmla="*/ 2 h 103"/>
                    <a:gd name="T4" fmla="*/ 3 w 31"/>
                    <a:gd name="T5" fmla="*/ 10 h 103"/>
                    <a:gd name="T6" fmla="*/ 20 w 31"/>
                    <a:gd name="T7" fmla="*/ 52 h 103"/>
                    <a:gd name="T8" fmla="*/ 3 w 31"/>
                    <a:gd name="T9" fmla="*/ 94 h 103"/>
                    <a:gd name="T10" fmla="*/ 3 w 31"/>
                    <a:gd name="T11" fmla="*/ 102 h 103"/>
                    <a:gd name="T12" fmla="*/ 6 w 31"/>
                    <a:gd name="T13" fmla="*/ 103 h 103"/>
                    <a:gd name="T14" fmla="*/ 10 w 31"/>
                    <a:gd name="T15" fmla="*/ 102 h 103"/>
                    <a:gd name="T16" fmla="*/ 31 w 31"/>
                    <a:gd name="T17" fmla="*/ 52 h 103"/>
                    <a:gd name="T18" fmla="*/ 10 w 31"/>
                    <a:gd name="T19" fmla="*/ 2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" h="103">
                      <a:moveTo>
                        <a:pt x="10" y="2"/>
                      </a:moveTo>
                      <a:cubicBezTo>
                        <a:pt x="8" y="0"/>
                        <a:pt x="5" y="0"/>
                        <a:pt x="3" y="2"/>
                      </a:cubicBezTo>
                      <a:cubicBezTo>
                        <a:pt x="0" y="4"/>
                        <a:pt x="0" y="8"/>
                        <a:pt x="3" y="10"/>
                      </a:cubicBezTo>
                      <a:cubicBezTo>
                        <a:pt x="14" y="21"/>
                        <a:pt x="20" y="37"/>
                        <a:pt x="20" y="52"/>
                      </a:cubicBezTo>
                      <a:cubicBezTo>
                        <a:pt x="20" y="67"/>
                        <a:pt x="14" y="82"/>
                        <a:pt x="3" y="94"/>
                      </a:cubicBezTo>
                      <a:cubicBezTo>
                        <a:pt x="0" y="96"/>
                        <a:pt x="0" y="100"/>
                        <a:pt x="3" y="102"/>
                      </a:cubicBezTo>
                      <a:cubicBezTo>
                        <a:pt x="4" y="103"/>
                        <a:pt x="5" y="103"/>
                        <a:pt x="6" y="103"/>
                      </a:cubicBezTo>
                      <a:cubicBezTo>
                        <a:pt x="8" y="103"/>
                        <a:pt x="9" y="103"/>
                        <a:pt x="10" y="102"/>
                      </a:cubicBezTo>
                      <a:cubicBezTo>
                        <a:pt x="24" y="88"/>
                        <a:pt x="31" y="70"/>
                        <a:pt x="31" y="52"/>
                      </a:cubicBezTo>
                      <a:cubicBezTo>
                        <a:pt x="31" y="34"/>
                        <a:pt x="24" y="16"/>
                        <a:pt x="1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endParaRPr>
                </a:p>
              </p:txBody>
            </p:sp>
            <p:sp>
              <p:nvSpPr>
                <p:cNvPr id="21" name="Freeform 88"/>
                <p:cNvSpPr/>
                <p:nvPr/>
              </p:nvSpPr>
              <p:spPr bwMode="auto">
                <a:xfrm>
                  <a:off x="6436879" y="4182118"/>
                  <a:ext cx="124789" cy="459224"/>
                </a:xfrm>
                <a:custGeom>
                  <a:avLst/>
                  <a:gdLst>
                    <a:gd name="T0" fmla="*/ 10 w 38"/>
                    <a:gd name="T1" fmla="*/ 2 h 138"/>
                    <a:gd name="T2" fmla="*/ 2 w 38"/>
                    <a:gd name="T3" fmla="*/ 2 h 138"/>
                    <a:gd name="T4" fmla="*/ 2 w 38"/>
                    <a:gd name="T5" fmla="*/ 9 h 138"/>
                    <a:gd name="T6" fmla="*/ 27 w 38"/>
                    <a:gd name="T7" fmla="*/ 69 h 138"/>
                    <a:gd name="T8" fmla="*/ 2 w 38"/>
                    <a:gd name="T9" fmla="*/ 128 h 138"/>
                    <a:gd name="T10" fmla="*/ 2 w 38"/>
                    <a:gd name="T11" fmla="*/ 136 h 138"/>
                    <a:gd name="T12" fmla="*/ 6 w 38"/>
                    <a:gd name="T13" fmla="*/ 138 h 138"/>
                    <a:gd name="T14" fmla="*/ 10 w 38"/>
                    <a:gd name="T15" fmla="*/ 136 h 138"/>
                    <a:gd name="T16" fmla="*/ 38 w 38"/>
                    <a:gd name="T17" fmla="*/ 69 h 138"/>
                    <a:gd name="T18" fmla="*/ 10 w 38"/>
                    <a:gd name="T19" fmla="*/ 2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8" h="138">
                      <a:moveTo>
                        <a:pt x="10" y="2"/>
                      </a:moveTo>
                      <a:cubicBezTo>
                        <a:pt x="8" y="0"/>
                        <a:pt x="5" y="0"/>
                        <a:pt x="2" y="2"/>
                      </a:cubicBezTo>
                      <a:cubicBezTo>
                        <a:pt x="0" y="4"/>
                        <a:pt x="0" y="7"/>
                        <a:pt x="2" y="9"/>
                      </a:cubicBezTo>
                      <a:cubicBezTo>
                        <a:pt x="19" y="26"/>
                        <a:pt x="27" y="47"/>
                        <a:pt x="27" y="69"/>
                      </a:cubicBezTo>
                      <a:cubicBezTo>
                        <a:pt x="27" y="90"/>
                        <a:pt x="19" y="112"/>
                        <a:pt x="2" y="128"/>
                      </a:cubicBezTo>
                      <a:cubicBezTo>
                        <a:pt x="0" y="130"/>
                        <a:pt x="0" y="134"/>
                        <a:pt x="2" y="136"/>
                      </a:cubicBezTo>
                      <a:cubicBezTo>
                        <a:pt x="4" y="137"/>
                        <a:pt x="5" y="138"/>
                        <a:pt x="6" y="138"/>
                      </a:cubicBezTo>
                      <a:cubicBezTo>
                        <a:pt x="8" y="138"/>
                        <a:pt x="9" y="137"/>
                        <a:pt x="10" y="136"/>
                      </a:cubicBezTo>
                      <a:cubicBezTo>
                        <a:pt x="29" y="117"/>
                        <a:pt x="38" y="93"/>
                        <a:pt x="38" y="69"/>
                      </a:cubicBezTo>
                      <a:cubicBezTo>
                        <a:pt x="38" y="45"/>
                        <a:pt x="29" y="20"/>
                        <a:pt x="1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endParaRPr>
                </a:p>
              </p:txBody>
            </p:sp>
          </p:grpSp>
        </p:grpSp>
        <p:sp>
          <p:nvSpPr>
            <p:cNvPr id="13" name="Freeform 21"/>
            <p:cNvSpPr>
              <a:spLocks noChangeAspect="1" noEditPoints="1"/>
            </p:cNvSpPr>
            <p:nvPr/>
          </p:nvSpPr>
          <p:spPr bwMode="auto">
            <a:xfrm>
              <a:off x="2929982" y="3871816"/>
              <a:ext cx="339847" cy="303396"/>
            </a:xfrm>
            <a:custGeom>
              <a:avLst/>
              <a:gdLst>
                <a:gd name="T0" fmla="*/ 62 w 401"/>
                <a:gd name="T1" fmla="*/ 116 h 357"/>
                <a:gd name="T2" fmla="*/ 117 w 401"/>
                <a:gd name="T3" fmla="*/ 135 h 357"/>
                <a:gd name="T4" fmla="*/ 124 w 401"/>
                <a:gd name="T5" fmla="*/ 133 h 357"/>
                <a:gd name="T6" fmla="*/ 155 w 401"/>
                <a:gd name="T7" fmla="*/ 106 h 357"/>
                <a:gd name="T8" fmla="*/ 156 w 401"/>
                <a:gd name="T9" fmla="*/ 100 h 357"/>
                <a:gd name="T10" fmla="*/ 141 w 401"/>
                <a:gd name="T11" fmla="*/ 81 h 357"/>
                <a:gd name="T12" fmla="*/ 219 w 401"/>
                <a:gd name="T13" fmla="*/ 1 h 357"/>
                <a:gd name="T14" fmla="*/ 160 w 401"/>
                <a:gd name="T15" fmla="*/ 1 h 357"/>
                <a:gd name="T16" fmla="*/ 86 w 401"/>
                <a:gd name="T17" fmla="*/ 39 h 357"/>
                <a:gd name="T18" fmla="*/ 55 w 401"/>
                <a:gd name="T19" fmla="*/ 63 h 357"/>
                <a:gd name="T20" fmla="*/ 43 w 401"/>
                <a:gd name="T21" fmla="*/ 90 h 357"/>
                <a:gd name="T22" fmla="*/ 18 w 401"/>
                <a:gd name="T23" fmla="*/ 98 h 357"/>
                <a:gd name="T24" fmla="*/ 3 w 401"/>
                <a:gd name="T25" fmla="*/ 110 h 357"/>
                <a:gd name="T26" fmla="*/ 2 w 401"/>
                <a:gd name="T27" fmla="*/ 120 h 357"/>
                <a:gd name="T28" fmla="*/ 30 w 401"/>
                <a:gd name="T29" fmla="*/ 150 h 357"/>
                <a:gd name="T30" fmla="*/ 41 w 401"/>
                <a:gd name="T31" fmla="*/ 152 h 357"/>
                <a:gd name="T32" fmla="*/ 55 w 401"/>
                <a:gd name="T33" fmla="*/ 139 h 357"/>
                <a:gd name="T34" fmla="*/ 62 w 401"/>
                <a:gd name="T35" fmla="*/ 116 h 357"/>
                <a:gd name="T36" fmla="*/ 177 w 401"/>
                <a:gd name="T37" fmla="*/ 126 h 357"/>
                <a:gd name="T38" fmla="*/ 169 w 401"/>
                <a:gd name="T39" fmla="*/ 125 h 357"/>
                <a:gd name="T40" fmla="*/ 140 w 401"/>
                <a:gd name="T41" fmla="*/ 150 h 357"/>
                <a:gd name="T42" fmla="*/ 139 w 401"/>
                <a:gd name="T43" fmla="*/ 158 h 357"/>
                <a:gd name="T44" fmla="*/ 305 w 401"/>
                <a:gd name="T45" fmla="*/ 347 h 357"/>
                <a:gd name="T46" fmla="*/ 320 w 401"/>
                <a:gd name="T47" fmla="*/ 348 h 357"/>
                <a:gd name="T48" fmla="*/ 340 w 401"/>
                <a:gd name="T49" fmla="*/ 332 h 357"/>
                <a:gd name="T50" fmla="*/ 341 w 401"/>
                <a:gd name="T51" fmla="*/ 317 h 357"/>
                <a:gd name="T52" fmla="*/ 177 w 401"/>
                <a:gd name="T53" fmla="*/ 126 h 357"/>
                <a:gd name="T54" fmla="*/ 398 w 401"/>
                <a:gd name="T55" fmla="*/ 46 h 357"/>
                <a:gd name="T56" fmla="*/ 389 w 401"/>
                <a:gd name="T57" fmla="*/ 42 h 357"/>
                <a:gd name="T58" fmla="*/ 369 w 401"/>
                <a:gd name="T59" fmla="*/ 72 h 357"/>
                <a:gd name="T60" fmla="*/ 331 w 401"/>
                <a:gd name="T61" fmla="*/ 80 h 357"/>
                <a:gd name="T62" fmla="*/ 320 w 401"/>
                <a:gd name="T63" fmla="*/ 45 h 357"/>
                <a:gd name="T64" fmla="*/ 338 w 401"/>
                <a:gd name="T65" fmla="*/ 13 h 357"/>
                <a:gd name="T66" fmla="*/ 330 w 401"/>
                <a:gd name="T67" fmla="*/ 6 h 357"/>
                <a:gd name="T68" fmla="*/ 274 w 401"/>
                <a:gd name="T69" fmla="*/ 51 h 357"/>
                <a:gd name="T70" fmla="*/ 257 w 401"/>
                <a:gd name="T71" fmla="*/ 121 h 357"/>
                <a:gd name="T72" fmla="*/ 230 w 401"/>
                <a:gd name="T73" fmla="*/ 149 h 357"/>
                <a:gd name="T74" fmla="*/ 257 w 401"/>
                <a:gd name="T75" fmla="*/ 181 h 357"/>
                <a:gd name="T76" fmla="*/ 290 w 401"/>
                <a:gd name="T77" fmla="*/ 149 h 357"/>
                <a:gd name="T78" fmla="*/ 330 w 401"/>
                <a:gd name="T79" fmla="*/ 137 h 357"/>
                <a:gd name="T80" fmla="*/ 391 w 401"/>
                <a:gd name="T81" fmla="*/ 112 h 357"/>
                <a:gd name="T82" fmla="*/ 398 w 401"/>
                <a:gd name="T83" fmla="*/ 46 h 357"/>
                <a:gd name="T84" fmla="*/ 55 w 401"/>
                <a:gd name="T85" fmla="*/ 319 h 357"/>
                <a:gd name="T86" fmla="*/ 55 w 401"/>
                <a:gd name="T87" fmla="*/ 334 h 357"/>
                <a:gd name="T88" fmla="*/ 74 w 401"/>
                <a:gd name="T89" fmla="*/ 353 h 357"/>
                <a:gd name="T90" fmla="*/ 89 w 401"/>
                <a:gd name="T91" fmla="*/ 351 h 357"/>
                <a:gd name="T92" fmla="*/ 187 w 401"/>
                <a:gd name="T93" fmla="*/ 254 h 357"/>
                <a:gd name="T94" fmla="*/ 157 w 401"/>
                <a:gd name="T95" fmla="*/ 220 h 357"/>
                <a:gd name="T96" fmla="*/ 55 w 401"/>
                <a:gd name="T97" fmla="*/ 31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1" h="357">
                  <a:moveTo>
                    <a:pt x="62" y="116"/>
                  </a:moveTo>
                  <a:cubicBezTo>
                    <a:pt x="81" y="101"/>
                    <a:pt x="97" y="111"/>
                    <a:pt x="117" y="135"/>
                  </a:cubicBezTo>
                  <a:cubicBezTo>
                    <a:pt x="120" y="138"/>
                    <a:pt x="123" y="135"/>
                    <a:pt x="124" y="133"/>
                  </a:cubicBezTo>
                  <a:cubicBezTo>
                    <a:pt x="126" y="132"/>
                    <a:pt x="154" y="107"/>
                    <a:pt x="155" y="106"/>
                  </a:cubicBezTo>
                  <a:cubicBezTo>
                    <a:pt x="156" y="105"/>
                    <a:pt x="158" y="102"/>
                    <a:pt x="156" y="100"/>
                  </a:cubicBezTo>
                  <a:cubicBezTo>
                    <a:pt x="154" y="98"/>
                    <a:pt x="146" y="88"/>
                    <a:pt x="141" y="81"/>
                  </a:cubicBezTo>
                  <a:cubicBezTo>
                    <a:pt x="105" y="34"/>
                    <a:pt x="240" y="2"/>
                    <a:pt x="219" y="1"/>
                  </a:cubicBezTo>
                  <a:cubicBezTo>
                    <a:pt x="208" y="1"/>
                    <a:pt x="166" y="0"/>
                    <a:pt x="160" y="1"/>
                  </a:cubicBezTo>
                  <a:cubicBezTo>
                    <a:pt x="134" y="4"/>
                    <a:pt x="102" y="28"/>
                    <a:pt x="86" y="39"/>
                  </a:cubicBezTo>
                  <a:cubicBezTo>
                    <a:pt x="64" y="53"/>
                    <a:pt x="57" y="62"/>
                    <a:pt x="55" y="63"/>
                  </a:cubicBezTo>
                  <a:cubicBezTo>
                    <a:pt x="49" y="68"/>
                    <a:pt x="54" y="80"/>
                    <a:pt x="43" y="90"/>
                  </a:cubicBezTo>
                  <a:cubicBezTo>
                    <a:pt x="32" y="100"/>
                    <a:pt x="25" y="92"/>
                    <a:pt x="18" y="98"/>
                  </a:cubicBezTo>
                  <a:cubicBezTo>
                    <a:pt x="15" y="101"/>
                    <a:pt x="5" y="108"/>
                    <a:pt x="3" y="110"/>
                  </a:cubicBezTo>
                  <a:cubicBezTo>
                    <a:pt x="0" y="113"/>
                    <a:pt x="0" y="117"/>
                    <a:pt x="2" y="120"/>
                  </a:cubicBezTo>
                  <a:cubicBezTo>
                    <a:pt x="2" y="120"/>
                    <a:pt x="28" y="148"/>
                    <a:pt x="30" y="150"/>
                  </a:cubicBezTo>
                  <a:cubicBezTo>
                    <a:pt x="32" y="153"/>
                    <a:pt x="38" y="155"/>
                    <a:pt x="41" y="152"/>
                  </a:cubicBezTo>
                  <a:cubicBezTo>
                    <a:pt x="45" y="149"/>
                    <a:pt x="54" y="141"/>
                    <a:pt x="55" y="139"/>
                  </a:cubicBezTo>
                  <a:cubicBezTo>
                    <a:pt x="57" y="138"/>
                    <a:pt x="54" y="122"/>
                    <a:pt x="62" y="116"/>
                  </a:cubicBezTo>
                  <a:close/>
                  <a:moveTo>
                    <a:pt x="177" y="126"/>
                  </a:moveTo>
                  <a:cubicBezTo>
                    <a:pt x="174" y="123"/>
                    <a:pt x="171" y="123"/>
                    <a:pt x="169" y="125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8" y="152"/>
                    <a:pt x="137" y="156"/>
                    <a:pt x="139" y="158"/>
                  </a:cubicBezTo>
                  <a:cubicBezTo>
                    <a:pt x="305" y="347"/>
                    <a:pt x="305" y="347"/>
                    <a:pt x="305" y="347"/>
                  </a:cubicBezTo>
                  <a:cubicBezTo>
                    <a:pt x="309" y="352"/>
                    <a:pt x="316" y="352"/>
                    <a:pt x="320" y="348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4" y="328"/>
                    <a:pt x="345" y="321"/>
                    <a:pt x="341" y="317"/>
                  </a:cubicBezTo>
                  <a:lnTo>
                    <a:pt x="177" y="126"/>
                  </a:lnTo>
                  <a:close/>
                  <a:moveTo>
                    <a:pt x="398" y="46"/>
                  </a:moveTo>
                  <a:cubicBezTo>
                    <a:pt x="396" y="36"/>
                    <a:pt x="391" y="38"/>
                    <a:pt x="389" y="42"/>
                  </a:cubicBezTo>
                  <a:cubicBezTo>
                    <a:pt x="386" y="46"/>
                    <a:pt x="374" y="64"/>
                    <a:pt x="369" y="72"/>
                  </a:cubicBezTo>
                  <a:cubicBezTo>
                    <a:pt x="364" y="80"/>
                    <a:pt x="353" y="96"/>
                    <a:pt x="331" y="80"/>
                  </a:cubicBezTo>
                  <a:cubicBezTo>
                    <a:pt x="308" y="64"/>
                    <a:pt x="316" y="53"/>
                    <a:pt x="320" y="45"/>
                  </a:cubicBezTo>
                  <a:cubicBezTo>
                    <a:pt x="324" y="38"/>
                    <a:pt x="336" y="16"/>
                    <a:pt x="338" y="13"/>
                  </a:cubicBezTo>
                  <a:cubicBezTo>
                    <a:pt x="340" y="11"/>
                    <a:pt x="338" y="3"/>
                    <a:pt x="330" y="6"/>
                  </a:cubicBezTo>
                  <a:cubicBezTo>
                    <a:pt x="323" y="9"/>
                    <a:pt x="280" y="27"/>
                    <a:pt x="274" y="51"/>
                  </a:cubicBezTo>
                  <a:cubicBezTo>
                    <a:pt x="268" y="76"/>
                    <a:pt x="279" y="99"/>
                    <a:pt x="257" y="121"/>
                  </a:cubicBezTo>
                  <a:cubicBezTo>
                    <a:pt x="230" y="149"/>
                    <a:pt x="230" y="149"/>
                    <a:pt x="230" y="149"/>
                  </a:cubicBezTo>
                  <a:cubicBezTo>
                    <a:pt x="257" y="181"/>
                    <a:pt x="257" y="181"/>
                    <a:pt x="257" y="181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98" y="141"/>
                    <a:pt x="315" y="134"/>
                    <a:pt x="330" y="137"/>
                  </a:cubicBezTo>
                  <a:cubicBezTo>
                    <a:pt x="363" y="144"/>
                    <a:pt x="381" y="132"/>
                    <a:pt x="391" y="112"/>
                  </a:cubicBezTo>
                  <a:cubicBezTo>
                    <a:pt x="401" y="94"/>
                    <a:pt x="399" y="56"/>
                    <a:pt x="398" y="46"/>
                  </a:cubicBezTo>
                  <a:close/>
                  <a:moveTo>
                    <a:pt x="55" y="319"/>
                  </a:moveTo>
                  <a:cubicBezTo>
                    <a:pt x="50" y="323"/>
                    <a:pt x="50" y="330"/>
                    <a:pt x="55" y="334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78" y="357"/>
                    <a:pt x="84" y="355"/>
                    <a:pt x="89" y="351"/>
                  </a:cubicBezTo>
                  <a:cubicBezTo>
                    <a:pt x="187" y="254"/>
                    <a:pt x="187" y="254"/>
                    <a:pt x="187" y="254"/>
                  </a:cubicBezTo>
                  <a:cubicBezTo>
                    <a:pt x="157" y="220"/>
                    <a:pt x="157" y="220"/>
                    <a:pt x="157" y="220"/>
                  </a:cubicBezTo>
                  <a:lnTo>
                    <a:pt x="55" y="31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 altLang="zh-CN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sp>
        <p:nvSpPr>
          <p:cNvPr id="36" name="TextBox 6"/>
          <p:cNvSpPr txBox="1"/>
          <p:nvPr/>
        </p:nvSpPr>
        <p:spPr>
          <a:xfrm>
            <a:off x="8631525" y="2487769"/>
            <a:ext cx="207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输入您的标题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37" name="TextBox 9"/>
          <p:cNvSpPr txBox="1"/>
          <p:nvPr/>
        </p:nvSpPr>
        <p:spPr>
          <a:xfrm>
            <a:off x="8631525" y="2826323"/>
            <a:ext cx="2075654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38" name="TextBox 6"/>
          <p:cNvSpPr txBox="1"/>
          <p:nvPr/>
        </p:nvSpPr>
        <p:spPr>
          <a:xfrm>
            <a:off x="8631525" y="4192254"/>
            <a:ext cx="207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输入您的标题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39" name="TextBox 9"/>
          <p:cNvSpPr txBox="1"/>
          <p:nvPr/>
        </p:nvSpPr>
        <p:spPr>
          <a:xfrm>
            <a:off x="8631525" y="4530808"/>
            <a:ext cx="2075654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40" name="TextBox 6"/>
          <p:cNvSpPr txBox="1"/>
          <p:nvPr/>
        </p:nvSpPr>
        <p:spPr>
          <a:xfrm>
            <a:off x="1428123" y="4192254"/>
            <a:ext cx="207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输入您的标题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41" name="TextBox 9"/>
          <p:cNvSpPr txBox="1"/>
          <p:nvPr/>
        </p:nvSpPr>
        <p:spPr>
          <a:xfrm>
            <a:off x="1428123" y="4530808"/>
            <a:ext cx="2075654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/>
            <a:r>
              <a:rPr lang="zh-CN" altLang="en-US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42" name="TextBox 6"/>
          <p:cNvSpPr txBox="1"/>
          <p:nvPr/>
        </p:nvSpPr>
        <p:spPr>
          <a:xfrm>
            <a:off x="1428123" y="2487769"/>
            <a:ext cx="207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输入您的标题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43" name="TextBox 9"/>
          <p:cNvSpPr txBox="1"/>
          <p:nvPr/>
        </p:nvSpPr>
        <p:spPr>
          <a:xfrm>
            <a:off x="1428123" y="2826323"/>
            <a:ext cx="2075654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/>
            <a:r>
              <a:rPr lang="zh-CN" altLang="en-US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您的内容打在这里，或者通过复制您的文本后，在此框中选择粘贴。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33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33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67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67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1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301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28134" y="1420092"/>
            <a:ext cx="391366" cy="2070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19500" y="1420092"/>
            <a:ext cx="3403600" cy="2070100"/>
          </a:xfrm>
          <a:prstGeom prst="rect">
            <a:avLst/>
          </a:prstGeom>
          <a:solidFill>
            <a:srgbClr val="EAEAEA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28134" y="4150591"/>
            <a:ext cx="391366" cy="207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19500" y="4150591"/>
            <a:ext cx="3403600" cy="2070100"/>
          </a:xfrm>
          <a:prstGeom prst="rect">
            <a:avLst/>
          </a:prstGeom>
          <a:solidFill>
            <a:srgbClr val="EAEAEA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17025" y="2182038"/>
            <a:ext cx="3385911" cy="1030410"/>
            <a:chOff x="6052665" y="2772699"/>
            <a:chExt cx="3385911" cy="1030410"/>
          </a:xfrm>
        </p:grpSpPr>
        <p:grpSp>
          <p:nvGrpSpPr>
            <p:cNvPr id="8" name="组合 7"/>
            <p:cNvGrpSpPr/>
            <p:nvPr/>
          </p:nvGrpSpPr>
          <p:grpSpPr>
            <a:xfrm>
              <a:off x="6052665" y="2959770"/>
              <a:ext cx="658385" cy="658641"/>
              <a:chOff x="2151757" y="1214995"/>
              <a:chExt cx="896839" cy="897188"/>
            </a:xfrm>
          </p:grpSpPr>
          <p:sp>
            <p:nvSpPr>
              <p:cNvPr id="10" name="Shape 117"/>
              <p:cNvSpPr/>
              <p:nvPr/>
            </p:nvSpPr>
            <p:spPr>
              <a:xfrm>
                <a:off x="2151757" y="1214995"/>
                <a:ext cx="896839" cy="8971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0" rIns="91425" bIns="64000" anchor="ctr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buNone/>
                </a:pPr>
                <a:endParaRPr sz="2800">
                  <a:solidFill>
                    <a:schemeClr val="lt1"/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cs typeface="Lato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11" name="Shape 120"/>
              <p:cNvSpPr/>
              <p:nvPr/>
            </p:nvSpPr>
            <p:spPr>
              <a:xfrm>
                <a:off x="2384211" y="1495196"/>
                <a:ext cx="451737" cy="31333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495" y="119712"/>
                    </a:moveTo>
                    <a:lnTo>
                      <a:pt x="91495" y="119712"/>
                    </a:lnTo>
                    <a:cubicBezTo>
                      <a:pt x="28106" y="119712"/>
                      <a:pt x="28106" y="119712"/>
                      <a:pt x="28106" y="119712"/>
                    </a:cubicBezTo>
                    <a:cubicBezTo>
                      <a:pt x="12757" y="119712"/>
                      <a:pt x="0" y="101339"/>
                      <a:pt x="0" y="79234"/>
                    </a:cubicBezTo>
                    <a:cubicBezTo>
                      <a:pt x="0" y="60861"/>
                      <a:pt x="8372" y="44497"/>
                      <a:pt x="19734" y="40478"/>
                    </a:cubicBezTo>
                    <a:cubicBezTo>
                      <a:pt x="26710" y="16076"/>
                      <a:pt x="42259" y="0"/>
                      <a:pt x="60598" y="0"/>
                    </a:cubicBezTo>
                    <a:cubicBezTo>
                      <a:pt x="78936" y="0"/>
                      <a:pt x="94485" y="16076"/>
                      <a:pt x="100066" y="40478"/>
                    </a:cubicBezTo>
                    <a:cubicBezTo>
                      <a:pt x="111229" y="44497"/>
                      <a:pt x="119800" y="60861"/>
                      <a:pt x="119800" y="79234"/>
                    </a:cubicBezTo>
                    <a:cubicBezTo>
                      <a:pt x="119800" y="101339"/>
                      <a:pt x="107043" y="119712"/>
                      <a:pt x="91495" y="119712"/>
                    </a:cubicBezTo>
                    <a:close/>
                    <a:moveTo>
                      <a:pt x="102857" y="60861"/>
                    </a:moveTo>
                    <a:lnTo>
                      <a:pt x="102857" y="60861"/>
                    </a:lnTo>
                    <a:cubicBezTo>
                      <a:pt x="102857" y="60861"/>
                      <a:pt x="102857" y="60861"/>
                      <a:pt x="101461" y="58851"/>
                    </a:cubicBezTo>
                    <a:cubicBezTo>
                      <a:pt x="100066" y="58851"/>
                      <a:pt x="100066" y="56842"/>
                      <a:pt x="100066" y="56842"/>
                    </a:cubicBezTo>
                    <a:cubicBezTo>
                      <a:pt x="100066" y="56842"/>
                      <a:pt x="100066" y="56842"/>
                      <a:pt x="98671" y="56842"/>
                    </a:cubicBezTo>
                    <a:cubicBezTo>
                      <a:pt x="98671" y="56842"/>
                      <a:pt x="98671" y="56842"/>
                      <a:pt x="97275" y="56842"/>
                    </a:cubicBezTo>
                    <a:cubicBezTo>
                      <a:pt x="97275" y="56842"/>
                      <a:pt x="97275" y="56842"/>
                      <a:pt x="97275" y="54832"/>
                    </a:cubicBezTo>
                    <a:lnTo>
                      <a:pt x="95880" y="54832"/>
                    </a:lnTo>
                    <a:cubicBezTo>
                      <a:pt x="94485" y="54832"/>
                      <a:pt x="94485" y="54832"/>
                      <a:pt x="94485" y="54832"/>
                    </a:cubicBezTo>
                    <a:cubicBezTo>
                      <a:pt x="93089" y="54832"/>
                      <a:pt x="93089" y="54832"/>
                      <a:pt x="91495" y="54832"/>
                    </a:cubicBezTo>
                    <a:cubicBezTo>
                      <a:pt x="91495" y="52822"/>
                      <a:pt x="91495" y="52822"/>
                      <a:pt x="91495" y="50813"/>
                    </a:cubicBezTo>
                    <a:cubicBezTo>
                      <a:pt x="90099" y="50813"/>
                      <a:pt x="90099" y="50813"/>
                      <a:pt x="90099" y="50813"/>
                    </a:cubicBezTo>
                    <a:cubicBezTo>
                      <a:pt x="90099" y="48516"/>
                      <a:pt x="90099" y="48516"/>
                      <a:pt x="90099" y="46507"/>
                    </a:cubicBezTo>
                    <a:cubicBezTo>
                      <a:pt x="88704" y="44497"/>
                      <a:pt x="88704" y="44497"/>
                      <a:pt x="88704" y="42488"/>
                    </a:cubicBezTo>
                    <a:cubicBezTo>
                      <a:pt x="88704" y="40478"/>
                      <a:pt x="87308" y="40478"/>
                      <a:pt x="87308" y="38468"/>
                    </a:cubicBezTo>
                    <a:cubicBezTo>
                      <a:pt x="81727" y="26411"/>
                      <a:pt x="71960" y="16076"/>
                      <a:pt x="60598" y="16076"/>
                    </a:cubicBezTo>
                    <a:cubicBezTo>
                      <a:pt x="47840" y="16076"/>
                      <a:pt x="38073" y="26411"/>
                      <a:pt x="32491" y="38468"/>
                    </a:cubicBezTo>
                    <a:cubicBezTo>
                      <a:pt x="32491" y="40478"/>
                      <a:pt x="32491" y="40478"/>
                      <a:pt x="31096" y="42488"/>
                    </a:cubicBezTo>
                    <a:cubicBezTo>
                      <a:pt x="31096" y="44497"/>
                      <a:pt x="31096" y="44497"/>
                      <a:pt x="31096" y="46507"/>
                    </a:cubicBezTo>
                    <a:cubicBezTo>
                      <a:pt x="31096" y="46507"/>
                      <a:pt x="31096" y="46507"/>
                      <a:pt x="29501" y="46507"/>
                    </a:cubicBezTo>
                    <a:cubicBezTo>
                      <a:pt x="29501" y="48516"/>
                      <a:pt x="29501" y="48516"/>
                      <a:pt x="29501" y="50813"/>
                    </a:cubicBezTo>
                    <a:cubicBezTo>
                      <a:pt x="29501" y="52822"/>
                      <a:pt x="28106" y="52822"/>
                      <a:pt x="28106" y="54832"/>
                    </a:cubicBezTo>
                    <a:lnTo>
                      <a:pt x="26710" y="54832"/>
                    </a:lnTo>
                    <a:cubicBezTo>
                      <a:pt x="26710" y="54832"/>
                      <a:pt x="26710" y="54832"/>
                      <a:pt x="25315" y="54832"/>
                    </a:cubicBezTo>
                    <a:cubicBezTo>
                      <a:pt x="23920" y="54832"/>
                      <a:pt x="23920" y="54832"/>
                      <a:pt x="23920" y="54832"/>
                    </a:cubicBezTo>
                    <a:cubicBezTo>
                      <a:pt x="22524" y="56842"/>
                      <a:pt x="22524" y="56842"/>
                      <a:pt x="22524" y="56842"/>
                    </a:cubicBezTo>
                    <a:cubicBezTo>
                      <a:pt x="21129" y="56842"/>
                      <a:pt x="21129" y="56842"/>
                      <a:pt x="21129" y="56842"/>
                    </a:cubicBezTo>
                    <a:cubicBezTo>
                      <a:pt x="19734" y="56842"/>
                      <a:pt x="19734" y="58851"/>
                      <a:pt x="19734" y="58851"/>
                    </a:cubicBezTo>
                    <a:cubicBezTo>
                      <a:pt x="18338" y="58851"/>
                      <a:pt x="18338" y="58851"/>
                      <a:pt x="18338" y="58851"/>
                    </a:cubicBezTo>
                    <a:cubicBezTo>
                      <a:pt x="18338" y="60861"/>
                      <a:pt x="16943" y="60861"/>
                      <a:pt x="16943" y="60861"/>
                    </a:cubicBezTo>
                    <a:cubicBezTo>
                      <a:pt x="14152" y="64880"/>
                      <a:pt x="11362" y="70909"/>
                      <a:pt x="11362" y="79234"/>
                    </a:cubicBezTo>
                    <a:cubicBezTo>
                      <a:pt x="11362" y="93301"/>
                      <a:pt x="18338" y="103349"/>
                      <a:pt x="28106" y="103349"/>
                    </a:cubicBezTo>
                    <a:cubicBezTo>
                      <a:pt x="91495" y="103349"/>
                      <a:pt x="91495" y="103349"/>
                      <a:pt x="91495" y="103349"/>
                    </a:cubicBezTo>
                    <a:cubicBezTo>
                      <a:pt x="101461" y="103349"/>
                      <a:pt x="108438" y="93301"/>
                      <a:pt x="108438" y="79234"/>
                    </a:cubicBezTo>
                    <a:cubicBezTo>
                      <a:pt x="108438" y="70909"/>
                      <a:pt x="107043" y="64880"/>
                      <a:pt x="102857" y="608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buNone/>
                </a:pPr>
                <a:endParaRPr sz="3600">
                  <a:solidFill>
                    <a:schemeClr val="dk1"/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cs typeface="Lato"/>
                  <a:sym typeface="Source Han Sans SC" panose="020B0500000000000000" pitchFamily="34" charset="-122"/>
                </a:endParaRPr>
              </a:p>
            </p:txBody>
          </p:sp>
        </p:grpSp>
        <p:sp>
          <p:nvSpPr>
            <p:cNvPr id="9" name="添加标题"/>
            <p:cNvSpPr txBox="1"/>
            <p:nvPr/>
          </p:nvSpPr>
          <p:spPr>
            <a:xfrm>
              <a:off x="7000896" y="2772699"/>
              <a:ext cx="2437680" cy="103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accent1"/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添加标题</a:t>
              </a:r>
              <a:endParaRPr lang="en-US" altLang="zh-CN" b="1" dirty="0">
                <a:solidFill>
                  <a:schemeClr val="accent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单击此处添加标题单击此处添加标题单击此处添加标题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917025" y="3300073"/>
            <a:ext cx="3385911" cy="1030410"/>
            <a:chOff x="6052665" y="3846382"/>
            <a:chExt cx="3385911" cy="1030410"/>
          </a:xfrm>
        </p:grpSpPr>
        <p:grpSp>
          <p:nvGrpSpPr>
            <p:cNvPr id="13" name="组合 12"/>
            <p:cNvGrpSpPr/>
            <p:nvPr/>
          </p:nvGrpSpPr>
          <p:grpSpPr>
            <a:xfrm>
              <a:off x="6052665" y="4033453"/>
              <a:ext cx="658385" cy="658641"/>
              <a:chOff x="2151757" y="2395872"/>
              <a:chExt cx="896839" cy="897188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2151757" y="2395872"/>
                <a:ext cx="896839" cy="8971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0" rIns="91425" bIns="64000" anchor="ctr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buNone/>
                </a:pPr>
                <a:endParaRPr sz="2800">
                  <a:solidFill>
                    <a:schemeClr val="lt1"/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cs typeface="Lato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16" name="Shape 123"/>
              <p:cNvSpPr/>
              <p:nvPr/>
            </p:nvSpPr>
            <p:spPr>
              <a:xfrm>
                <a:off x="2384211" y="2600427"/>
                <a:ext cx="434681" cy="44859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7865" y="41298"/>
                    </a:moveTo>
                    <a:lnTo>
                      <a:pt x="107865" y="41298"/>
                    </a:lnTo>
                    <a:cubicBezTo>
                      <a:pt x="98157" y="18441"/>
                      <a:pt x="81438" y="0"/>
                      <a:pt x="71730" y="2077"/>
                    </a:cubicBezTo>
                    <a:cubicBezTo>
                      <a:pt x="57438" y="9350"/>
                      <a:pt x="81438" y="36883"/>
                      <a:pt x="9707" y="64415"/>
                    </a:cubicBezTo>
                    <a:cubicBezTo>
                      <a:pt x="2426" y="66753"/>
                      <a:pt x="0" y="75844"/>
                      <a:pt x="2426" y="82857"/>
                    </a:cubicBezTo>
                    <a:cubicBezTo>
                      <a:pt x="4853" y="87532"/>
                      <a:pt x="14292" y="94285"/>
                      <a:pt x="21842" y="92207"/>
                    </a:cubicBezTo>
                    <a:lnTo>
                      <a:pt x="26426" y="89870"/>
                    </a:lnTo>
                    <a:cubicBezTo>
                      <a:pt x="31280" y="96623"/>
                      <a:pt x="36134" y="92207"/>
                      <a:pt x="36134" y="96623"/>
                    </a:cubicBezTo>
                    <a:cubicBezTo>
                      <a:pt x="38561" y="101298"/>
                      <a:pt x="43146" y="110389"/>
                      <a:pt x="43146" y="112727"/>
                    </a:cubicBezTo>
                    <a:cubicBezTo>
                      <a:pt x="45573" y="115064"/>
                      <a:pt x="48000" y="119740"/>
                      <a:pt x="50426" y="117402"/>
                    </a:cubicBezTo>
                    <a:cubicBezTo>
                      <a:pt x="52853" y="117402"/>
                      <a:pt x="62292" y="115064"/>
                      <a:pt x="64719" y="112727"/>
                    </a:cubicBezTo>
                    <a:cubicBezTo>
                      <a:pt x="69303" y="112727"/>
                      <a:pt x="69303" y="110389"/>
                      <a:pt x="67146" y="108051"/>
                    </a:cubicBezTo>
                    <a:cubicBezTo>
                      <a:pt x="67146" y="105974"/>
                      <a:pt x="62292" y="103636"/>
                      <a:pt x="62292" y="101298"/>
                    </a:cubicBezTo>
                    <a:cubicBezTo>
                      <a:pt x="59865" y="98961"/>
                      <a:pt x="57438" y="89870"/>
                      <a:pt x="55011" y="87532"/>
                    </a:cubicBezTo>
                    <a:cubicBezTo>
                      <a:pt x="52853" y="85194"/>
                      <a:pt x="57438" y="80519"/>
                      <a:pt x="62292" y="80519"/>
                    </a:cubicBezTo>
                    <a:cubicBezTo>
                      <a:pt x="95730" y="78441"/>
                      <a:pt x="100584" y="96623"/>
                      <a:pt x="112449" y="92207"/>
                    </a:cubicBezTo>
                    <a:cubicBezTo>
                      <a:pt x="119730" y="89870"/>
                      <a:pt x="119730" y="64415"/>
                      <a:pt x="107865" y="41298"/>
                    </a:cubicBezTo>
                    <a:close/>
                    <a:moveTo>
                      <a:pt x="105168" y="80519"/>
                    </a:moveTo>
                    <a:lnTo>
                      <a:pt x="105168" y="80519"/>
                    </a:lnTo>
                    <a:cubicBezTo>
                      <a:pt x="102741" y="80519"/>
                      <a:pt x="88449" y="71428"/>
                      <a:pt x="81438" y="52987"/>
                    </a:cubicBezTo>
                    <a:cubicBezTo>
                      <a:pt x="74157" y="34545"/>
                      <a:pt x="74157" y="16103"/>
                      <a:pt x="76584" y="16103"/>
                    </a:cubicBezTo>
                    <a:cubicBezTo>
                      <a:pt x="79011" y="16103"/>
                      <a:pt x="90876" y="27532"/>
                      <a:pt x="98157" y="45974"/>
                    </a:cubicBezTo>
                    <a:cubicBezTo>
                      <a:pt x="107865" y="64415"/>
                      <a:pt x="105168" y="78441"/>
                      <a:pt x="105168" y="805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00" tIns="45700" rIns="91400" bIns="45700" anchor="ctr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buNone/>
                </a:pPr>
                <a:endParaRPr sz="3600">
                  <a:solidFill>
                    <a:schemeClr val="dk1"/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cs typeface="Lato"/>
                  <a:sym typeface="Source Han Sans SC" panose="020B0500000000000000" pitchFamily="34" charset="-122"/>
                </a:endParaRPr>
              </a:p>
            </p:txBody>
          </p:sp>
        </p:grpSp>
        <p:sp>
          <p:nvSpPr>
            <p:cNvPr id="14" name="添加标题"/>
            <p:cNvSpPr txBox="1"/>
            <p:nvPr/>
          </p:nvSpPr>
          <p:spPr>
            <a:xfrm>
              <a:off x="7000896" y="3846382"/>
              <a:ext cx="2437680" cy="103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accent2"/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添加标题</a:t>
              </a:r>
              <a:endParaRPr lang="en-US" altLang="zh-CN" b="1" dirty="0">
                <a:solidFill>
                  <a:schemeClr val="accent2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单击此处添加标题单击此处添加标题单击此处添加标题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917025" y="4418107"/>
            <a:ext cx="3385912" cy="1030410"/>
            <a:chOff x="6052665" y="4815114"/>
            <a:chExt cx="3385912" cy="1030410"/>
          </a:xfrm>
        </p:grpSpPr>
        <p:grpSp>
          <p:nvGrpSpPr>
            <p:cNvPr id="18" name="组合 17"/>
            <p:cNvGrpSpPr/>
            <p:nvPr/>
          </p:nvGrpSpPr>
          <p:grpSpPr>
            <a:xfrm>
              <a:off x="6052665" y="5002185"/>
              <a:ext cx="658385" cy="658641"/>
              <a:chOff x="2151757" y="3576749"/>
              <a:chExt cx="896839" cy="897188"/>
            </a:xfrm>
          </p:grpSpPr>
          <p:sp>
            <p:nvSpPr>
              <p:cNvPr id="20" name="Shape 111"/>
              <p:cNvSpPr/>
              <p:nvPr/>
            </p:nvSpPr>
            <p:spPr>
              <a:xfrm>
                <a:off x="2151757" y="3576749"/>
                <a:ext cx="896839" cy="89718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0" rIns="91425" bIns="64000" anchor="ctr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buNone/>
                </a:pPr>
                <a:endParaRPr sz="2800">
                  <a:solidFill>
                    <a:schemeClr val="lt1"/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cs typeface="Lato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21" name="Shape 122"/>
              <p:cNvSpPr/>
              <p:nvPr/>
            </p:nvSpPr>
            <p:spPr>
              <a:xfrm>
                <a:off x="2409560" y="3896458"/>
                <a:ext cx="385289" cy="23506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991" y="59801"/>
                    </a:moveTo>
                    <a:lnTo>
                      <a:pt x="91991" y="59801"/>
                    </a:lnTo>
                    <a:cubicBezTo>
                      <a:pt x="91991" y="35643"/>
                      <a:pt x="100684" y="17821"/>
                      <a:pt x="104788" y="17821"/>
                    </a:cubicBezTo>
                    <a:cubicBezTo>
                      <a:pt x="106961" y="17821"/>
                      <a:pt x="113480" y="17821"/>
                      <a:pt x="113480" y="17821"/>
                    </a:cubicBezTo>
                    <a:cubicBezTo>
                      <a:pt x="109134" y="7128"/>
                      <a:pt x="106961" y="0"/>
                      <a:pt x="91991" y="0"/>
                    </a:cubicBezTo>
                    <a:cubicBezTo>
                      <a:pt x="32112" y="0"/>
                      <a:pt x="32112" y="0"/>
                      <a:pt x="32112" y="0"/>
                    </a:cubicBezTo>
                    <a:cubicBezTo>
                      <a:pt x="8692" y="0"/>
                      <a:pt x="0" y="35643"/>
                      <a:pt x="0" y="59801"/>
                    </a:cubicBezTo>
                    <a:cubicBezTo>
                      <a:pt x="0" y="84356"/>
                      <a:pt x="8692" y="119603"/>
                      <a:pt x="32112" y="119603"/>
                    </a:cubicBezTo>
                    <a:cubicBezTo>
                      <a:pt x="91991" y="119603"/>
                      <a:pt x="91991" y="119603"/>
                      <a:pt x="91991" y="119603"/>
                    </a:cubicBezTo>
                    <a:cubicBezTo>
                      <a:pt x="106961" y="119603"/>
                      <a:pt x="109134" y="112475"/>
                      <a:pt x="113480" y="101782"/>
                    </a:cubicBezTo>
                    <a:cubicBezTo>
                      <a:pt x="113480" y="101782"/>
                      <a:pt x="111307" y="101782"/>
                      <a:pt x="104788" y="101782"/>
                    </a:cubicBezTo>
                    <a:cubicBezTo>
                      <a:pt x="100684" y="101782"/>
                      <a:pt x="91991" y="87920"/>
                      <a:pt x="91991" y="59801"/>
                    </a:cubicBezTo>
                    <a:close/>
                    <a:moveTo>
                      <a:pt x="74849" y="77623"/>
                    </a:moveTo>
                    <a:lnTo>
                      <a:pt x="74849" y="77623"/>
                    </a:lnTo>
                    <a:cubicBezTo>
                      <a:pt x="74849" y="80792"/>
                      <a:pt x="72917" y="77623"/>
                      <a:pt x="72917" y="77623"/>
                    </a:cubicBezTo>
                    <a:cubicBezTo>
                      <a:pt x="53360" y="66930"/>
                      <a:pt x="53360" y="66930"/>
                      <a:pt x="53360" y="66930"/>
                    </a:cubicBezTo>
                    <a:cubicBezTo>
                      <a:pt x="53360" y="66930"/>
                      <a:pt x="53360" y="70495"/>
                      <a:pt x="51187" y="77623"/>
                    </a:cubicBezTo>
                    <a:cubicBezTo>
                      <a:pt x="49255" y="80792"/>
                      <a:pt x="49255" y="87920"/>
                      <a:pt x="44909" y="80792"/>
                    </a:cubicBezTo>
                    <a:cubicBezTo>
                      <a:pt x="38390" y="74059"/>
                      <a:pt x="23661" y="49504"/>
                      <a:pt x="23661" y="49504"/>
                    </a:cubicBezTo>
                    <a:cubicBezTo>
                      <a:pt x="23661" y="49504"/>
                      <a:pt x="21488" y="45940"/>
                      <a:pt x="21488" y="42376"/>
                    </a:cubicBezTo>
                    <a:cubicBezTo>
                      <a:pt x="23661" y="42376"/>
                      <a:pt x="25593" y="42376"/>
                      <a:pt x="25593" y="42376"/>
                    </a:cubicBezTo>
                    <a:cubicBezTo>
                      <a:pt x="42736" y="56633"/>
                      <a:pt x="42736" y="56633"/>
                      <a:pt x="42736" y="56633"/>
                    </a:cubicBezTo>
                    <a:cubicBezTo>
                      <a:pt x="42736" y="56633"/>
                      <a:pt x="44909" y="49504"/>
                      <a:pt x="47082" y="45940"/>
                    </a:cubicBezTo>
                    <a:cubicBezTo>
                      <a:pt x="47082" y="38811"/>
                      <a:pt x="49255" y="35643"/>
                      <a:pt x="53360" y="42376"/>
                    </a:cubicBezTo>
                    <a:cubicBezTo>
                      <a:pt x="57706" y="45940"/>
                      <a:pt x="74849" y="74059"/>
                      <a:pt x="74849" y="74059"/>
                    </a:cubicBezTo>
                    <a:cubicBezTo>
                      <a:pt x="74849" y="74059"/>
                      <a:pt x="77022" y="77623"/>
                      <a:pt x="74849" y="77623"/>
                    </a:cubicBezTo>
                    <a:close/>
                    <a:moveTo>
                      <a:pt x="113480" y="38811"/>
                    </a:moveTo>
                    <a:lnTo>
                      <a:pt x="113480" y="38811"/>
                    </a:lnTo>
                    <a:cubicBezTo>
                      <a:pt x="109134" y="38811"/>
                      <a:pt x="109134" y="38811"/>
                      <a:pt x="109134" y="38811"/>
                    </a:cubicBezTo>
                    <a:cubicBezTo>
                      <a:pt x="104788" y="38811"/>
                      <a:pt x="102615" y="49504"/>
                      <a:pt x="102615" y="59801"/>
                    </a:cubicBezTo>
                    <a:cubicBezTo>
                      <a:pt x="102615" y="70495"/>
                      <a:pt x="104788" y="80792"/>
                      <a:pt x="109134" y="80792"/>
                    </a:cubicBezTo>
                    <a:cubicBezTo>
                      <a:pt x="113480" y="80792"/>
                      <a:pt x="113480" y="80792"/>
                      <a:pt x="113480" y="80792"/>
                    </a:cubicBezTo>
                    <a:cubicBezTo>
                      <a:pt x="115412" y="80792"/>
                      <a:pt x="119758" y="70495"/>
                      <a:pt x="119758" y="59801"/>
                    </a:cubicBezTo>
                    <a:cubicBezTo>
                      <a:pt x="119758" y="49504"/>
                      <a:pt x="115412" y="38811"/>
                      <a:pt x="113480" y="388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00" tIns="45700" rIns="91400" bIns="45700" anchor="ctr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buNone/>
                </a:pPr>
                <a:endParaRPr sz="3600">
                  <a:solidFill>
                    <a:schemeClr val="dk1"/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cs typeface="Lato"/>
                  <a:sym typeface="Source Han Sans SC" panose="020B0500000000000000" pitchFamily="34" charset="-122"/>
                </a:endParaRPr>
              </a:p>
            </p:txBody>
          </p:sp>
        </p:grpSp>
        <p:sp>
          <p:nvSpPr>
            <p:cNvPr id="19" name="添加标题"/>
            <p:cNvSpPr txBox="1"/>
            <p:nvPr/>
          </p:nvSpPr>
          <p:spPr>
            <a:xfrm>
              <a:off x="7000897" y="4815114"/>
              <a:ext cx="2437680" cy="103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accent3"/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添加标题</a:t>
              </a:r>
              <a:endParaRPr lang="en-US" altLang="zh-CN" b="1" dirty="0">
                <a:solidFill>
                  <a:schemeClr val="accent3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单击此处添加标题单击此处添加标题单击此处添加标题</a:t>
              </a:r>
            </a:p>
          </p:txBody>
        </p:sp>
      </p:grpSp>
      <p:grpSp>
        <p:nvGrpSpPr>
          <p:cNvPr id="23" name="PA-组合 2"/>
          <p:cNvGrpSpPr/>
          <p:nvPr>
            <p:custDataLst>
              <p:tags r:id="rId1"/>
            </p:custDataLst>
          </p:nvPr>
        </p:nvGrpSpPr>
        <p:grpSpPr>
          <a:xfrm>
            <a:off x="4291737" y="1905204"/>
            <a:ext cx="2118884" cy="1112571"/>
            <a:chOff x="5926136" y="4936776"/>
            <a:chExt cx="2597936" cy="1112571"/>
          </a:xfrm>
        </p:grpSpPr>
        <p:sp>
          <p:nvSpPr>
            <p:cNvPr id="24" name="PA-文本框 6"/>
            <p:cNvSpPr txBox="1"/>
            <p:nvPr>
              <p:custDataLst>
                <p:tags r:id="rId5"/>
              </p:custDataLst>
            </p:nvPr>
          </p:nvSpPr>
          <p:spPr>
            <a:xfrm>
              <a:off x="5926136" y="4936776"/>
              <a:ext cx="19266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输入您的标题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  <a:p>
              <a:pPr algn="l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OUR COMPANY</a:t>
              </a:r>
            </a:p>
          </p:txBody>
        </p:sp>
        <p:sp>
          <p:nvSpPr>
            <p:cNvPr id="25" name="PA-文本框 42"/>
            <p:cNvSpPr txBox="1"/>
            <p:nvPr>
              <p:custDataLst>
                <p:tags r:id="rId6"/>
              </p:custDataLst>
            </p:nvPr>
          </p:nvSpPr>
          <p:spPr>
            <a:xfrm>
              <a:off x="5926137" y="5347295"/>
              <a:ext cx="2597935" cy="70205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此处添加详细文本描述，建议与标题相关并符合整体语言风格，语言描述尽量简洁生动。</a:t>
              </a:r>
              <a:endParaRPr lang="id-ID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26" name="PA-组合 2"/>
          <p:cNvGrpSpPr/>
          <p:nvPr>
            <p:custDataLst>
              <p:tags r:id="rId2"/>
            </p:custDataLst>
          </p:nvPr>
        </p:nvGrpSpPr>
        <p:grpSpPr>
          <a:xfrm>
            <a:off x="4291737" y="4605178"/>
            <a:ext cx="2118884" cy="1112571"/>
            <a:chOff x="5926136" y="4936776"/>
            <a:chExt cx="2597936" cy="1112571"/>
          </a:xfrm>
        </p:grpSpPr>
        <p:sp>
          <p:nvSpPr>
            <p:cNvPr id="27" name="PA-文本框 6"/>
            <p:cNvSpPr txBox="1"/>
            <p:nvPr>
              <p:custDataLst>
                <p:tags r:id="rId3"/>
              </p:custDataLst>
            </p:nvPr>
          </p:nvSpPr>
          <p:spPr>
            <a:xfrm>
              <a:off x="5926136" y="4936776"/>
              <a:ext cx="19266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输入您的标题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  <a:p>
              <a:pPr algn="l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OUR COMPANY</a:t>
              </a:r>
            </a:p>
          </p:txBody>
        </p:sp>
        <p:sp>
          <p:nvSpPr>
            <p:cNvPr id="28" name="PA-文本框 42"/>
            <p:cNvSpPr txBox="1"/>
            <p:nvPr>
              <p:custDataLst>
                <p:tags r:id="rId4"/>
              </p:custDataLst>
            </p:nvPr>
          </p:nvSpPr>
          <p:spPr>
            <a:xfrm>
              <a:off x="5926137" y="5347295"/>
              <a:ext cx="2597935" cy="70205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zh-CN" alt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此处添加详细文本描述，建议与标题相关并符合整体语言风格，语言描述尽量简洁生动。</a:t>
              </a:r>
              <a:endParaRPr lang="id-ID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pic>
        <p:nvPicPr>
          <p:cNvPr id="29" name="图片 28" descr="4a70210188e48724610031db780ed64"/>
          <p:cNvPicPr>
            <a:picLocks noChangeAspect="1"/>
          </p:cNvPicPr>
          <p:nvPr/>
        </p:nvPicPr>
        <p:blipFill>
          <a:blip r:embed="rId9"/>
          <a:srcRect t="19667" r="39454" b="13515"/>
          <a:stretch>
            <a:fillRect/>
          </a:stretch>
        </p:blipFill>
        <p:spPr>
          <a:xfrm>
            <a:off x="0" y="1275080"/>
            <a:ext cx="3228340" cy="2359025"/>
          </a:xfrm>
          <a:prstGeom prst="rect">
            <a:avLst/>
          </a:prstGeom>
        </p:spPr>
      </p:pic>
      <p:pic>
        <p:nvPicPr>
          <p:cNvPr id="30" name="图片 29" descr="05c0a4e6f49d9335130e907116f9938"/>
          <p:cNvPicPr>
            <a:picLocks noChangeAspect="1"/>
          </p:cNvPicPr>
          <p:nvPr/>
        </p:nvPicPr>
        <p:blipFill>
          <a:blip r:embed="rId10"/>
          <a:srcRect t="17975" r="53074" b="31760"/>
          <a:stretch>
            <a:fillRect/>
          </a:stretch>
        </p:blipFill>
        <p:spPr>
          <a:xfrm>
            <a:off x="0" y="4046220"/>
            <a:ext cx="3218180" cy="2285365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4"/>
          <p:cNvSpPr/>
          <p:nvPr/>
        </p:nvSpPr>
        <p:spPr bwMode="auto">
          <a:xfrm>
            <a:off x="3175" y="4763"/>
            <a:ext cx="5041900" cy="6846888"/>
          </a:xfrm>
          <a:custGeom>
            <a:avLst/>
            <a:gdLst>
              <a:gd name="T0" fmla="*/ 3177 w 3177"/>
              <a:gd name="T1" fmla="*/ 3470 h 4320"/>
              <a:gd name="T2" fmla="*/ 1832 w 3177"/>
              <a:gd name="T3" fmla="*/ 0 h 4320"/>
              <a:gd name="T4" fmla="*/ 0 w 3177"/>
              <a:gd name="T5" fmla="*/ 0 h 4320"/>
              <a:gd name="T6" fmla="*/ 0 w 3177"/>
              <a:gd name="T7" fmla="*/ 4320 h 4320"/>
              <a:gd name="T8" fmla="*/ 3109 w 3177"/>
              <a:gd name="T9" fmla="*/ 4320 h 4320"/>
              <a:gd name="T10" fmla="*/ 3177 w 3177"/>
              <a:gd name="T11" fmla="*/ 347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7" h="4320">
                <a:moveTo>
                  <a:pt x="3177" y="3470"/>
                </a:moveTo>
                <a:cubicBezTo>
                  <a:pt x="3177" y="2107"/>
                  <a:pt x="2661" y="876"/>
                  <a:pt x="183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3109" y="4320"/>
                  <a:pt x="3109" y="4320"/>
                  <a:pt x="3109" y="4320"/>
                </a:cubicBezTo>
                <a:cubicBezTo>
                  <a:pt x="3154" y="4044"/>
                  <a:pt x="3177" y="3760"/>
                  <a:pt x="3177" y="3470"/>
                </a:cubicBezTo>
                <a:close/>
              </a:path>
            </a:pathLst>
          </a:custGeom>
          <a:blipFill rotWithShape="1">
            <a:blip r:embed="rId3"/>
            <a:stretch>
              <a:fillRect t="-2000" b="-2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2" name="任意多边形: 形状 11"/>
          <p:cNvSpPr/>
          <p:nvPr/>
        </p:nvSpPr>
        <p:spPr bwMode="auto">
          <a:xfrm>
            <a:off x="669925" y="-4762"/>
            <a:ext cx="4375151" cy="6846888"/>
          </a:xfrm>
          <a:custGeom>
            <a:avLst/>
            <a:gdLst>
              <a:gd name="connsiteX0" fmla="*/ 0 w 3315255"/>
              <a:gd name="connsiteY0" fmla="*/ 0 h 6846888"/>
              <a:gd name="connsiteX1" fmla="*/ 19756 w 3315255"/>
              <a:gd name="connsiteY1" fmla="*/ 0 h 6846888"/>
              <a:gd name="connsiteX2" fmla="*/ 1180740 w 3315255"/>
              <a:gd name="connsiteY2" fmla="*/ 0 h 6846888"/>
              <a:gd name="connsiteX3" fmla="*/ 3315255 w 3315255"/>
              <a:gd name="connsiteY3" fmla="*/ 5499700 h 6846888"/>
              <a:gd name="connsiteX4" fmla="*/ 3207339 w 3315255"/>
              <a:gd name="connsiteY4" fmla="*/ 6846888 h 6846888"/>
              <a:gd name="connsiteX5" fmla="*/ 3197703 w 3315255"/>
              <a:gd name="connsiteY5" fmla="*/ 6846888 h 6846888"/>
              <a:gd name="connsiteX6" fmla="*/ 3189850 w 3315255"/>
              <a:gd name="connsiteY6" fmla="*/ 6846888 h 6846888"/>
              <a:gd name="connsiteX7" fmla="*/ 3213655 w 3315255"/>
              <a:gd name="connsiteY7" fmla="*/ 6228766 h 6846888"/>
              <a:gd name="connsiteX8" fmla="*/ 0 w 3315255"/>
              <a:gd name="connsiteY8" fmla="*/ 0 h 684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5255" h="6846888">
                <a:moveTo>
                  <a:pt x="0" y="0"/>
                </a:moveTo>
                <a:lnTo>
                  <a:pt x="19756" y="0"/>
                </a:lnTo>
                <a:cubicBezTo>
                  <a:pt x="343163" y="0"/>
                  <a:pt x="726461" y="0"/>
                  <a:pt x="1180740" y="0"/>
                </a:cubicBezTo>
                <a:cubicBezTo>
                  <a:pt x="2496363" y="1388397"/>
                  <a:pt x="3315255" y="3339443"/>
                  <a:pt x="3315255" y="5499700"/>
                </a:cubicBezTo>
                <a:cubicBezTo>
                  <a:pt x="3315255" y="5959329"/>
                  <a:pt x="3278754" y="6409448"/>
                  <a:pt x="3207339" y="6846888"/>
                </a:cubicBezTo>
                <a:cubicBezTo>
                  <a:pt x="3207339" y="6846888"/>
                  <a:pt x="3207339" y="6846888"/>
                  <a:pt x="3197703" y="6846888"/>
                </a:cubicBezTo>
                <a:lnTo>
                  <a:pt x="3189850" y="6846888"/>
                </a:lnTo>
                <a:cubicBezTo>
                  <a:pt x="3205720" y="6642433"/>
                  <a:pt x="3213655" y="6436392"/>
                  <a:pt x="3213655" y="6228766"/>
                </a:cubicBezTo>
                <a:cubicBezTo>
                  <a:pt x="3213655" y="3612051"/>
                  <a:pt x="1932954" y="1312320"/>
                  <a:pt x="0" y="0"/>
                </a:cubicBezTo>
                <a:close/>
              </a:path>
            </a:pathLst>
          </a:custGeom>
          <a:solidFill>
            <a:srgbClr val="00206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38805" y="1912939"/>
            <a:ext cx="2242820" cy="2222500"/>
            <a:chOff x="5281930" y="1028700"/>
            <a:chExt cx="2242820" cy="2222500"/>
          </a:xfrm>
        </p:grpSpPr>
        <p:sp>
          <p:nvSpPr>
            <p:cNvPr id="3" name="矩形 2"/>
            <p:cNvSpPr/>
            <p:nvPr/>
          </p:nvSpPr>
          <p:spPr>
            <a:xfrm>
              <a:off x="5281930" y="1460500"/>
              <a:ext cx="2242820" cy="179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600" b="1" dirty="0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4</a:t>
              </a:r>
              <a:endParaRPr lang="zh-CN" altLang="en-US" sz="16600" b="1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281930" y="1028700"/>
              <a:ext cx="2242820" cy="431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15891" y="2446565"/>
            <a:ext cx="4575892" cy="1231106"/>
            <a:chOff x="1058536" y="2496721"/>
            <a:chExt cx="4575892" cy="1231106"/>
          </a:xfrm>
        </p:grpSpPr>
        <p:sp>
          <p:nvSpPr>
            <p:cNvPr id="6" name="矩形 5"/>
            <p:cNvSpPr/>
            <p:nvPr/>
          </p:nvSpPr>
          <p:spPr>
            <a:xfrm>
              <a:off x="2129977" y="2816654"/>
              <a:ext cx="2547245" cy="1925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58536" y="2496721"/>
              <a:ext cx="4575892" cy="1231106"/>
              <a:chOff x="6917432" y="2080080"/>
              <a:chExt cx="2963398" cy="1231106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7278529" y="2080080"/>
                <a:ext cx="23151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accent1"/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毕业设计展示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6917432" y="2787966"/>
                <a:ext cx="29633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ENTER</a:t>
                </a:r>
                <a:r>
                  <a:rPr lang="zh-CN" alt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 </a:t>
                </a:r>
                <a:r>
                  <a:rPr lang="en-US" altLang="zh-CN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YOUR</a:t>
                </a:r>
                <a:r>
                  <a:rPr lang="zh-CN" alt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 </a:t>
                </a:r>
                <a:r>
                  <a:rPr lang="en-US" altLang="zh-CN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TITLE</a:t>
                </a:r>
                <a:endParaRPr lang="zh-CN" alt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</p:grpSp>
      <p:sp>
        <p:nvSpPr>
          <p:cNvPr id="23" name="Rectangle 7"/>
          <p:cNvSpPr/>
          <p:nvPr/>
        </p:nvSpPr>
        <p:spPr>
          <a:xfrm>
            <a:off x="6473474" y="3800044"/>
            <a:ext cx="4333072" cy="117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，在此框中选择粘贴，并选择只保留文字。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cs typeface="思源黑体 CN Medium" panose="020B0600000000000000" charset="-122"/>
              <a:sym typeface="Source Han Sans SC" panose="020B0500000000000000" pitchFamily="34" charset="-122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52"/>
          <p:cNvSpPr/>
          <p:nvPr/>
        </p:nvSpPr>
        <p:spPr bwMode="auto">
          <a:xfrm>
            <a:off x="3175" y="5080"/>
            <a:ext cx="6205855" cy="6847205"/>
          </a:xfrm>
          <a:custGeom>
            <a:avLst/>
            <a:gdLst>
              <a:gd name="T0" fmla="*/ 0 w 5311"/>
              <a:gd name="T1" fmla="*/ 4320 h 4320"/>
              <a:gd name="T2" fmla="*/ 5311 w 5311"/>
              <a:gd name="T3" fmla="*/ 4320 h 4320"/>
              <a:gd name="T4" fmla="*/ 3800 w 5311"/>
              <a:gd name="T5" fmla="*/ 1644 h 4320"/>
              <a:gd name="T6" fmla="*/ 2891 w 5311"/>
              <a:gd name="T7" fmla="*/ 0 h 4320"/>
              <a:gd name="T8" fmla="*/ 0 w 5311"/>
              <a:gd name="T9" fmla="*/ 0 h 4320"/>
              <a:gd name="T10" fmla="*/ 0 w 5311"/>
              <a:gd name="T11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11" h="4320">
                <a:moveTo>
                  <a:pt x="0" y="4320"/>
                </a:moveTo>
                <a:cubicBezTo>
                  <a:pt x="5311" y="4320"/>
                  <a:pt x="5311" y="4320"/>
                  <a:pt x="5311" y="4320"/>
                </a:cubicBezTo>
                <a:cubicBezTo>
                  <a:pt x="5281" y="3020"/>
                  <a:pt x="4789" y="2633"/>
                  <a:pt x="3800" y="1644"/>
                </a:cubicBezTo>
                <a:cubicBezTo>
                  <a:pt x="3028" y="873"/>
                  <a:pt x="2904" y="264"/>
                  <a:pt x="2891" y="0"/>
                </a:cubicBezTo>
                <a:cubicBezTo>
                  <a:pt x="0" y="0"/>
                  <a:pt x="0" y="0"/>
                  <a:pt x="0" y="0"/>
                </a:cubicBezTo>
                <a:lnTo>
                  <a:pt x="0" y="432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445988"/>
            <a:ext cx="5734217" cy="201243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cs typeface="+mn-ea"/>
              <a:sym typeface="Source Han Sans SC" panose="020B0500000000000000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680200" y="1658881"/>
            <a:ext cx="581143" cy="581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49066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527812" y="1624789"/>
            <a:ext cx="3978632" cy="641151"/>
            <a:chOff x="7299212" y="1619349"/>
            <a:chExt cx="3978632" cy="641151"/>
          </a:xfrm>
        </p:grpSpPr>
        <p:sp>
          <p:nvSpPr>
            <p:cNvPr id="5" name="文本框 4"/>
            <p:cNvSpPr txBox="1"/>
            <p:nvPr/>
          </p:nvSpPr>
          <p:spPr>
            <a:xfrm>
              <a:off x="7299213" y="161934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论文工作概述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299212" y="2029668"/>
              <a:ext cx="39786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print the presentation and make it into a film a wider field</a:t>
              </a:r>
            </a:p>
          </p:txBody>
        </p:sp>
      </p:grpSp>
      <p:sp>
        <p:nvSpPr>
          <p:cNvPr id="7" name="椭圆 6"/>
          <p:cNvSpPr/>
          <p:nvPr/>
        </p:nvSpPr>
        <p:spPr>
          <a:xfrm>
            <a:off x="6680200" y="2713981"/>
            <a:ext cx="581143" cy="581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49066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527812" y="2688283"/>
            <a:ext cx="3978632" cy="641151"/>
            <a:chOff x="7299212" y="2710174"/>
            <a:chExt cx="3978632" cy="641151"/>
          </a:xfrm>
        </p:grpSpPr>
        <p:sp>
          <p:nvSpPr>
            <p:cNvPr id="9" name="文本框 8"/>
            <p:cNvSpPr txBox="1"/>
            <p:nvPr/>
          </p:nvSpPr>
          <p:spPr>
            <a:xfrm>
              <a:off x="7299213" y="271017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论文研究情况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299212" y="3120493"/>
              <a:ext cx="39786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print the presentation and make it into a film a wider field</a:t>
              </a:r>
            </a:p>
          </p:txBody>
        </p:sp>
      </p:grpSp>
      <p:sp>
        <p:nvSpPr>
          <p:cNvPr id="11" name="椭圆 10"/>
          <p:cNvSpPr/>
          <p:nvPr/>
        </p:nvSpPr>
        <p:spPr>
          <a:xfrm>
            <a:off x="6680200" y="3778707"/>
            <a:ext cx="581143" cy="581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49066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527812" y="3745113"/>
            <a:ext cx="3978632" cy="641151"/>
            <a:chOff x="7299212" y="3800999"/>
            <a:chExt cx="3978632" cy="641151"/>
          </a:xfrm>
        </p:grpSpPr>
        <p:sp>
          <p:nvSpPr>
            <p:cNvPr id="13" name="文本框 12"/>
            <p:cNvSpPr txBox="1"/>
            <p:nvPr/>
          </p:nvSpPr>
          <p:spPr>
            <a:xfrm>
              <a:off x="7299213" y="380099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项目实践报告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299212" y="4211318"/>
              <a:ext cx="39786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print the presentation and make it into a film a wider field</a:t>
              </a:r>
            </a:p>
          </p:txBody>
        </p:sp>
      </p:grpSp>
      <p:sp>
        <p:nvSpPr>
          <p:cNvPr id="15" name="椭圆 14"/>
          <p:cNvSpPr/>
          <p:nvPr/>
        </p:nvSpPr>
        <p:spPr>
          <a:xfrm>
            <a:off x="6680200" y="4836066"/>
            <a:ext cx="581143" cy="581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49066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527812" y="4806061"/>
            <a:ext cx="3978632" cy="641151"/>
            <a:chOff x="7299212" y="4891823"/>
            <a:chExt cx="3978632" cy="641151"/>
          </a:xfrm>
        </p:grpSpPr>
        <p:sp>
          <p:nvSpPr>
            <p:cNvPr id="17" name="文本框 16"/>
            <p:cNvSpPr txBox="1"/>
            <p:nvPr/>
          </p:nvSpPr>
          <p:spPr>
            <a:xfrm>
              <a:off x="7299213" y="489182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毕业设计展示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299212" y="5302142"/>
              <a:ext cx="39786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print the presentation and make it into a film a wider field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639859" y="1688875"/>
            <a:ext cx="58114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i="1" dirty="0">
                <a:solidFill>
                  <a:schemeClr val="bg1">
                    <a:lumMod val="7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cs typeface="经典综艺体简" panose="02010609000101010101" pitchFamily="49" charset="-122"/>
                <a:sym typeface="Source Han Sans SC" panose="020B0500000000000000" pitchFamily="34" charset="-122"/>
              </a:rPr>
              <a:t>01</a:t>
            </a:r>
            <a:endParaRPr lang="zh-CN" altLang="en-US" sz="2400" i="1" dirty="0">
              <a:solidFill>
                <a:schemeClr val="bg1">
                  <a:lumMod val="7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cs typeface="经典综艺体简" panose="02010609000101010101" pitchFamily="49" charset="-122"/>
              <a:sym typeface="Source Han Sans SC" panose="020B0500000000000000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39859" y="2744247"/>
            <a:ext cx="58114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i="1" dirty="0">
                <a:solidFill>
                  <a:schemeClr val="bg1">
                    <a:lumMod val="7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cs typeface="经典综艺体简" panose="02010609000101010101" pitchFamily="49" charset="-122"/>
                <a:sym typeface="Source Han Sans SC" panose="020B0500000000000000" pitchFamily="34" charset="-122"/>
              </a:rPr>
              <a:t>02</a:t>
            </a:r>
            <a:endParaRPr lang="zh-CN" altLang="en-US" sz="2400" i="1" dirty="0">
              <a:solidFill>
                <a:schemeClr val="bg1">
                  <a:lumMod val="7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cs typeface="经典综艺体简" panose="02010609000101010101" pitchFamily="49" charset="-122"/>
              <a:sym typeface="Source Han Sans SC" panose="020B05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39859" y="3811232"/>
            <a:ext cx="58114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i="1" dirty="0">
                <a:solidFill>
                  <a:schemeClr val="bg1">
                    <a:lumMod val="7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cs typeface="经典综艺体简" panose="02010609000101010101" pitchFamily="49" charset="-122"/>
                <a:sym typeface="Source Han Sans SC" panose="020B0500000000000000" pitchFamily="34" charset="-122"/>
              </a:rPr>
              <a:t>03</a:t>
            </a:r>
            <a:endParaRPr lang="zh-CN" altLang="en-US" sz="2400" i="1" dirty="0">
              <a:solidFill>
                <a:schemeClr val="bg1">
                  <a:lumMod val="7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cs typeface="经典综艺体简" panose="02010609000101010101" pitchFamily="49" charset="-122"/>
              <a:sym typeface="Source Han Sans SC" panose="020B05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39859" y="4878217"/>
            <a:ext cx="58114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i="1" dirty="0">
                <a:solidFill>
                  <a:schemeClr val="bg1">
                    <a:lumMod val="7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cs typeface="经典综艺体简" panose="02010609000101010101" pitchFamily="49" charset="-122"/>
                <a:sym typeface="Source Han Sans SC" panose="020B0500000000000000" pitchFamily="34" charset="-122"/>
              </a:rPr>
              <a:t>04</a:t>
            </a:r>
            <a:endParaRPr lang="zh-CN" altLang="en-US" sz="2400" i="1" dirty="0">
              <a:solidFill>
                <a:schemeClr val="bg1">
                  <a:lumMod val="7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cs typeface="经典综艺体简" panose="02010609000101010101" pitchFamily="49" charset="-122"/>
              <a:sym typeface="Source Han Sans SC" panose="020B05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06309" y="2741030"/>
            <a:ext cx="8318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目录</a:t>
            </a:r>
          </a:p>
        </p:txBody>
      </p:sp>
      <p:sp>
        <p:nvSpPr>
          <p:cNvPr id="24" name="文本框 23"/>
          <p:cNvSpPr txBox="1"/>
          <p:nvPr/>
        </p:nvSpPr>
        <p:spPr>
          <a:xfrm rot="16200000">
            <a:off x="3010790" y="969853"/>
            <a:ext cx="923330" cy="49889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4800" spc="300" dirty="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CONTENTS</a:t>
            </a:r>
            <a:endParaRPr lang="zh-CN" altLang="en-US" sz="4800" spc="300" dirty="0">
              <a:solidFill>
                <a:schemeClr val="bg1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8" name="Freeform 56"/>
          <p:cNvSpPr/>
          <p:nvPr/>
        </p:nvSpPr>
        <p:spPr bwMode="auto">
          <a:xfrm flipV="1">
            <a:off x="9599613" y="4983163"/>
            <a:ext cx="2590800" cy="1868488"/>
          </a:xfrm>
          <a:custGeom>
            <a:avLst/>
            <a:gdLst>
              <a:gd name="T0" fmla="*/ 279 w 1633"/>
              <a:gd name="T1" fmla="*/ 305 h 1179"/>
              <a:gd name="T2" fmla="*/ 1633 w 1633"/>
              <a:gd name="T3" fmla="*/ 1179 h 1179"/>
              <a:gd name="T4" fmla="*/ 1633 w 1633"/>
              <a:gd name="T5" fmla="*/ 0 h 1179"/>
              <a:gd name="T6" fmla="*/ 0 w 1633"/>
              <a:gd name="T7" fmla="*/ 0 h 1179"/>
              <a:gd name="T8" fmla="*/ 279 w 1633"/>
              <a:gd name="T9" fmla="*/ 305 h 1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3" h="1179">
                <a:moveTo>
                  <a:pt x="279" y="305"/>
                </a:moveTo>
                <a:cubicBezTo>
                  <a:pt x="686" y="520"/>
                  <a:pt x="1288" y="562"/>
                  <a:pt x="1633" y="1179"/>
                </a:cubicBezTo>
                <a:cubicBezTo>
                  <a:pt x="1633" y="0"/>
                  <a:pt x="1633" y="0"/>
                  <a:pt x="1633" y="0"/>
                </a:cubicBezTo>
                <a:cubicBezTo>
                  <a:pt x="0" y="0"/>
                  <a:pt x="0" y="0"/>
                  <a:pt x="0" y="0"/>
                </a:cubicBezTo>
                <a:cubicBezTo>
                  <a:pt x="22" y="97"/>
                  <a:pt x="95" y="207"/>
                  <a:pt x="279" y="3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" grpId="0" bldLvl="0" animBg="1"/>
      <p:bldP spid="3" grpId="0" animBg="1"/>
      <p:bldP spid="7" grpId="0" animBg="1"/>
      <p:bldP spid="11" grpId="0" animBg="1"/>
      <p:bldP spid="15" grpId="0" animBg="1"/>
      <p:bldP spid="19" grpId="0"/>
      <p:bldP spid="20" grpId="0"/>
      <p:bldP spid="21" grpId="0"/>
      <p:bldP spid="22" grpId="0"/>
      <p:bldP spid="23" grpId="0"/>
      <p:bldP spid="24" grpId="0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2" y="4763"/>
            <a:ext cx="12192000" cy="6853238"/>
            <a:chOff x="-2" y="4763"/>
            <a:chExt cx="12192000" cy="6853238"/>
          </a:xfrm>
        </p:grpSpPr>
        <p:sp>
          <p:nvSpPr>
            <p:cNvPr id="24" name="Freeform 52"/>
            <p:cNvSpPr/>
            <p:nvPr/>
          </p:nvSpPr>
          <p:spPr bwMode="auto">
            <a:xfrm>
              <a:off x="3175" y="4763"/>
              <a:ext cx="9307080" cy="6846888"/>
            </a:xfrm>
            <a:custGeom>
              <a:avLst/>
              <a:gdLst>
                <a:gd name="T0" fmla="*/ 0 w 5311"/>
                <a:gd name="T1" fmla="*/ 4320 h 4320"/>
                <a:gd name="T2" fmla="*/ 5311 w 5311"/>
                <a:gd name="T3" fmla="*/ 4320 h 4320"/>
                <a:gd name="T4" fmla="*/ 3800 w 5311"/>
                <a:gd name="T5" fmla="*/ 1644 h 4320"/>
                <a:gd name="T6" fmla="*/ 2891 w 5311"/>
                <a:gd name="T7" fmla="*/ 0 h 4320"/>
                <a:gd name="T8" fmla="*/ 0 w 5311"/>
                <a:gd name="T9" fmla="*/ 0 h 4320"/>
                <a:gd name="T10" fmla="*/ 0 w 5311"/>
                <a:gd name="T11" fmla="*/ 432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11" h="4320">
                  <a:moveTo>
                    <a:pt x="0" y="4320"/>
                  </a:moveTo>
                  <a:cubicBezTo>
                    <a:pt x="5311" y="4320"/>
                    <a:pt x="5311" y="4320"/>
                    <a:pt x="5311" y="4320"/>
                  </a:cubicBezTo>
                  <a:cubicBezTo>
                    <a:pt x="5281" y="3020"/>
                    <a:pt x="4789" y="2633"/>
                    <a:pt x="3800" y="1644"/>
                  </a:cubicBezTo>
                  <a:cubicBezTo>
                    <a:pt x="3028" y="873"/>
                    <a:pt x="2904" y="264"/>
                    <a:pt x="28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320"/>
                  </a:lnTo>
                  <a:close/>
                </a:path>
              </a:pathLst>
            </a:custGeom>
            <a:solidFill>
              <a:schemeClr val="bg1">
                <a:lumMod val="95000"/>
                <a:alpha val="2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-2" y="298178"/>
              <a:ext cx="12192000" cy="6559823"/>
              <a:chOff x="-2" y="298178"/>
              <a:chExt cx="12192000" cy="6559823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351897" y="298178"/>
                <a:ext cx="2518113" cy="640829"/>
                <a:chOff x="351897" y="298178"/>
                <a:chExt cx="2518113" cy="640829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396565" y="298178"/>
                  <a:ext cx="23588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defRPr/>
                  </a:pPr>
                  <a:r>
                    <a:rPr lang="zh-CN" altLang="en-US" sz="20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sym typeface="Source Han Sans SC" panose="020B0500000000000000" pitchFamily="34" charset="-122"/>
                    </a:rPr>
                    <a:t>输入标题</a:t>
                  </a:r>
                </a:p>
              </p:txBody>
            </p:sp>
            <p:sp>
              <p:nvSpPr>
                <p:cNvPr id="30" name="文本框 29"/>
                <p:cNvSpPr txBox="1"/>
                <p:nvPr/>
              </p:nvSpPr>
              <p:spPr>
                <a:xfrm>
                  <a:off x="351897" y="631236"/>
                  <a:ext cx="2518113" cy="307771"/>
                </a:xfrm>
                <a:prstGeom prst="rect">
                  <a:avLst/>
                </a:prstGeom>
                <a:noFill/>
              </p:spPr>
              <p:txBody>
                <a:bodyPr wrap="none" lIns="91434" tIns="45717" rIns="91434" bIns="45717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400" dirty="0">
                      <a:solidFill>
                        <a:prstClr val="white">
                          <a:lumMod val="6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cs typeface="+mn-ea"/>
                      <a:sym typeface="Source Han Sans SC" panose="020B0500000000000000" pitchFamily="34" charset="-122"/>
                    </a:rPr>
                    <a:t>ADD RELATED TITLE WORDS</a:t>
                  </a:r>
                  <a:endParaRPr lang="zh-CN" altLang="en-US" sz="1400" dirty="0">
                    <a:solidFill>
                      <a:prstClr val="white">
                        <a:lumMod val="65000"/>
                      </a:prst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endParaRPr>
                </a:p>
              </p:txBody>
            </p:sp>
          </p:grpSp>
          <p:sp>
            <p:nvSpPr>
              <p:cNvPr id="28" name="矩形 27"/>
              <p:cNvSpPr/>
              <p:nvPr/>
            </p:nvSpPr>
            <p:spPr>
              <a:xfrm rot="5400000">
                <a:off x="5993293" y="659296"/>
                <a:ext cx="205410" cy="1219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</p:grpSp>
      <p:sp>
        <p:nvSpPr>
          <p:cNvPr id="2" name="椭圆 1"/>
          <p:cNvSpPr/>
          <p:nvPr/>
        </p:nvSpPr>
        <p:spPr>
          <a:xfrm>
            <a:off x="1457325" y="1317496"/>
            <a:ext cx="2687638" cy="26876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 dirty="0">
              <a:latin typeface="Source Han Sans SC" panose="020B0500000000000000" pitchFamily="34" charset="-122"/>
              <a:ea typeface="Source Han Sans SC" panose="020B0500000000000000" pitchFamily="34" charset="-122"/>
              <a:cs typeface="+mn-ea"/>
              <a:sym typeface="Source Han Sans SC" panose="020B0500000000000000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865688" y="1317496"/>
            <a:ext cx="2687637" cy="26876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 dirty="0">
              <a:latin typeface="Source Han Sans SC" panose="020B0500000000000000" pitchFamily="34" charset="-122"/>
              <a:ea typeface="Source Han Sans SC" panose="020B0500000000000000" pitchFamily="34" charset="-122"/>
              <a:cs typeface="+mn-ea"/>
              <a:sym typeface="Source Han Sans SC" panose="020B05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8301037" y="1274633"/>
            <a:ext cx="2689225" cy="26876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zh-CN" altLang="en-US" dirty="0">
              <a:latin typeface="Source Han Sans SC" panose="020B0500000000000000" pitchFamily="34" charset="-122"/>
              <a:ea typeface="Source Han Sans SC" panose="020B0500000000000000" pitchFamily="34" charset="-122"/>
              <a:cs typeface="+mn-ea"/>
              <a:sym typeface="Source Han Sans SC" panose="020B0500000000000000" pitchFamily="34" charset="-122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057400" y="2782758"/>
            <a:ext cx="1382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cs typeface="+mn-ea"/>
                <a:sym typeface="Source Han Sans SC" panose="020B0500000000000000" pitchFamily="34" charset="-122"/>
              </a:rPr>
              <a:t>输入标题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5322888" y="2782758"/>
            <a:ext cx="1774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cs typeface="+mn-ea"/>
                <a:sym typeface="Source Han Sans SC" panose="020B0500000000000000" pitchFamily="34" charset="-122"/>
              </a:rPr>
              <a:t>输入标题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840788" y="2782758"/>
            <a:ext cx="1555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cs typeface="+mn-ea"/>
                <a:sym typeface="Source Han Sans SC" panose="020B0500000000000000" pitchFamily="34" charset="-122"/>
              </a:rPr>
              <a:t>输入标题</a:t>
            </a:r>
          </a:p>
        </p:txBody>
      </p:sp>
      <p:sp>
        <p:nvSpPr>
          <p:cNvPr id="8" name="KSO_Shape"/>
          <p:cNvSpPr/>
          <p:nvPr/>
        </p:nvSpPr>
        <p:spPr bwMode="auto">
          <a:xfrm>
            <a:off x="5735638" y="1752471"/>
            <a:ext cx="947737" cy="709612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121917" tIns="60958" rIns="121917" bIns="47998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chemeClr val="bg1">
                  <a:lumMod val="7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cs typeface="+mn-ea"/>
              <a:sym typeface="Source Han Sans SC" panose="020B0500000000000000" pitchFamily="34" charset="-122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9251950" y="1785808"/>
            <a:ext cx="760413" cy="642938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121917" tIns="60958" rIns="121917" bIns="6095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chemeClr val="bg1">
                  <a:lumMod val="7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cs typeface="+mn-ea"/>
              <a:sym typeface="Source Han Sans SC" panose="020B0500000000000000" pitchFamily="34" charset="-122"/>
            </a:endParaRPr>
          </a:p>
        </p:txBody>
      </p:sp>
      <p:sp>
        <p:nvSpPr>
          <p:cNvPr id="10" name="KSO_Shape"/>
          <p:cNvSpPr/>
          <p:nvPr/>
        </p:nvSpPr>
        <p:spPr bwMode="auto">
          <a:xfrm>
            <a:off x="2370138" y="1692146"/>
            <a:ext cx="714375" cy="830262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121917" tIns="60958" rIns="121917" bIns="6095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chemeClr val="bg1">
                  <a:lumMod val="7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cs typeface="+mn-ea"/>
              <a:sym typeface="Source Han Sans SC" panose="020B0500000000000000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4298950" y="2454146"/>
            <a:ext cx="412750" cy="414337"/>
            <a:chOff x="3264324" y="1749600"/>
            <a:chExt cx="348156" cy="348156"/>
          </a:xfrm>
        </p:grpSpPr>
        <p:sp>
          <p:nvSpPr>
            <p:cNvPr id="12" name="矩形 11"/>
            <p:cNvSpPr/>
            <p:nvPr/>
          </p:nvSpPr>
          <p:spPr>
            <a:xfrm>
              <a:off x="3264324" y="1900334"/>
              <a:ext cx="348156" cy="46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dirty="0">
                <a:latin typeface="Source Han Sans SC" panose="020B0500000000000000" pitchFamily="34" charset="-122"/>
                <a:ea typeface="Source Han Sans SC" panose="020B0500000000000000" pitchFamily="34" charset="-122"/>
                <a:cs typeface="+mn-ea"/>
                <a:sym typeface="Source Han Sans SC" panose="020B0500000000000000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rot="5400000">
              <a:off x="3264324" y="1900914"/>
              <a:ext cx="348156" cy="4552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dirty="0">
                <a:latin typeface="Source Han Sans SC" panose="020B0500000000000000" pitchFamily="34" charset="-122"/>
                <a:ea typeface="Source Han Sans SC" panose="020B0500000000000000" pitchFamily="34" charset="-122"/>
                <a:cs typeface="+mn-ea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7707313" y="2454146"/>
            <a:ext cx="414337" cy="414337"/>
            <a:chOff x="3264324" y="1749600"/>
            <a:chExt cx="348156" cy="348156"/>
          </a:xfrm>
        </p:grpSpPr>
        <p:sp>
          <p:nvSpPr>
            <p:cNvPr id="15" name="矩形 14"/>
            <p:cNvSpPr/>
            <p:nvPr/>
          </p:nvSpPr>
          <p:spPr>
            <a:xfrm>
              <a:off x="3264324" y="1900334"/>
              <a:ext cx="348156" cy="46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dirty="0">
                <a:latin typeface="Source Han Sans SC" panose="020B0500000000000000" pitchFamily="34" charset="-122"/>
                <a:ea typeface="Source Han Sans SC" panose="020B0500000000000000" pitchFamily="34" charset="-122"/>
                <a:cs typeface="+mn-ea"/>
                <a:sym typeface="Source Han Sans SC" panose="020B0500000000000000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5400000">
              <a:off x="3264324" y="1900334"/>
              <a:ext cx="348156" cy="466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dirty="0">
                <a:latin typeface="Source Han Sans SC" panose="020B0500000000000000" pitchFamily="34" charset="-122"/>
                <a:ea typeface="Source Han Sans SC" panose="020B0500000000000000" pitchFamily="34" charset="-122"/>
                <a:cs typeface="+mn-ea"/>
                <a:sym typeface="Source Han Sans SC" panose="020B0500000000000000" pitchFamily="34" charset="-122"/>
              </a:endParaRPr>
            </a:p>
          </p:txBody>
        </p:sp>
      </p:grpSp>
      <p:sp>
        <p:nvSpPr>
          <p:cNvPr id="17" name="Freeform 5"/>
          <p:cNvSpPr/>
          <p:nvPr/>
        </p:nvSpPr>
        <p:spPr bwMode="auto">
          <a:xfrm>
            <a:off x="1810191" y="4809996"/>
            <a:ext cx="220508" cy="774699"/>
          </a:xfrm>
          <a:custGeom>
            <a:avLst/>
            <a:gdLst>
              <a:gd name="T0" fmla="*/ 931331 w 931331"/>
              <a:gd name="T1" fmla="*/ 0 h 3822203"/>
              <a:gd name="T2" fmla="*/ 931331 w 931331"/>
              <a:gd name="T3" fmla="*/ 43438 h 3822203"/>
              <a:gd name="T4" fmla="*/ 929692 w 931331"/>
              <a:gd name="T5" fmla="*/ 43241 h 3822203"/>
              <a:gd name="T6" fmla="*/ 531759 w 931331"/>
              <a:gd name="T7" fmla="*/ 477070 h 3822203"/>
              <a:gd name="T8" fmla="*/ 530592 w 931331"/>
              <a:gd name="T9" fmla="*/ 490864 h 3822203"/>
              <a:gd name="T10" fmla="*/ 527965 w 931331"/>
              <a:gd name="T11" fmla="*/ 521911 h 3822203"/>
              <a:gd name="T12" fmla="*/ 528584 w 931331"/>
              <a:gd name="T13" fmla="*/ 529223 h 3822203"/>
              <a:gd name="T14" fmla="*/ 525319 w 931331"/>
              <a:gd name="T15" fmla="*/ 591585 h 3822203"/>
              <a:gd name="T16" fmla="*/ 525319 w 931331"/>
              <a:gd name="T17" fmla="*/ 1420695 h 3822203"/>
              <a:gd name="T18" fmla="*/ 152419 w 931331"/>
              <a:gd name="T19" fmla="*/ 1909396 h 3822203"/>
              <a:gd name="T20" fmla="*/ 152419 w 931331"/>
              <a:gd name="T21" fmla="*/ 1917007 h 3822203"/>
              <a:gd name="T22" fmla="*/ 525319 w 931331"/>
              <a:gd name="T23" fmla="*/ 2401508 h 3822203"/>
              <a:gd name="T24" fmla="*/ 525319 w 931331"/>
              <a:gd name="T25" fmla="*/ 3229831 h 3822203"/>
              <a:gd name="T26" fmla="*/ 528395 w 931331"/>
              <a:gd name="T27" fmla="*/ 3285086 h 3822203"/>
              <a:gd name="T28" fmla="*/ 527965 w 931331"/>
              <a:gd name="T29" fmla="*/ 3290166 h 3822203"/>
              <a:gd name="T30" fmla="*/ 530049 w 931331"/>
              <a:gd name="T31" fmla="*/ 3314794 h 3822203"/>
              <a:gd name="T32" fmla="*/ 532157 w 931331"/>
              <a:gd name="T33" fmla="*/ 3339708 h 3822203"/>
              <a:gd name="T34" fmla="*/ 929692 w 931331"/>
              <a:gd name="T35" fmla="*/ 3768836 h 3822203"/>
              <a:gd name="T36" fmla="*/ 931331 w 931331"/>
              <a:gd name="T37" fmla="*/ 3768639 h 3822203"/>
              <a:gd name="T38" fmla="*/ 931331 w 931331"/>
              <a:gd name="T39" fmla="*/ 3822203 h 3822203"/>
              <a:gd name="T40" fmla="*/ 507975 w 931331"/>
              <a:gd name="T41" fmla="*/ 3678638 h 3822203"/>
              <a:gd name="T42" fmla="*/ 372901 w 931331"/>
              <a:gd name="T43" fmla="*/ 3162642 h 3822203"/>
              <a:gd name="T44" fmla="*/ 372901 w 931331"/>
              <a:gd name="T45" fmla="*/ 2435365 h 3822203"/>
              <a:gd name="T46" fmla="*/ 304838 w 931331"/>
              <a:gd name="T47" fmla="*/ 2105453 h 3822203"/>
              <a:gd name="T48" fmla="*/ 0 w 931331"/>
              <a:gd name="T49" fmla="*/ 1961888 h 3822203"/>
              <a:gd name="T50" fmla="*/ 0 w 931331"/>
              <a:gd name="T51" fmla="*/ 1860316 h 3822203"/>
              <a:gd name="T52" fmla="*/ 296166 w 931331"/>
              <a:gd name="T53" fmla="*/ 1724624 h 3822203"/>
              <a:gd name="T54" fmla="*/ 372901 w 931331"/>
              <a:gd name="T55" fmla="*/ 1386838 h 3822203"/>
              <a:gd name="T56" fmla="*/ 372901 w 931331"/>
              <a:gd name="T57" fmla="*/ 659562 h 3822203"/>
              <a:gd name="T58" fmla="*/ 507975 w 931331"/>
              <a:gd name="T59" fmla="*/ 143566 h 3822203"/>
              <a:gd name="T60" fmla="*/ 931331 w 931331"/>
              <a:gd name="T61" fmla="*/ 0 h 382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 dirty="0">
              <a:latin typeface="Source Han Sans SC" panose="020B0500000000000000" pitchFamily="34" charset="-122"/>
              <a:ea typeface="Source Han Sans SC" panose="020B0500000000000000" pitchFamily="34" charset="-122"/>
              <a:cs typeface="+mn-ea"/>
              <a:sym typeface="Source Han Sans SC" panose="020B0500000000000000" pitchFamily="34" charset="-122"/>
            </a:endParaRPr>
          </a:p>
        </p:txBody>
      </p:sp>
      <p:sp>
        <p:nvSpPr>
          <p:cNvPr id="18" name="Freeform 5"/>
          <p:cNvSpPr/>
          <p:nvPr/>
        </p:nvSpPr>
        <p:spPr bwMode="auto">
          <a:xfrm flipH="1">
            <a:off x="10161301" y="4808668"/>
            <a:ext cx="220507" cy="774699"/>
          </a:xfrm>
          <a:custGeom>
            <a:avLst/>
            <a:gdLst>
              <a:gd name="T0" fmla="*/ 931331 w 931331"/>
              <a:gd name="T1" fmla="*/ 0 h 3822203"/>
              <a:gd name="T2" fmla="*/ 931331 w 931331"/>
              <a:gd name="T3" fmla="*/ 43438 h 3822203"/>
              <a:gd name="T4" fmla="*/ 929692 w 931331"/>
              <a:gd name="T5" fmla="*/ 43241 h 3822203"/>
              <a:gd name="T6" fmla="*/ 531759 w 931331"/>
              <a:gd name="T7" fmla="*/ 477070 h 3822203"/>
              <a:gd name="T8" fmla="*/ 530592 w 931331"/>
              <a:gd name="T9" fmla="*/ 490864 h 3822203"/>
              <a:gd name="T10" fmla="*/ 527965 w 931331"/>
              <a:gd name="T11" fmla="*/ 521911 h 3822203"/>
              <a:gd name="T12" fmla="*/ 528584 w 931331"/>
              <a:gd name="T13" fmla="*/ 529223 h 3822203"/>
              <a:gd name="T14" fmla="*/ 525319 w 931331"/>
              <a:gd name="T15" fmla="*/ 591585 h 3822203"/>
              <a:gd name="T16" fmla="*/ 525319 w 931331"/>
              <a:gd name="T17" fmla="*/ 1420695 h 3822203"/>
              <a:gd name="T18" fmla="*/ 152419 w 931331"/>
              <a:gd name="T19" fmla="*/ 1909396 h 3822203"/>
              <a:gd name="T20" fmla="*/ 152419 w 931331"/>
              <a:gd name="T21" fmla="*/ 1917007 h 3822203"/>
              <a:gd name="T22" fmla="*/ 525319 w 931331"/>
              <a:gd name="T23" fmla="*/ 2401508 h 3822203"/>
              <a:gd name="T24" fmla="*/ 525319 w 931331"/>
              <a:gd name="T25" fmla="*/ 3229831 h 3822203"/>
              <a:gd name="T26" fmla="*/ 528395 w 931331"/>
              <a:gd name="T27" fmla="*/ 3285086 h 3822203"/>
              <a:gd name="T28" fmla="*/ 527965 w 931331"/>
              <a:gd name="T29" fmla="*/ 3290166 h 3822203"/>
              <a:gd name="T30" fmla="*/ 530049 w 931331"/>
              <a:gd name="T31" fmla="*/ 3314794 h 3822203"/>
              <a:gd name="T32" fmla="*/ 532157 w 931331"/>
              <a:gd name="T33" fmla="*/ 3339708 h 3822203"/>
              <a:gd name="T34" fmla="*/ 929692 w 931331"/>
              <a:gd name="T35" fmla="*/ 3768836 h 3822203"/>
              <a:gd name="T36" fmla="*/ 931331 w 931331"/>
              <a:gd name="T37" fmla="*/ 3768639 h 3822203"/>
              <a:gd name="T38" fmla="*/ 931331 w 931331"/>
              <a:gd name="T39" fmla="*/ 3822203 h 3822203"/>
              <a:gd name="T40" fmla="*/ 507975 w 931331"/>
              <a:gd name="T41" fmla="*/ 3678638 h 3822203"/>
              <a:gd name="T42" fmla="*/ 372901 w 931331"/>
              <a:gd name="T43" fmla="*/ 3162642 h 3822203"/>
              <a:gd name="T44" fmla="*/ 372901 w 931331"/>
              <a:gd name="T45" fmla="*/ 2435365 h 3822203"/>
              <a:gd name="T46" fmla="*/ 304838 w 931331"/>
              <a:gd name="T47" fmla="*/ 2105453 h 3822203"/>
              <a:gd name="T48" fmla="*/ 0 w 931331"/>
              <a:gd name="T49" fmla="*/ 1961888 h 3822203"/>
              <a:gd name="T50" fmla="*/ 0 w 931331"/>
              <a:gd name="T51" fmla="*/ 1860316 h 3822203"/>
              <a:gd name="T52" fmla="*/ 296166 w 931331"/>
              <a:gd name="T53" fmla="*/ 1724624 h 3822203"/>
              <a:gd name="T54" fmla="*/ 372901 w 931331"/>
              <a:gd name="T55" fmla="*/ 1386838 h 3822203"/>
              <a:gd name="T56" fmla="*/ 372901 w 931331"/>
              <a:gd name="T57" fmla="*/ 659562 h 3822203"/>
              <a:gd name="T58" fmla="*/ 507975 w 931331"/>
              <a:gd name="T59" fmla="*/ 143566 h 3822203"/>
              <a:gd name="T60" fmla="*/ 931331 w 931331"/>
              <a:gd name="T61" fmla="*/ 0 h 3822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 dirty="0">
              <a:latin typeface="Source Han Sans SC" panose="020B0500000000000000" pitchFamily="34" charset="-122"/>
              <a:ea typeface="Source Han Sans SC" panose="020B0500000000000000" pitchFamily="34" charset="-122"/>
              <a:cs typeface="+mn-ea"/>
              <a:sym typeface="Source Han Sans SC" panose="020B0500000000000000" pitchFamily="34" charset="-122"/>
            </a:endParaRP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2057400" y="3224083"/>
            <a:ext cx="138271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cs typeface="+mn-ea"/>
                <a:sym typeface="Source Han Sans SC" panose="020B0500000000000000" pitchFamily="34" charset="-122"/>
              </a:rPr>
              <a:t>点击输入说明文字</a:t>
            </a:r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5432425" y="3224083"/>
            <a:ext cx="15557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cs typeface="+mn-ea"/>
                <a:sym typeface="Source Han Sans SC" panose="020B0500000000000000" pitchFamily="34" charset="-122"/>
              </a:rPr>
              <a:t>点击输入说明文字</a:t>
            </a: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8840788" y="3224083"/>
            <a:ext cx="15557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cs typeface="+mn-ea"/>
                <a:sym typeface="Source Han Sans SC" panose="020B0500000000000000" pitchFamily="34" charset="-122"/>
              </a:rPr>
              <a:t>点击输入说明文字</a:t>
            </a:r>
          </a:p>
        </p:txBody>
      </p:sp>
      <p:sp>
        <p:nvSpPr>
          <p:cNvPr id="22" name="矩形 21"/>
          <p:cNvSpPr/>
          <p:nvPr/>
        </p:nvSpPr>
        <p:spPr>
          <a:xfrm>
            <a:off x="3066109" y="4936996"/>
            <a:ext cx="6059782" cy="78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单击此处添加文字阐述添加简短问题说明文字，单击此处添加文字阐述添加简短问题说明文字。单击此处添加文字阐述添加简短问题说明文字，单击此处添加文字阐述添加简短问题说明文字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0"/>
                            </p:stCondLst>
                            <p:childTnLst>
                              <p:par>
                                <p:cTn id="2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2" y="4763"/>
            <a:ext cx="12192000" cy="6853238"/>
            <a:chOff x="-2" y="4763"/>
            <a:chExt cx="12192000" cy="6853238"/>
          </a:xfrm>
        </p:grpSpPr>
        <p:sp>
          <p:nvSpPr>
            <p:cNvPr id="30" name="Freeform 52"/>
            <p:cNvSpPr/>
            <p:nvPr/>
          </p:nvSpPr>
          <p:spPr bwMode="auto">
            <a:xfrm>
              <a:off x="3175" y="4763"/>
              <a:ext cx="9307080" cy="6846888"/>
            </a:xfrm>
            <a:custGeom>
              <a:avLst/>
              <a:gdLst>
                <a:gd name="T0" fmla="*/ 0 w 5311"/>
                <a:gd name="T1" fmla="*/ 4320 h 4320"/>
                <a:gd name="T2" fmla="*/ 5311 w 5311"/>
                <a:gd name="T3" fmla="*/ 4320 h 4320"/>
                <a:gd name="T4" fmla="*/ 3800 w 5311"/>
                <a:gd name="T5" fmla="*/ 1644 h 4320"/>
                <a:gd name="T6" fmla="*/ 2891 w 5311"/>
                <a:gd name="T7" fmla="*/ 0 h 4320"/>
                <a:gd name="T8" fmla="*/ 0 w 5311"/>
                <a:gd name="T9" fmla="*/ 0 h 4320"/>
                <a:gd name="T10" fmla="*/ 0 w 5311"/>
                <a:gd name="T11" fmla="*/ 432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11" h="4320">
                  <a:moveTo>
                    <a:pt x="0" y="4320"/>
                  </a:moveTo>
                  <a:cubicBezTo>
                    <a:pt x="5311" y="4320"/>
                    <a:pt x="5311" y="4320"/>
                    <a:pt x="5311" y="4320"/>
                  </a:cubicBezTo>
                  <a:cubicBezTo>
                    <a:pt x="5281" y="3020"/>
                    <a:pt x="4789" y="2633"/>
                    <a:pt x="3800" y="1644"/>
                  </a:cubicBezTo>
                  <a:cubicBezTo>
                    <a:pt x="3028" y="873"/>
                    <a:pt x="2904" y="264"/>
                    <a:pt x="28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320"/>
                  </a:lnTo>
                  <a:close/>
                </a:path>
              </a:pathLst>
            </a:custGeom>
            <a:solidFill>
              <a:schemeClr val="bg1">
                <a:lumMod val="95000"/>
                <a:alpha val="2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-2" y="298178"/>
              <a:ext cx="12192000" cy="6559823"/>
              <a:chOff x="-2" y="298178"/>
              <a:chExt cx="12192000" cy="6559823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351897" y="298178"/>
                <a:ext cx="2518113" cy="640829"/>
                <a:chOff x="351897" y="298178"/>
                <a:chExt cx="2518113" cy="640829"/>
              </a:xfrm>
            </p:grpSpPr>
            <p:sp>
              <p:nvSpPr>
                <p:cNvPr id="35" name="文本框 34"/>
                <p:cNvSpPr txBox="1"/>
                <p:nvPr/>
              </p:nvSpPr>
              <p:spPr>
                <a:xfrm>
                  <a:off x="396565" y="298178"/>
                  <a:ext cx="23588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defRPr/>
                  </a:pPr>
                  <a:r>
                    <a:rPr lang="zh-CN" altLang="en-US" sz="20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sym typeface="Source Han Sans SC" panose="020B0500000000000000" pitchFamily="34" charset="-122"/>
                    </a:rPr>
                    <a:t>输入标题</a:t>
                  </a: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351897" y="631236"/>
                  <a:ext cx="2518113" cy="307771"/>
                </a:xfrm>
                <a:prstGeom prst="rect">
                  <a:avLst/>
                </a:prstGeom>
                <a:noFill/>
              </p:spPr>
              <p:txBody>
                <a:bodyPr wrap="none" lIns="91434" tIns="45717" rIns="91434" bIns="45717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400" dirty="0">
                      <a:solidFill>
                        <a:prstClr val="white">
                          <a:lumMod val="6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cs typeface="+mn-ea"/>
                      <a:sym typeface="Source Han Sans SC" panose="020B0500000000000000" pitchFamily="34" charset="-122"/>
                    </a:rPr>
                    <a:t>ADD RELATED TITLE WORDS</a:t>
                  </a:r>
                  <a:endParaRPr lang="zh-CN" altLang="en-US" sz="1400" dirty="0">
                    <a:solidFill>
                      <a:prstClr val="white">
                        <a:lumMod val="65000"/>
                      </a:prst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endParaRPr>
                </a:p>
              </p:txBody>
            </p:sp>
          </p:grpSp>
          <p:sp>
            <p:nvSpPr>
              <p:cNvPr id="34" name="矩形 33"/>
              <p:cNvSpPr/>
              <p:nvPr/>
            </p:nvSpPr>
            <p:spPr>
              <a:xfrm rot="5400000">
                <a:off x="5993293" y="659296"/>
                <a:ext cx="205410" cy="1219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</p:grpSp>
      <p:grpSp>
        <p:nvGrpSpPr>
          <p:cNvPr id="2" name="千图设计师MC：ID 29795607库_组合 1"/>
          <p:cNvGrpSpPr/>
          <p:nvPr>
            <p:custDataLst>
              <p:tags r:id="rId1"/>
            </p:custDataLst>
          </p:nvPr>
        </p:nvGrpSpPr>
        <p:grpSpPr>
          <a:xfrm>
            <a:off x="4419458" y="2443897"/>
            <a:ext cx="3353084" cy="3341158"/>
            <a:chOff x="4469256" y="2788142"/>
            <a:chExt cx="3353084" cy="3341158"/>
          </a:xfrm>
        </p:grpSpPr>
        <p:sp>
          <p:nvSpPr>
            <p:cNvPr id="3" name="Freeform: Shape 36"/>
            <p:cNvSpPr/>
            <p:nvPr/>
          </p:nvSpPr>
          <p:spPr bwMode="auto">
            <a:xfrm rot="767818" flipH="1">
              <a:off x="4994461" y="2788142"/>
              <a:ext cx="2370692" cy="1357363"/>
            </a:xfrm>
            <a:custGeom>
              <a:avLst/>
              <a:gdLst/>
              <a:ahLst/>
              <a:cxnLst>
                <a:cxn ang="0">
                  <a:pos x="405" y="173"/>
                </a:cxn>
                <a:cxn ang="0">
                  <a:pos x="37" y="74"/>
                </a:cxn>
                <a:cxn ang="0">
                  <a:pos x="28" y="59"/>
                </a:cxn>
                <a:cxn ang="0">
                  <a:pos x="0" y="144"/>
                </a:cxn>
                <a:cxn ang="0">
                  <a:pos x="87" y="162"/>
                </a:cxn>
                <a:cxn ang="0">
                  <a:pos x="79" y="147"/>
                </a:cxn>
                <a:cxn ang="0">
                  <a:pos x="332" y="215"/>
                </a:cxn>
                <a:cxn ang="0">
                  <a:pos x="345" y="244"/>
                </a:cxn>
                <a:cxn ang="0">
                  <a:pos x="425" y="215"/>
                </a:cxn>
                <a:cxn ang="0">
                  <a:pos x="405" y="173"/>
                </a:cxn>
              </a:cxnLst>
              <a:rect l="0" t="0" r="r" b="b"/>
              <a:pathLst>
                <a:path w="425" h="244">
                  <a:moveTo>
                    <a:pt x="405" y="173"/>
                  </a:moveTo>
                  <a:cubicBezTo>
                    <a:pt x="330" y="44"/>
                    <a:pt x="166" y="0"/>
                    <a:pt x="37" y="74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168" y="96"/>
                    <a:pt x="281" y="126"/>
                    <a:pt x="332" y="215"/>
                  </a:cubicBezTo>
                  <a:cubicBezTo>
                    <a:pt x="337" y="224"/>
                    <a:pt x="342" y="234"/>
                    <a:pt x="345" y="244"/>
                  </a:cubicBezTo>
                  <a:cubicBezTo>
                    <a:pt x="425" y="215"/>
                    <a:pt x="425" y="215"/>
                    <a:pt x="425" y="215"/>
                  </a:cubicBezTo>
                  <a:cubicBezTo>
                    <a:pt x="419" y="201"/>
                    <a:pt x="413" y="186"/>
                    <a:pt x="405" y="17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4" name="Freeform: Shape 37"/>
            <p:cNvSpPr/>
            <p:nvPr/>
          </p:nvSpPr>
          <p:spPr bwMode="auto">
            <a:xfrm rot="767818" flipH="1">
              <a:off x="6414936" y="3777375"/>
              <a:ext cx="1407404" cy="2351925"/>
            </a:xfrm>
            <a:custGeom>
              <a:avLst/>
              <a:gdLst/>
              <a:ahLst/>
              <a:cxnLst>
                <a:cxn ang="0">
                  <a:pos x="252" y="404"/>
                </a:cxn>
                <a:cxn ang="0">
                  <a:pos x="223" y="319"/>
                </a:cxn>
                <a:cxn ang="0">
                  <a:pos x="215" y="334"/>
                </a:cxn>
                <a:cxn ang="0">
                  <a:pos x="147" y="81"/>
                </a:cxn>
                <a:cxn ang="0">
                  <a:pos x="166" y="54"/>
                </a:cxn>
                <a:cxn ang="0">
                  <a:pos x="101" y="0"/>
                </a:cxn>
                <a:cxn ang="0">
                  <a:pos x="74" y="39"/>
                </a:cxn>
                <a:cxn ang="0">
                  <a:pos x="173" y="406"/>
                </a:cxn>
                <a:cxn ang="0">
                  <a:pos x="164" y="421"/>
                </a:cxn>
                <a:cxn ang="0">
                  <a:pos x="252" y="404"/>
                </a:cxn>
              </a:cxnLst>
              <a:rect l="0" t="0" r="r" b="b"/>
              <a:pathLst>
                <a:path w="252" h="421">
                  <a:moveTo>
                    <a:pt x="252" y="404"/>
                  </a:moveTo>
                  <a:cubicBezTo>
                    <a:pt x="223" y="319"/>
                    <a:pt x="223" y="319"/>
                    <a:pt x="223" y="319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126" y="282"/>
                    <a:pt x="96" y="169"/>
                    <a:pt x="147" y="81"/>
                  </a:cubicBezTo>
                  <a:cubicBezTo>
                    <a:pt x="153" y="71"/>
                    <a:pt x="159" y="62"/>
                    <a:pt x="166" y="54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1" y="12"/>
                    <a:pt x="82" y="25"/>
                    <a:pt x="74" y="39"/>
                  </a:cubicBezTo>
                  <a:cubicBezTo>
                    <a:pt x="0" y="167"/>
                    <a:pt x="44" y="332"/>
                    <a:pt x="173" y="406"/>
                  </a:cubicBezTo>
                  <a:cubicBezTo>
                    <a:pt x="164" y="421"/>
                    <a:pt x="164" y="421"/>
                    <a:pt x="164" y="421"/>
                  </a:cubicBezTo>
                  <a:lnTo>
                    <a:pt x="252" y="40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5" name="Freeform: Shape 38"/>
            <p:cNvSpPr/>
            <p:nvPr/>
          </p:nvSpPr>
          <p:spPr bwMode="auto">
            <a:xfrm rot="767818" flipH="1">
              <a:off x="4469256" y="3989979"/>
              <a:ext cx="1857773" cy="1882793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215" y="67"/>
                </a:cxn>
                <a:cxn ang="0">
                  <a:pos x="232" y="67"/>
                </a:cxn>
                <a:cxn ang="0">
                  <a:pos x="47" y="252"/>
                </a:cxn>
                <a:cxn ang="0">
                  <a:pos x="14" y="250"/>
                </a:cxn>
                <a:cxn ang="0">
                  <a:pos x="0" y="332"/>
                </a:cxn>
                <a:cxn ang="0">
                  <a:pos x="47" y="337"/>
                </a:cxn>
                <a:cxn ang="0">
                  <a:pos x="316" y="67"/>
                </a:cxn>
                <a:cxn ang="0">
                  <a:pos x="333" y="67"/>
                </a:cxn>
                <a:cxn ang="0">
                  <a:pos x="274" y="0"/>
                </a:cxn>
              </a:cxnLst>
              <a:rect l="0" t="0" r="r" b="b"/>
              <a:pathLst>
                <a:path w="333" h="337">
                  <a:moveTo>
                    <a:pt x="274" y="0"/>
                  </a:moveTo>
                  <a:cubicBezTo>
                    <a:pt x="215" y="67"/>
                    <a:pt x="215" y="67"/>
                    <a:pt x="215" y="67"/>
                  </a:cubicBezTo>
                  <a:cubicBezTo>
                    <a:pt x="232" y="67"/>
                    <a:pt x="232" y="67"/>
                    <a:pt x="232" y="67"/>
                  </a:cubicBezTo>
                  <a:cubicBezTo>
                    <a:pt x="232" y="170"/>
                    <a:pt x="149" y="252"/>
                    <a:pt x="47" y="252"/>
                  </a:cubicBezTo>
                  <a:cubicBezTo>
                    <a:pt x="36" y="252"/>
                    <a:pt x="25" y="251"/>
                    <a:pt x="14" y="250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5" y="335"/>
                    <a:pt x="31" y="337"/>
                    <a:pt x="47" y="337"/>
                  </a:cubicBezTo>
                  <a:cubicBezTo>
                    <a:pt x="195" y="337"/>
                    <a:pt x="316" y="216"/>
                    <a:pt x="316" y="67"/>
                  </a:cubicBezTo>
                  <a:cubicBezTo>
                    <a:pt x="333" y="67"/>
                    <a:pt x="333" y="67"/>
                    <a:pt x="333" y="67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08849" y="1503451"/>
            <a:ext cx="573299" cy="573299"/>
            <a:chOff x="5828167" y="1279968"/>
            <a:chExt cx="573299" cy="573299"/>
          </a:xfrm>
        </p:grpSpPr>
        <p:sp>
          <p:nvSpPr>
            <p:cNvPr id="7" name="Oval 51"/>
            <p:cNvSpPr/>
            <p:nvPr/>
          </p:nvSpPr>
          <p:spPr>
            <a:xfrm>
              <a:off x="5828167" y="1279968"/>
              <a:ext cx="573299" cy="57329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8" name="Freeform: Shape 52"/>
            <p:cNvSpPr/>
            <p:nvPr/>
          </p:nvSpPr>
          <p:spPr bwMode="auto">
            <a:xfrm>
              <a:off x="5994339" y="1389212"/>
              <a:ext cx="240954" cy="354812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9" name="Group 3"/>
          <p:cNvGrpSpPr/>
          <p:nvPr/>
        </p:nvGrpSpPr>
        <p:grpSpPr>
          <a:xfrm>
            <a:off x="7957179" y="3547457"/>
            <a:ext cx="573299" cy="573299"/>
            <a:chOff x="8975475" y="3781434"/>
            <a:chExt cx="573299" cy="573299"/>
          </a:xfrm>
        </p:grpSpPr>
        <p:sp>
          <p:nvSpPr>
            <p:cNvPr id="10" name="Oval 40"/>
            <p:cNvSpPr/>
            <p:nvPr/>
          </p:nvSpPr>
          <p:spPr>
            <a:xfrm>
              <a:off x="8975475" y="3781434"/>
              <a:ext cx="573299" cy="573299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11" name="Freeform: Shape 41"/>
            <p:cNvSpPr/>
            <p:nvPr/>
          </p:nvSpPr>
          <p:spPr bwMode="auto">
            <a:xfrm>
              <a:off x="9098645" y="3915985"/>
              <a:ext cx="326959" cy="304196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12" name="Group 4"/>
          <p:cNvGrpSpPr/>
          <p:nvPr/>
        </p:nvGrpSpPr>
        <p:grpSpPr>
          <a:xfrm>
            <a:off x="3595901" y="3547457"/>
            <a:ext cx="573299" cy="573299"/>
            <a:chOff x="3645699" y="3297375"/>
            <a:chExt cx="573299" cy="573299"/>
          </a:xfrm>
        </p:grpSpPr>
        <p:sp>
          <p:nvSpPr>
            <p:cNvPr id="13" name="Oval 43"/>
            <p:cNvSpPr/>
            <p:nvPr/>
          </p:nvSpPr>
          <p:spPr>
            <a:xfrm>
              <a:off x="3645699" y="3297375"/>
              <a:ext cx="573299" cy="573299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grpSp>
          <p:nvGrpSpPr>
            <p:cNvPr id="14" name="Group 44"/>
            <p:cNvGrpSpPr/>
            <p:nvPr/>
          </p:nvGrpSpPr>
          <p:grpSpPr>
            <a:xfrm>
              <a:off x="3761219" y="3427552"/>
              <a:ext cx="342260" cy="312973"/>
              <a:chOff x="2046288" y="3759200"/>
              <a:chExt cx="296863" cy="271463"/>
            </a:xfrm>
            <a:solidFill>
              <a:schemeClr val="bg1"/>
            </a:solidFill>
          </p:grpSpPr>
          <p:sp>
            <p:nvSpPr>
              <p:cNvPr id="15" name="Rectangle 45"/>
              <p:cNvSpPr/>
              <p:nvPr/>
            </p:nvSpPr>
            <p:spPr bwMode="auto">
              <a:xfrm>
                <a:off x="2065338" y="3973513"/>
                <a:ext cx="55563" cy="571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16" name="Rectangle 46"/>
              <p:cNvSpPr/>
              <p:nvPr/>
            </p:nvSpPr>
            <p:spPr bwMode="auto">
              <a:xfrm>
                <a:off x="2139950" y="3935413"/>
                <a:ext cx="55563" cy="952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17" name="Rectangle 47"/>
              <p:cNvSpPr/>
              <p:nvPr/>
            </p:nvSpPr>
            <p:spPr bwMode="auto">
              <a:xfrm>
                <a:off x="2212975" y="3898900"/>
                <a:ext cx="57150" cy="1317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18" name="Rectangle 48"/>
              <p:cNvSpPr/>
              <p:nvPr/>
            </p:nvSpPr>
            <p:spPr bwMode="auto">
              <a:xfrm>
                <a:off x="2287588" y="3860800"/>
                <a:ext cx="55563" cy="1698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19" name="Freeform: Shape 49"/>
              <p:cNvSpPr/>
              <p:nvPr/>
            </p:nvSpPr>
            <p:spPr bwMode="auto">
              <a:xfrm>
                <a:off x="2046288" y="3759200"/>
                <a:ext cx="296863" cy="176213"/>
              </a:xfrm>
              <a:custGeom>
                <a:avLst/>
                <a:gdLst/>
                <a:ahLst/>
                <a:cxnLst>
                  <a:cxn ang="0">
                    <a:pos x="162" y="25"/>
                  </a:cxn>
                  <a:cxn ang="0">
                    <a:pos x="126" y="25"/>
                  </a:cxn>
                  <a:cxn ang="0">
                    <a:pos x="81" y="59"/>
                  </a:cxn>
                  <a:cxn ang="0">
                    <a:pos x="59" y="48"/>
                  </a:cxn>
                  <a:cxn ang="0">
                    <a:pos x="0" y="96"/>
                  </a:cxn>
                  <a:cxn ang="0">
                    <a:pos x="0" y="111"/>
                  </a:cxn>
                  <a:cxn ang="0">
                    <a:pos x="60" y="62"/>
                  </a:cxn>
                  <a:cxn ang="0">
                    <a:pos x="83" y="74"/>
                  </a:cxn>
                  <a:cxn ang="0">
                    <a:pos x="131" y="37"/>
                  </a:cxn>
                  <a:cxn ang="0">
                    <a:pos x="166" y="37"/>
                  </a:cxn>
                  <a:cxn ang="0">
                    <a:pos x="187" y="16"/>
                  </a:cxn>
                  <a:cxn ang="0">
                    <a:pos x="187" y="0"/>
                  </a:cxn>
                  <a:cxn ang="0">
                    <a:pos x="162" y="25"/>
                  </a:cxn>
                </a:cxnLst>
                <a:rect l="0" t="0" r="r" b="b"/>
                <a:pathLst>
                  <a:path w="187" h="111">
                    <a:moveTo>
                      <a:pt x="162" y="25"/>
                    </a:moveTo>
                    <a:lnTo>
                      <a:pt x="126" y="25"/>
                    </a:lnTo>
                    <a:lnTo>
                      <a:pt x="81" y="59"/>
                    </a:lnTo>
                    <a:lnTo>
                      <a:pt x="59" y="48"/>
                    </a:lnTo>
                    <a:lnTo>
                      <a:pt x="0" y="96"/>
                    </a:lnTo>
                    <a:lnTo>
                      <a:pt x="0" y="111"/>
                    </a:lnTo>
                    <a:lnTo>
                      <a:pt x="60" y="62"/>
                    </a:lnTo>
                    <a:lnTo>
                      <a:pt x="83" y="74"/>
                    </a:lnTo>
                    <a:lnTo>
                      <a:pt x="131" y="37"/>
                    </a:lnTo>
                    <a:lnTo>
                      <a:pt x="166" y="37"/>
                    </a:lnTo>
                    <a:lnTo>
                      <a:pt x="187" y="16"/>
                    </a:lnTo>
                    <a:lnTo>
                      <a:pt x="187" y="0"/>
                    </a:lnTo>
                    <a:lnTo>
                      <a:pt x="162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</p:grpSp>
      <p:grpSp>
        <p:nvGrpSpPr>
          <p:cNvPr id="20" name="PA-组合 2"/>
          <p:cNvGrpSpPr/>
          <p:nvPr>
            <p:custDataLst>
              <p:tags r:id="rId2"/>
            </p:custDataLst>
          </p:nvPr>
        </p:nvGrpSpPr>
        <p:grpSpPr>
          <a:xfrm>
            <a:off x="7136736" y="1679213"/>
            <a:ext cx="2214397" cy="1016202"/>
            <a:chOff x="5926136" y="5087195"/>
            <a:chExt cx="2715044" cy="1016202"/>
          </a:xfrm>
        </p:grpSpPr>
        <p:sp>
          <p:nvSpPr>
            <p:cNvPr id="21" name="PA-文本框 6"/>
            <p:cNvSpPr txBox="1"/>
            <p:nvPr>
              <p:custDataLst>
                <p:tags r:id="rId9"/>
              </p:custDataLst>
            </p:nvPr>
          </p:nvSpPr>
          <p:spPr>
            <a:xfrm>
              <a:off x="5926136" y="5087195"/>
              <a:ext cx="1926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输入您的标题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22" name="PA-文本框 42"/>
            <p:cNvSpPr txBox="1"/>
            <p:nvPr>
              <p:custDataLst>
                <p:tags r:id="rId10"/>
              </p:custDataLst>
            </p:nvPr>
          </p:nvSpPr>
          <p:spPr>
            <a:xfrm>
              <a:off x="5926137" y="5372299"/>
              <a:ext cx="2715043" cy="7310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此处添加详细文本描述，建议与标题相关并符合整体语言风格，语言描述尽量简洁生动。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23" name="PA-组合 2"/>
          <p:cNvGrpSpPr/>
          <p:nvPr>
            <p:custDataLst>
              <p:tags r:id="rId3"/>
            </p:custDataLst>
          </p:nvPr>
        </p:nvGrpSpPr>
        <p:grpSpPr>
          <a:xfrm>
            <a:off x="1828128" y="4415739"/>
            <a:ext cx="2214397" cy="1016202"/>
            <a:chOff x="5926136" y="5087195"/>
            <a:chExt cx="2715044" cy="1016202"/>
          </a:xfrm>
        </p:grpSpPr>
        <p:sp>
          <p:nvSpPr>
            <p:cNvPr id="24" name="PA-文本框 6"/>
            <p:cNvSpPr txBox="1"/>
            <p:nvPr>
              <p:custDataLst>
                <p:tags r:id="rId7"/>
              </p:custDataLst>
            </p:nvPr>
          </p:nvSpPr>
          <p:spPr>
            <a:xfrm>
              <a:off x="5926136" y="5087195"/>
              <a:ext cx="1926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输入您的标题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25" name="PA-文本框 42"/>
            <p:cNvSpPr txBox="1"/>
            <p:nvPr>
              <p:custDataLst>
                <p:tags r:id="rId8"/>
              </p:custDataLst>
            </p:nvPr>
          </p:nvSpPr>
          <p:spPr>
            <a:xfrm>
              <a:off x="5926137" y="5372299"/>
              <a:ext cx="2715043" cy="7310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此处添加详细文本描述，建议与标题相关并符合整体语言风格，语言描述尽量简洁生动。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26" name="PA-组合 2"/>
          <p:cNvGrpSpPr/>
          <p:nvPr>
            <p:custDataLst>
              <p:tags r:id="rId4"/>
            </p:custDataLst>
          </p:nvPr>
        </p:nvGrpSpPr>
        <p:grpSpPr>
          <a:xfrm>
            <a:off x="8646170" y="4213771"/>
            <a:ext cx="2214397" cy="1016202"/>
            <a:chOff x="5926136" y="5087195"/>
            <a:chExt cx="2715044" cy="1016202"/>
          </a:xfrm>
        </p:grpSpPr>
        <p:sp>
          <p:nvSpPr>
            <p:cNvPr id="27" name="PA-文本框 6"/>
            <p:cNvSpPr txBox="1"/>
            <p:nvPr>
              <p:custDataLst>
                <p:tags r:id="rId5"/>
              </p:custDataLst>
            </p:nvPr>
          </p:nvSpPr>
          <p:spPr>
            <a:xfrm>
              <a:off x="5926136" y="5087195"/>
              <a:ext cx="1926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输入您的标题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28" name="PA-文本框 42"/>
            <p:cNvSpPr txBox="1"/>
            <p:nvPr>
              <p:custDataLst>
                <p:tags r:id="rId6"/>
              </p:custDataLst>
            </p:nvPr>
          </p:nvSpPr>
          <p:spPr>
            <a:xfrm>
              <a:off x="5926137" y="5372299"/>
              <a:ext cx="2715043" cy="7310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此处添加详细文本描述，建议与标题相关并符合整体语言风格，语言描述尽量简洁生动。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2" y="4763"/>
            <a:ext cx="12192000" cy="6853238"/>
            <a:chOff x="-2" y="4763"/>
            <a:chExt cx="12192000" cy="6853238"/>
          </a:xfrm>
        </p:grpSpPr>
        <p:sp>
          <p:nvSpPr>
            <p:cNvPr id="20" name="Freeform 52"/>
            <p:cNvSpPr/>
            <p:nvPr/>
          </p:nvSpPr>
          <p:spPr bwMode="auto">
            <a:xfrm>
              <a:off x="3175" y="4763"/>
              <a:ext cx="9307080" cy="6846888"/>
            </a:xfrm>
            <a:custGeom>
              <a:avLst/>
              <a:gdLst>
                <a:gd name="T0" fmla="*/ 0 w 5311"/>
                <a:gd name="T1" fmla="*/ 4320 h 4320"/>
                <a:gd name="T2" fmla="*/ 5311 w 5311"/>
                <a:gd name="T3" fmla="*/ 4320 h 4320"/>
                <a:gd name="T4" fmla="*/ 3800 w 5311"/>
                <a:gd name="T5" fmla="*/ 1644 h 4320"/>
                <a:gd name="T6" fmla="*/ 2891 w 5311"/>
                <a:gd name="T7" fmla="*/ 0 h 4320"/>
                <a:gd name="T8" fmla="*/ 0 w 5311"/>
                <a:gd name="T9" fmla="*/ 0 h 4320"/>
                <a:gd name="T10" fmla="*/ 0 w 5311"/>
                <a:gd name="T11" fmla="*/ 432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11" h="4320">
                  <a:moveTo>
                    <a:pt x="0" y="4320"/>
                  </a:moveTo>
                  <a:cubicBezTo>
                    <a:pt x="5311" y="4320"/>
                    <a:pt x="5311" y="4320"/>
                    <a:pt x="5311" y="4320"/>
                  </a:cubicBezTo>
                  <a:cubicBezTo>
                    <a:pt x="5281" y="3020"/>
                    <a:pt x="4789" y="2633"/>
                    <a:pt x="3800" y="1644"/>
                  </a:cubicBezTo>
                  <a:cubicBezTo>
                    <a:pt x="3028" y="873"/>
                    <a:pt x="2904" y="264"/>
                    <a:pt x="28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320"/>
                  </a:lnTo>
                  <a:close/>
                </a:path>
              </a:pathLst>
            </a:custGeom>
            <a:solidFill>
              <a:schemeClr val="bg1">
                <a:lumMod val="95000"/>
                <a:alpha val="2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-2" y="298178"/>
              <a:ext cx="12192000" cy="6559823"/>
              <a:chOff x="-2" y="298178"/>
              <a:chExt cx="12192000" cy="6559823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351897" y="298178"/>
                <a:ext cx="2518113" cy="640829"/>
                <a:chOff x="351897" y="298178"/>
                <a:chExt cx="2518113" cy="640829"/>
              </a:xfrm>
            </p:grpSpPr>
            <p:sp>
              <p:nvSpPr>
                <p:cNvPr id="25" name="文本框 24"/>
                <p:cNvSpPr txBox="1"/>
                <p:nvPr/>
              </p:nvSpPr>
              <p:spPr>
                <a:xfrm>
                  <a:off x="396565" y="298178"/>
                  <a:ext cx="23588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defRPr/>
                  </a:pPr>
                  <a:r>
                    <a:rPr lang="zh-CN" altLang="en-US" sz="20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sym typeface="Source Han Sans SC" panose="020B0500000000000000" pitchFamily="34" charset="-122"/>
                    </a:rPr>
                    <a:t>输入标题</a:t>
                  </a: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351897" y="631236"/>
                  <a:ext cx="2518113" cy="307771"/>
                </a:xfrm>
                <a:prstGeom prst="rect">
                  <a:avLst/>
                </a:prstGeom>
                <a:noFill/>
              </p:spPr>
              <p:txBody>
                <a:bodyPr wrap="none" lIns="91434" tIns="45717" rIns="91434" bIns="45717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400" dirty="0">
                      <a:solidFill>
                        <a:prstClr val="white">
                          <a:lumMod val="6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cs typeface="+mn-ea"/>
                      <a:sym typeface="Source Han Sans SC" panose="020B0500000000000000" pitchFamily="34" charset="-122"/>
                    </a:rPr>
                    <a:t>ADD RELATED TITLE WORDS</a:t>
                  </a:r>
                  <a:endParaRPr lang="zh-CN" altLang="en-US" sz="1400" dirty="0">
                    <a:solidFill>
                      <a:prstClr val="white">
                        <a:lumMod val="65000"/>
                      </a:prst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endParaRPr>
                </a:p>
              </p:txBody>
            </p:sp>
          </p:grpSp>
          <p:sp>
            <p:nvSpPr>
              <p:cNvPr id="24" name="矩形 23"/>
              <p:cNvSpPr/>
              <p:nvPr/>
            </p:nvSpPr>
            <p:spPr>
              <a:xfrm rot="5400000">
                <a:off x="5993293" y="659296"/>
                <a:ext cx="205410" cy="1219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</p:grpSp>
      <p:sp>
        <p:nvSpPr>
          <p:cNvPr id="2" name="平行四边形 1"/>
          <p:cNvSpPr/>
          <p:nvPr/>
        </p:nvSpPr>
        <p:spPr>
          <a:xfrm>
            <a:off x="-1414462" y="1771944"/>
            <a:ext cx="9787968" cy="5086055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3" name="PA-文本框 9"/>
          <p:cNvSpPr txBox="1"/>
          <p:nvPr>
            <p:custDataLst>
              <p:tags r:id="rId1"/>
            </p:custDataLst>
          </p:nvPr>
        </p:nvSpPr>
        <p:spPr>
          <a:xfrm>
            <a:off x="8565147" y="4014787"/>
            <a:ext cx="2988542" cy="20294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400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，在此框中选择粘贴，并选择只保留文字。</a:t>
            </a:r>
          </a:p>
        </p:txBody>
      </p:sp>
      <p:sp>
        <p:nvSpPr>
          <p:cNvPr id="4" name="Freeform 1"/>
          <p:cNvSpPr>
            <a:spLocks noChangeArrowheads="1"/>
          </p:cNvSpPr>
          <p:nvPr/>
        </p:nvSpPr>
        <p:spPr bwMode="auto">
          <a:xfrm rot="10800000">
            <a:off x="2634213" y="3539438"/>
            <a:ext cx="168041" cy="261637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179719" tIns="89859" rIns="179719" bIns="89859" anchor="ctr"/>
          <a:lstStyle/>
          <a:p>
            <a:endParaRPr lang="en-US" dirty="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5" name="Freeform 1"/>
          <p:cNvSpPr>
            <a:spLocks noChangeArrowheads="1"/>
          </p:cNvSpPr>
          <p:nvPr/>
        </p:nvSpPr>
        <p:spPr bwMode="auto">
          <a:xfrm rot="10800000">
            <a:off x="3905769" y="3539438"/>
            <a:ext cx="168041" cy="261637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179719" tIns="89859" rIns="179719" bIns="89859" anchor="ctr"/>
          <a:lstStyle/>
          <a:p>
            <a:endParaRPr lang="en-US" dirty="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59067" y="3103190"/>
            <a:ext cx="1164475" cy="1159529"/>
            <a:chOff x="1142022" y="2334802"/>
            <a:chExt cx="1577278" cy="1577690"/>
          </a:xfrm>
        </p:grpSpPr>
        <p:sp>
          <p:nvSpPr>
            <p:cNvPr id="7" name="Oval 89"/>
            <p:cNvSpPr/>
            <p:nvPr/>
          </p:nvSpPr>
          <p:spPr>
            <a:xfrm>
              <a:off x="1142022" y="2334802"/>
              <a:ext cx="1577278" cy="15776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endParaRPr lang="en-US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8" name="Freeform 16"/>
            <p:cNvSpPr>
              <a:spLocks noChangeArrowheads="1"/>
            </p:cNvSpPr>
            <p:nvPr/>
          </p:nvSpPr>
          <p:spPr bwMode="auto">
            <a:xfrm>
              <a:off x="1622651" y="2640346"/>
              <a:ext cx="599175" cy="941234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852" tIns="121926" rIns="243852" bIns="121926" anchor="ctr"/>
            <a:lstStyle/>
            <a:p>
              <a:pPr>
                <a:defRPr/>
              </a:pPr>
              <a:endParaRPr lang="en-US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74953" y="3326588"/>
            <a:ext cx="690269" cy="687336"/>
            <a:chOff x="3466184" y="2638764"/>
            <a:chExt cx="934967" cy="935210"/>
          </a:xfrm>
        </p:grpSpPr>
        <p:sp>
          <p:nvSpPr>
            <p:cNvPr id="10" name="Oval 91"/>
            <p:cNvSpPr/>
            <p:nvPr/>
          </p:nvSpPr>
          <p:spPr>
            <a:xfrm>
              <a:off x="3466184" y="2638764"/>
              <a:ext cx="934967" cy="935210"/>
            </a:xfrm>
            <a:prstGeom prst="ellipse">
              <a:avLst/>
            </a:prstGeom>
            <a:solidFill>
              <a:schemeClr val="bg1"/>
            </a:solidFill>
            <a:ln w="571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endParaRPr lang="en-US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11" name="Freeform 17"/>
            <p:cNvSpPr>
              <a:spLocks noChangeArrowheads="1"/>
            </p:cNvSpPr>
            <p:nvPr/>
          </p:nvSpPr>
          <p:spPr bwMode="auto">
            <a:xfrm>
              <a:off x="3765603" y="2842545"/>
              <a:ext cx="341347" cy="476215"/>
            </a:xfrm>
            <a:custGeom>
              <a:avLst/>
              <a:gdLst>
                <a:gd name="T0" fmla="*/ 326 w 503"/>
                <a:gd name="T1" fmla="*/ 142 h 703"/>
                <a:gd name="T2" fmla="*/ 168 w 503"/>
                <a:gd name="T3" fmla="*/ 142 h 703"/>
                <a:gd name="T4" fmla="*/ 168 w 503"/>
                <a:gd name="T5" fmla="*/ 134 h 703"/>
                <a:gd name="T6" fmla="*/ 184 w 503"/>
                <a:gd name="T7" fmla="*/ 125 h 703"/>
                <a:gd name="T8" fmla="*/ 310 w 503"/>
                <a:gd name="T9" fmla="*/ 125 h 703"/>
                <a:gd name="T10" fmla="*/ 343 w 503"/>
                <a:gd name="T11" fmla="*/ 0 h 703"/>
                <a:gd name="T12" fmla="*/ 151 w 503"/>
                <a:gd name="T13" fmla="*/ 0 h 703"/>
                <a:gd name="T14" fmla="*/ 176 w 503"/>
                <a:gd name="T15" fmla="*/ 125 h 703"/>
                <a:gd name="T16" fmla="*/ 67 w 503"/>
                <a:gd name="T17" fmla="*/ 67 h 703"/>
                <a:gd name="T18" fmla="*/ 75 w 503"/>
                <a:gd name="T19" fmla="*/ 84 h 703"/>
                <a:gd name="T20" fmla="*/ 168 w 503"/>
                <a:gd name="T21" fmla="*/ 134 h 703"/>
                <a:gd name="T22" fmla="*/ 92 w 503"/>
                <a:gd name="T23" fmla="*/ 134 h 703"/>
                <a:gd name="T24" fmla="*/ 84 w 503"/>
                <a:gd name="T25" fmla="*/ 142 h 703"/>
                <a:gd name="T26" fmla="*/ 126 w 503"/>
                <a:gd name="T27" fmla="*/ 159 h 703"/>
                <a:gd name="T28" fmla="*/ 151 w 503"/>
                <a:gd name="T29" fmla="*/ 151 h 703"/>
                <a:gd name="T30" fmla="*/ 0 w 503"/>
                <a:gd name="T31" fmla="*/ 460 h 703"/>
                <a:gd name="T32" fmla="*/ 251 w 503"/>
                <a:gd name="T33" fmla="*/ 702 h 703"/>
                <a:gd name="T34" fmla="*/ 502 w 503"/>
                <a:gd name="T35" fmla="*/ 452 h 703"/>
                <a:gd name="T36" fmla="*/ 326 w 503"/>
                <a:gd name="T37" fmla="*/ 142 h 703"/>
                <a:gd name="T38" fmla="*/ 318 w 503"/>
                <a:gd name="T39" fmla="*/ 535 h 703"/>
                <a:gd name="T40" fmla="*/ 276 w 503"/>
                <a:gd name="T41" fmla="*/ 560 h 703"/>
                <a:gd name="T42" fmla="*/ 276 w 503"/>
                <a:gd name="T43" fmla="*/ 602 h 703"/>
                <a:gd name="T44" fmla="*/ 234 w 503"/>
                <a:gd name="T45" fmla="*/ 602 h 703"/>
                <a:gd name="T46" fmla="*/ 226 w 503"/>
                <a:gd name="T47" fmla="*/ 560 h 703"/>
                <a:gd name="T48" fmla="*/ 176 w 503"/>
                <a:gd name="T49" fmla="*/ 535 h 703"/>
                <a:gd name="T50" fmla="*/ 151 w 503"/>
                <a:gd name="T51" fmla="*/ 485 h 703"/>
                <a:gd name="T52" fmla="*/ 151 w 503"/>
                <a:gd name="T53" fmla="*/ 468 h 703"/>
                <a:gd name="T54" fmla="*/ 193 w 503"/>
                <a:gd name="T55" fmla="*/ 468 h 703"/>
                <a:gd name="T56" fmla="*/ 193 w 503"/>
                <a:gd name="T57" fmla="*/ 476 h 703"/>
                <a:gd name="T58" fmla="*/ 209 w 503"/>
                <a:gd name="T59" fmla="*/ 510 h 703"/>
                <a:gd name="T60" fmla="*/ 251 w 503"/>
                <a:gd name="T61" fmla="*/ 527 h 703"/>
                <a:gd name="T62" fmla="*/ 293 w 503"/>
                <a:gd name="T63" fmla="*/ 510 h 703"/>
                <a:gd name="T64" fmla="*/ 310 w 503"/>
                <a:gd name="T65" fmla="*/ 476 h 703"/>
                <a:gd name="T66" fmla="*/ 293 w 503"/>
                <a:gd name="T67" fmla="*/ 443 h 703"/>
                <a:gd name="T68" fmla="*/ 243 w 503"/>
                <a:gd name="T69" fmla="*/ 426 h 703"/>
                <a:gd name="T70" fmla="*/ 184 w 503"/>
                <a:gd name="T71" fmla="*/ 393 h 703"/>
                <a:gd name="T72" fmla="*/ 159 w 503"/>
                <a:gd name="T73" fmla="*/ 351 h 703"/>
                <a:gd name="T74" fmla="*/ 184 w 503"/>
                <a:gd name="T75" fmla="*/ 293 h 703"/>
                <a:gd name="T76" fmla="*/ 226 w 503"/>
                <a:gd name="T77" fmla="*/ 276 h 703"/>
                <a:gd name="T78" fmla="*/ 226 w 503"/>
                <a:gd name="T79" fmla="*/ 234 h 703"/>
                <a:gd name="T80" fmla="*/ 268 w 503"/>
                <a:gd name="T81" fmla="*/ 234 h 703"/>
                <a:gd name="T82" fmla="*/ 268 w 503"/>
                <a:gd name="T83" fmla="*/ 267 h 703"/>
                <a:gd name="T84" fmla="*/ 318 w 503"/>
                <a:gd name="T85" fmla="*/ 293 h 703"/>
                <a:gd name="T86" fmla="*/ 343 w 503"/>
                <a:gd name="T87" fmla="*/ 351 h 703"/>
                <a:gd name="T88" fmla="*/ 301 w 503"/>
                <a:gd name="T89" fmla="*/ 351 h 703"/>
                <a:gd name="T90" fmla="*/ 284 w 503"/>
                <a:gd name="T91" fmla="*/ 318 h 703"/>
                <a:gd name="T92" fmla="*/ 251 w 503"/>
                <a:gd name="T93" fmla="*/ 301 h 703"/>
                <a:gd name="T94" fmla="*/ 218 w 503"/>
                <a:gd name="T95" fmla="*/ 318 h 703"/>
                <a:gd name="T96" fmla="*/ 201 w 503"/>
                <a:gd name="T97" fmla="*/ 343 h 703"/>
                <a:gd name="T98" fmla="*/ 218 w 503"/>
                <a:gd name="T99" fmla="*/ 376 h 703"/>
                <a:gd name="T100" fmla="*/ 260 w 503"/>
                <a:gd name="T101" fmla="*/ 393 h 703"/>
                <a:gd name="T102" fmla="*/ 326 w 503"/>
                <a:gd name="T103" fmla="*/ 426 h 703"/>
                <a:gd name="T104" fmla="*/ 351 w 503"/>
                <a:gd name="T105" fmla="*/ 476 h 703"/>
                <a:gd name="T106" fmla="*/ 318 w 503"/>
                <a:gd name="T107" fmla="*/ 535 h 703"/>
                <a:gd name="T108" fmla="*/ 318 w 503"/>
                <a:gd name="T109" fmla="*/ 535 h 703"/>
                <a:gd name="T110" fmla="*/ 318 w 503"/>
                <a:gd name="T111" fmla="*/ 535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3" h="703">
                  <a:moveTo>
                    <a:pt x="326" y="142"/>
                  </a:moveTo>
                  <a:cubicBezTo>
                    <a:pt x="168" y="142"/>
                    <a:pt x="168" y="142"/>
                    <a:pt x="168" y="142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310" y="125"/>
                    <a:pt x="310" y="125"/>
                    <a:pt x="310" y="125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6" y="125"/>
                    <a:pt x="176" y="125"/>
                    <a:pt x="176" y="125"/>
                  </a:cubicBezTo>
                  <a:cubicBezTo>
                    <a:pt x="159" y="100"/>
                    <a:pt x="109" y="50"/>
                    <a:pt x="67" y="67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109" y="67"/>
                    <a:pt x="159" y="117"/>
                    <a:pt x="168" y="134"/>
                  </a:cubicBezTo>
                  <a:cubicBezTo>
                    <a:pt x="142" y="142"/>
                    <a:pt x="109" y="151"/>
                    <a:pt x="92" y="134"/>
                  </a:cubicBezTo>
                  <a:cubicBezTo>
                    <a:pt x="84" y="142"/>
                    <a:pt x="84" y="142"/>
                    <a:pt x="84" y="142"/>
                  </a:cubicBezTo>
                  <a:cubicBezTo>
                    <a:pt x="92" y="151"/>
                    <a:pt x="109" y="159"/>
                    <a:pt x="126" y="159"/>
                  </a:cubicBezTo>
                  <a:cubicBezTo>
                    <a:pt x="134" y="159"/>
                    <a:pt x="142" y="159"/>
                    <a:pt x="151" y="151"/>
                  </a:cubicBezTo>
                  <a:cubicBezTo>
                    <a:pt x="67" y="217"/>
                    <a:pt x="0" y="351"/>
                    <a:pt x="0" y="460"/>
                  </a:cubicBezTo>
                  <a:cubicBezTo>
                    <a:pt x="0" y="594"/>
                    <a:pt x="117" y="702"/>
                    <a:pt x="251" y="702"/>
                  </a:cubicBezTo>
                  <a:cubicBezTo>
                    <a:pt x="393" y="702"/>
                    <a:pt x="502" y="594"/>
                    <a:pt x="502" y="452"/>
                  </a:cubicBezTo>
                  <a:cubicBezTo>
                    <a:pt x="502" y="343"/>
                    <a:pt x="427" y="192"/>
                    <a:pt x="326" y="142"/>
                  </a:cubicBezTo>
                  <a:close/>
                  <a:moveTo>
                    <a:pt x="318" y="535"/>
                  </a:moveTo>
                  <a:cubicBezTo>
                    <a:pt x="310" y="552"/>
                    <a:pt x="293" y="552"/>
                    <a:pt x="276" y="560"/>
                  </a:cubicBezTo>
                  <a:cubicBezTo>
                    <a:pt x="276" y="602"/>
                    <a:pt x="276" y="602"/>
                    <a:pt x="276" y="602"/>
                  </a:cubicBezTo>
                  <a:cubicBezTo>
                    <a:pt x="234" y="602"/>
                    <a:pt x="234" y="602"/>
                    <a:pt x="234" y="602"/>
                  </a:cubicBezTo>
                  <a:cubicBezTo>
                    <a:pt x="226" y="560"/>
                    <a:pt x="226" y="560"/>
                    <a:pt x="226" y="560"/>
                  </a:cubicBezTo>
                  <a:cubicBezTo>
                    <a:pt x="209" y="560"/>
                    <a:pt x="193" y="552"/>
                    <a:pt x="176" y="535"/>
                  </a:cubicBezTo>
                  <a:cubicBezTo>
                    <a:pt x="159" y="518"/>
                    <a:pt x="151" y="502"/>
                    <a:pt x="151" y="485"/>
                  </a:cubicBezTo>
                  <a:cubicBezTo>
                    <a:pt x="151" y="468"/>
                    <a:pt x="151" y="468"/>
                    <a:pt x="151" y="468"/>
                  </a:cubicBezTo>
                  <a:cubicBezTo>
                    <a:pt x="193" y="468"/>
                    <a:pt x="193" y="468"/>
                    <a:pt x="193" y="468"/>
                  </a:cubicBezTo>
                  <a:cubicBezTo>
                    <a:pt x="193" y="476"/>
                    <a:pt x="193" y="476"/>
                    <a:pt x="193" y="476"/>
                  </a:cubicBezTo>
                  <a:cubicBezTo>
                    <a:pt x="193" y="493"/>
                    <a:pt x="201" y="502"/>
                    <a:pt x="209" y="510"/>
                  </a:cubicBezTo>
                  <a:cubicBezTo>
                    <a:pt x="218" y="518"/>
                    <a:pt x="234" y="527"/>
                    <a:pt x="251" y="527"/>
                  </a:cubicBezTo>
                  <a:cubicBezTo>
                    <a:pt x="268" y="527"/>
                    <a:pt x="284" y="518"/>
                    <a:pt x="293" y="510"/>
                  </a:cubicBezTo>
                  <a:cubicBezTo>
                    <a:pt x="301" y="502"/>
                    <a:pt x="310" y="493"/>
                    <a:pt x="310" y="476"/>
                  </a:cubicBezTo>
                  <a:cubicBezTo>
                    <a:pt x="310" y="460"/>
                    <a:pt x="301" y="452"/>
                    <a:pt x="293" y="443"/>
                  </a:cubicBezTo>
                  <a:cubicBezTo>
                    <a:pt x="284" y="435"/>
                    <a:pt x="268" y="426"/>
                    <a:pt x="243" y="426"/>
                  </a:cubicBezTo>
                  <a:cubicBezTo>
                    <a:pt x="218" y="418"/>
                    <a:pt x="193" y="410"/>
                    <a:pt x="184" y="393"/>
                  </a:cubicBezTo>
                  <a:cubicBezTo>
                    <a:pt x="168" y="385"/>
                    <a:pt x="159" y="368"/>
                    <a:pt x="159" y="351"/>
                  </a:cubicBezTo>
                  <a:cubicBezTo>
                    <a:pt x="159" y="326"/>
                    <a:pt x="168" y="309"/>
                    <a:pt x="184" y="293"/>
                  </a:cubicBezTo>
                  <a:cubicBezTo>
                    <a:pt x="201" y="284"/>
                    <a:pt x="209" y="276"/>
                    <a:pt x="226" y="276"/>
                  </a:cubicBezTo>
                  <a:cubicBezTo>
                    <a:pt x="226" y="234"/>
                    <a:pt x="226" y="234"/>
                    <a:pt x="226" y="234"/>
                  </a:cubicBezTo>
                  <a:cubicBezTo>
                    <a:pt x="268" y="234"/>
                    <a:pt x="268" y="234"/>
                    <a:pt x="268" y="234"/>
                  </a:cubicBezTo>
                  <a:cubicBezTo>
                    <a:pt x="268" y="267"/>
                    <a:pt x="268" y="267"/>
                    <a:pt x="268" y="267"/>
                  </a:cubicBezTo>
                  <a:cubicBezTo>
                    <a:pt x="293" y="276"/>
                    <a:pt x="310" y="276"/>
                    <a:pt x="318" y="293"/>
                  </a:cubicBezTo>
                  <a:cubicBezTo>
                    <a:pt x="335" y="301"/>
                    <a:pt x="343" y="326"/>
                    <a:pt x="343" y="351"/>
                  </a:cubicBezTo>
                  <a:cubicBezTo>
                    <a:pt x="301" y="351"/>
                    <a:pt x="301" y="351"/>
                    <a:pt x="301" y="351"/>
                  </a:cubicBezTo>
                  <a:cubicBezTo>
                    <a:pt x="301" y="334"/>
                    <a:pt x="293" y="326"/>
                    <a:pt x="284" y="318"/>
                  </a:cubicBezTo>
                  <a:cubicBezTo>
                    <a:pt x="284" y="309"/>
                    <a:pt x="268" y="301"/>
                    <a:pt x="251" y="301"/>
                  </a:cubicBezTo>
                  <a:cubicBezTo>
                    <a:pt x="234" y="301"/>
                    <a:pt x="226" y="309"/>
                    <a:pt x="218" y="318"/>
                  </a:cubicBezTo>
                  <a:cubicBezTo>
                    <a:pt x="209" y="326"/>
                    <a:pt x="201" y="334"/>
                    <a:pt x="201" y="343"/>
                  </a:cubicBezTo>
                  <a:cubicBezTo>
                    <a:pt x="201" y="360"/>
                    <a:pt x="209" y="368"/>
                    <a:pt x="218" y="376"/>
                  </a:cubicBezTo>
                  <a:cubicBezTo>
                    <a:pt x="226" y="385"/>
                    <a:pt x="234" y="385"/>
                    <a:pt x="260" y="393"/>
                  </a:cubicBezTo>
                  <a:cubicBezTo>
                    <a:pt x="284" y="401"/>
                    <a:pt x="310" y="410"/>
                    <a:pt x="326" y="426"/>
                  </a:cubicBezTo>
                  <a:cubicBezTo>
                    <a:pt x="343" y="435"/>
                    <a:pt x="351" y="452"/>
                    <a:pt x="351" y="476"/>
                  </a:cubicBezTo>
                  <a:cubicBezTo>
                    <a:pt x="351" y="502"/>
                    <a:pt x="343" y="518"/>
                    <a:pt x="318" y="535"/>
                  </a:cubicBezTo>
                  <a:close/>
                  <a:moveTo>
                    <a:pt x="318" y="535"/>
                  </a:moveTo>
                  <a:lnTo>
                    <a:pt x="318" y="5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lIns="243852" tIns="121926" rIns="243852" bIns="121926" anchor="ctr"/>
            <a:lstStyle/>
            <a:p>
              <a:pPr>
                <a:defRPr/>
              </a:pPr>
              <a:endParaRPr lang="en-US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255185" y="3093898"/>
            <a:ext cx="1164475" cy="1159528"/>
            <a:chOff x="5200255" y="2322159"/>
            <a:chExt cx="1577278" cy="1577689"/>
          </a:xfrm>
        </p:grpSpPr>
        <p:sp>
          <p:nvSpPr>
            <p:cNvPr id="13" name="Oval 93"/>
            <p:cNvSpPr/>
            <p:nvPr/>
          </p:nvSpPr>
          <p:spPr>
            <a:xfrm>
              <a:off x="5200255" y="2322159"/>
              <a:ext cx="1577278" cy="15776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endParaRPr lang="en-US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14" name="Freeform 109"/>
            <p:cNvSpPr>
              <a:spLocks noChangeArrowheads="1"/>
            </p:cNvSpPr>
            <p:nvPr/>
          </p:nvSpPr>
          <p:spPr bwMode="auto">
            <a:xfrm>
              <a:off x="5547114" y="2625619"/>
              <a:ext cx="925584" cy="925825"/>
            </a:xfrm>
            <a:custGeom>
              <a:avLst/>
              <a:gdLst>
                <a:gd name="T0" fmla="*/ 552 w 1105"/>
                <a:gd name="T1" fmla="*/ 0 h 1105"/>
                <a:gd name="T2" fmla="*/ 0 w 1105"/>
                <a:gd name="T3" fmla="*/ 552 h 1105"/>
                <a:gd name="T4" fmla="*/ 552 w 1105"/>
                <a:gd name="T5" fmla="*/ 1104 h 1105"/>
                <a:gd name="T6" fmla="*/ 1104 w 1105"/>
                <a:gd name="T7" fmla="*/ 552 h 1105"/>
                <a:gd name="T8" fmla="*/ 552 w 1105"/>
                <a:gd name="T9" fmla="*/ 0 h 1105"/>
                <a:gd name="T10" fmla="*/ 552 w 1105"/>
                <a:gd name="T11" fmla="*/ 1012 h 1105"/>
                <a:gd name="T12" fmla="*/ 84 w 1105"/>
                <a:gd name="T13" fmla="*/ 552 h 1105"/>
                <a:gd name="T14" fmla="*/ 552 w 1105"/>
                <a:gd name="T15" fmla="*/ 84 h 1105"/>
                <a:gd name="T16" fmla="*/ 1012 w 1105"/>
                <a:gd name="T17" fmla="*/ 552 h 1105"/>
                <a:gd name="T18" fmla="*/ 552 w 1105"/>
                <a:gd name="T19" fmla="*/ 1012 h 1105"/>
                <a:gd name="T20" fmla="*/ 836 w 1105"/>
                <a:gd name="T21" fmla="*/ 410 h 1105"/>
                <a:gd name="T22" fmla="*/ 828 w 1105"/>
                <a:gd name="T23" fmla="*/ 452 h 1105"/>
                <a:gd name="T24" fmla="*/ 560 w 1105"/>
                <a:gd name="T25" fmla="*/ 636 h 1105"/>
                <a:gd name="T26" fmla="*/ 544 w 1105"/>
                <a:gd name="T27" fmla="*/ 636 h 1105"/>
                <a:gd name="T28" fmla="*/ 527 w 1105"/>
                <a:gd name="T29" fmla="*/ 636 h 1105"/>
                <a:gd name="T30" fmla="*/ 518 w 1105"/>
                <a:gd name="T31" fmla="*/ 611 h 1105"/>
                <a:gd name="T32" fmla="*/ 518 w 1105"/>
                <a:gd name="T33" fmla="*/ 218 h 1105"/>
                <a:gd name="T34" fmla="*/ 544 w 1105"/>
                <a:gd name="T35" fmla="*/ 184 h 1105"/>
                <a:gd name="T36" fmla="*/ 577 w 1105"/>
                <a:gd name="T37" fmla="*/ 218 h 1105"/>
                <a:gd name="T38" fmla="*/ 577 w 1105"/>
                <a:gd name="T39" fmla="*/ 552 h 1105"/>
                <a:gd name="T40" fmla="*/ 795 w 1105"/>
                <a:gd name="T41" fmla="*/ 402 h 1105"/>
                <a:gd name="T42" fmla="*/ 836 w 1105"/>
                <a:gd name="T43" fmla="*/ 410 h 1105"/>
                <a:gd name="T44" fmla="*/ 836 w 1105"/>
                <a:gd name="T45" fmla="*/ 410 h 1105"/>
                <a:gd name="T46" fmla="*/ 836 w 1105"/>
                <a:gd name="T47" fmla="*/ 410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5" h="1105">
                  <a:moveTo>
                    <a:pt x="552" y="0"/>
                  </a:moveTo>
                  <a:cubicBezTo>
                    <a:pt x="243" y="0"/>
                    <a:pt x="0" y="243"/>
                    <a:pt x="0" y="552"/>
                  </a:cubicBezTo>
                  <a:cubicBezTo>
                    <a:pt x="0" y="853"/>
                    <a:pt x="243" y="1104"/>
                    <a:pt x="552" y="1104"/>
                  </a:cubicBezTo>
                  <a:cubicBezTo>
                    <a:pt x="853" y="1104"/>
                    <a:pt x="1104" y="853"/>
                    <a:pt x="1104" y="552"/>
                  </a:cubicBezTo>
                  <a:cubicBezTo>
                    <a:pt x="1104" y="243"/>
                    <a:pt x="853" y="0"/>
                    <a:pt x="552" y="0"/>
                  </a:cubicBezTo>
                  <a:close/>
                  <a:moveTo>
                    <a:pt x="552" y="1012"/>
                  </a:moveTo>
                  <a:cubicBezTo>
                    <a:pt x="293" y="1012"/>
                    <a:pt x="84" y="803"/>
                    <a:pt x="84" y="552"/>
                  </a:cubicBezTo>
                  <a:cubicBezTo>
                    <a:pt x="84" y="293"/>
                    <a:pt x="293" y="84"/>
                    <a:pt x="552" y="84"/>
                  </a:cubicBezTo>
                  <a:cubicBezTo>
                    <a:pt x="803" y="84"/>
                    <a:pt x="1012" y="293"/>
                    <a:pt x="1012" y="552"/>
                  </a:cubicBezTo>
                  <a:cubicBezTo>
                    <a:pt x="1012" y="803"/>
                    <a:pt x="803" y="1012"/>
                    <a:pt x="552" y="1012"/>
                  </a:cubicBezTo>
                  <a:close/>
                  <a:moveTo>
                    <a:pt x="836" y="410"/>
                  </a:moveTo>
                  <a:cubicBezTo>
                    <a:pt x="845" y="419"/>
                    <a:pt x="845" y="435"/>
                    <a:pt x="828" y="452"/>
                  </a:cubicBezTo>
                  <a:cubicBezTo>
                    <a:pt x="560" y="636"/>
                    <a:pt x="560" y="636"/>
                    <a:pt x="560" y="636"/>
                  </a:cubicBezTo>
                  <a:cubicBezTo>
                    <a:pt x="552" y="636"/>
                    <a:pt x="552" y="636"/>
                    <a:pt x="544" y="636"/>
                  </a:cubicBezTo>
                  <a:cubicBezTo>
                    <a:pt x="544" y="636"/>
                    <a:pt x="535" y="636"/>
                    <a:pt x="527" y="636"/>
                  </a:cubicBezTo>
                  <a:cubicBezTo>
                    <a:pt x="518" y="628"/>
                    <a:pt x="518" y="619"/>
                    <a:pt x="518" y="611"/>
                  </a:cubicBezTo>
                  <a:cubicBezTo>
                    <a:pt x="518" y="218"/>
                    <a:pt x="518" y="218"/>
                    <a:pt x="518" y="218"/>
                  </a:cubicBezTo>
                  <a:cubicBezTo>
                    <a:pt x="518" y="201"/>
                    <a:pt x="527" y="184"/>
                    <a:pt x="544" y="184"/>
                  </a:cubicBezTo>
                  <a:cubicBezTo>
                    <a:pt x="560" y="184"/>
                    <a:pt x="577" y="201"/>
                    <a:pt x="577" y="218"/>
                  </a:cubicBezTo>
                  <a:cubicBezTo>
                    <a:pt x="577" y="552"/>
                    <a:pt x="577" y="552"/>
                    <a:pt x="577" y="552"/>
                  </a:cubicBezTo>
                  <a:cubicBezTo>
                    <a:pt x="795" y="402"/>
                    <a:pt x="795" y="402"/>
                    <a:pt x="795" y="402"/>
                  </a:cubicBezTo>
                  <a:cubicBezTo>
                    <a:pt x="811" y="393"/>
                    <a:pt x="828" y="393"/>
                    <a:pt x="836" y="410"/>
                  </a:cubicBezTo>
                  <a:close/>
                  <a:moveTo>
                    <a:pt x="836" y="410"/>
                  </a:moveTo>
                  <a:lnTo>
                    <a:pt x="836" y="4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852" tIns="121926" rIns="243852" bIns="121926" anchor="ctr"/>
            <a:lstStyle/>
            <a:p>
              <a:pPr>
                <a:defRPr/>
              </a:pPr>
              <a:endParaRPr lang="en-US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sp>
        <p:nvSpPr>
          <p:cNvPr id="15" name="PA-文本框 42"/>
          <p:cNvSpPr txBox="1"/>
          <p:nvPr>
            <p:custDataLst>
              <p:tags r:id="rId2"/>
            </p:custDataLst>
          </p:nvPr>
        </p:nvSpPr>
        <p:spPr>
          <a:xfrm>
            <a:off x="1077457" y="4513224"/>
            <a:ext cx="1515257" cy="10325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此处添加详细文本描述，建议与标题相关并符合整体语言风格。</a:t>
            </a:r>
            <a:endParaRPr lang="id-ID" sz="1200" dirty="0">
              <a:solidFill>
                <a:schemeClr val="bg1">
                  <a:lumMod val="9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6" name="PA-文本框 42"/>
          <p:cNvSpPr txBox="1"/>
          <p:nvPr>
            <p:custDataLst>
              <p:tags r:id="rId3"/>
            </p:custDataLst>
          </p:nvPr>
        </p:nvSpPr>
        <p:spPr>
          <a:xfrm>
            <a:off x="2558553" y="4513224"/>
            <a:ext cx="1515257" cy="10325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此处添加详细文本描述，建议与标题相关并符合整体语言风格。</a:t>
            </a:r>
            <a:endParaRPr lang="id-ID" sz="1200" dirty="0">
              <a:solidFill>
                <a:schemeClr val="bg1">
                  <a:lumMod val="9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7" name="PA-文本框 42"/>
          <p:cNvSpPr txBox="1"/>
          <p:nvPr>
            <p:custDataLst>
              <p:tags r:id="rId4"/>
            </p:custDataLst>
          </p:nvPr>
        </p:nvSpPr>
        <p:spPr>
          <a:xfrm>
            <a:off x="4179547" y="4513224"/>
            <a:ext cx="1515257" cy="10325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此处添加详细文本描述，建议与标题相关并符合整体语言风格。</a:t>
            </a:r>
            <a:endParaRPr lang="id-ID" sz="1200" dirty="0">
              <a:solidFill>
                <a:schemeClr val="bg1">
                  <a:lumMod val="9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6360839" y="1067517"/>
            <a:ext cx="3739230" cy="2962775"/>
          </a:xfrm>
          <a:prstGeom prst="parallelogram">
            <a:avLst/>
          </a:prstGeom>
          <a:blipFill rotWithShape="1">
            <a:blip r:embed="rId7"/>
            <a:srcRect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2" y="4763"/>
            <a:ext cx="12192000" cy="6853238"/>
            <a:chOff x="-2" y="4763"/>
            <a:chExt cx="12192000" cy="6853238"/>
          </a:xfrm>
        </p:grpSpPr>
        <p:sp>
          <p:nvSpPr>
            <p:cNvPr id="42" name="Freeform 52"/>
            <p:cNvSpPr/>
            <p:nvPr/>
          </p:nvSpPr>
          <p:spPr bwMode="auto">
            <a:xfrm>
              <a:off x="3175" y="4763"/>
              <a:ext cx="9307080" cy="6846888"/>
            </a:xfrm>
            <a:custGeom>
              <a:avLst/>
              <a:gdLst>
                <a:gd name="T0" fmla="*/ 0 w 5311"/>
                <a:gd name="T1" fmla="*/ 4320 h 4320"/>
                <a:gd name="T2" fmla="*/ 5311 w 5311"/>
                <a:gd name="T3" fmla="*/ 4320 h 4320"/>
                <a:gd name="T4" fmla="*/ 3800 w 5311"/>
                <a:gd name="T5" fmla="*/ 1644 h 4320"/>
                <a:gd name="T6" fmla="*/ 2891 w 5311"/>
                <a:gd name="T7" fmla="*/ 0 h 4320"/>
                <a:gd name="T8" fmla="*/ 0 w 5311"/>
                <a:gd name="T9" fmla="*/ 0 h 4320"/>
                <a:gd name="T10" fmla="*/ 0 w 5311"/>
                <a:gd name="T11" fmla="*/ 432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11" h="4320">
                  <a:moveTo>
                    <a:pt x="0" y="4320"/>
                  </a:moveTo>
                  <a:cubicBezTo>
                    <a:pt x="5311" y="4320"/>
                    <a:pt x="5311" y="4320"/>
                    <a:pt x="5311" y="4320"/>
                  </a:cubicBezTo>
                  <a:cubicBezTo>
                    <a:pt x="5281" y="3020"/>
                    <a:pt x="4789" y="2633"/>
                    <a:pt x="3800" y="1644"/>
                  </a:cubicBezTo>
                  <a:cubicBezTo>
                    <a:pt x="3028" y="873"/>
                    <a:pt x="2904" y="264"/>
                    <a:pt x="28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320"/>
                  </a:lnTo>
                  <a:close/>
                </a:path>
              </a:pathLst>
            </a:custGeom>
            <a:solidFill>
              <a:schemeClr val="bg1">
                <a:lumMod val="95000"/>
                <a:alpha val="2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-2" y="298178"/>
              <a:ext cx="12192000" cy="6559823"/>
              <a:chOff x="-2" y="298178"/>
              <a:chExt cx="12192000" cy="6559823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351897" y="298178"/>
                <a:ext cx="2518113" cy="640829"/>
                <a:chOff x="351897" y="298178"/>
                <a:chExt cx="2518113" cy="640829"/>
              </a:xfrm>
            </p:grpSpPr>
            <p:sp>
              <p:nvSpPr>
                <p:cNvPr id="47" name="文本框 46"/>
                <p:cNvSpPr txBox="1"/>
                <p:nvPr/>
              </p:nvSpPr>
              <p:spPr>
                <a:xfrm>
                  <a:off x="396565" y="298178"/>
                  <a:ext cx="23588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defRPr/>
                  </a:pPr>
                  <a:r>
                    <a:rPr lang="zh-CN" altLang="en-US" sz="20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sym typeface="Source Han Sans SC" panose="020B0500000000000000" pitchFamily="34" charset="-122"/>
                    </a:rPr>
                    <a:t>输入标题</a:t>
                  </a:r>
                </a:p>
              </p:txBody>
            </p:sp>
            <p:sp>
              <p:nvSpPr>
                <p:cNvPr id="48" name="文本框 47"/>
                <p:cNvSpPr txBox="1"/>
                <p:nvPr/>
              </p:nvSpPr>
              <p:spPr>
                <a:xfrm>
                  <a:off x="351897" y="631236"/>
                  <a:ext cx="2518113" cy="307771"/>
                </a:xfrm>
                <a:prstGeom prst="rect">
                  <a:avLst/>
                </a:prstGeom>
                <a:noFill/>
              </p:spPr>
              <p:txBody>
                <a:bodyPr wrap="none" lIns="91434" tIns="45717" rIns="91434" bIns="45717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400" dirty="0">
                      <a:solidFill>
                        <a:prstClr val="white">
                          <a:lumMod val="6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cs typeface="+mn-ea"/>
                      <a:sym typeface="Source Han Sans SC" panose="020B0500000000000000" pitchFamily="34" charset="-122"/>
                    </a:rPr>
                    <a:t>ADD RELATED TITLE WORDS</a:t>
                  </a:r>
                  <a:endParaRPr lang="zh-CN" altLang="en-US" sz="1400" dirty="0">
                    <a:solidFill>
                      <a:prstClr val="white">
                        <a:lumMod val="65000"/>
                      </a:prst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endParaRPr>
                </a:p>
              </p:txBody>
            </p:sp>
          </p:grpSp>
          <p:sp>
            <p:nvSpPr>
              <p:cNvPr id="46" name="矩形 45"/>
              <p:cNvSpPr/>
              <p:nvPr/>
            </p:nvSpPr>
            <p:spPr>
              <a:xfrm rot="5400000">
                <a:off x="5993293" y="659296"/>
                <a:ext cx="205410" cy="1219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</p:grpSp>
      <p:sp>
        <p:nvSpPr>
          <p:cNvPr id="13" name="Rectangle: Rounded Corners 2"/>
          <p:cNvSpPr/>
          <p:nvPr/>
        </p:nvSpPr>
        <p:spPr>
          <a:xfrm>
            <a:off x="1004358" y="1946410"/>
            <a:ext cx="2256251" cy="3698776"/>
          </a:xfrm>
          <a:prstGeom prst="roundRect">
            <a:avLst>
              <a:gd name="adj" fmla="val 34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288000" bIns="288000" anchor="t" anchorCtr="1">
            <a:norm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标题文本预设</a:t>
            </a:r>
          </a:p>
        </p:txBody>
      </p:sp>
      <p:sp>
        <p:nvSpPr>
          <p:cNvPr id="14" name="Freeform: Shape 6"/>
          <p:cNvSpPr/>
          <p:nvPr/>
        </p:nvSpPr>
        <p:spPr>
          <a:xfrm>
            <a:off x="1004358" y="2871105"/>
            <a:ext cx="2256251" cy="2774082"/>
          </a:xfrm>
          <a:custGeom>
            <a:avLst/>
            <a:gdLst>
              <a:gd name="connsiteX0" fmla="*/ 0 w 3657600"/>
              <a:gd name="connsiteY0" fmla="*/ 0 h 5486400"/>
              <a:gd name="connsiteX1" fmla="*/ 127467 w 3657600"/>
              <a:gd name="connsiteY1" fmla="*/ 0 h 5486400"/>
              <a:gd name="connsiteX2" fmla="*/ 1072342 w 3657600"/>
              <a:gd name="connsiteY2" fmla="*/ 0 h 5486400"/>
              <a:gd name="connsiteX3" fmla="*/ 1828800 w 3657600"/>
              <a:gd name="connsiteY3" fmla="*/ 756458 h 5486400"/>
              <a:gd name="connsiteX4" fmla="*/ 2585258 w 3657600"/>
              <a:gd name="connsiteY4" fmla="*/ 0 h 5486400"/>
              <a:gd name="connsiteX5" fmla="*/ 3530133 w 3657600"/>
              <a:gd name="connsiteY5" fmla="*/ 0 h 5486400"/>
              <a:gd name="connsiteX6" fmla="*/ 3657600 w 3657600"/>
              <a:gd name="connsiteY6" fmla="*/ 0 h 5486400"/>
              <a:gd name="connsiteX7" fmla="*/ 3657600 w 3657600"/>
              <a:gd name="connsiteY7" fmla="*/ 127467 h 5486400"/>
              <a:gd name="connsiteX8" fmla="*/ 3657600 w 3657600"/>
              <a:gd name="connsiteY8" fmla="*/ 914400 h 5486400"/>
              <a:gd name="connsiteX9" fmla="*/ 3657600 w 3657600"/>
              <a:gd name="connsiteY9" fmla="*/ 5358933 h 5486400"/>
              <a:gd name="connsiteX10" fmla="*/ 3530133 w 3657600"/>
              <a:gd name="connsiteY10" fmla="*/ 5486400 h 5486400"/>
              <a:gd name="connsiteX11" fmla="*/ 127467 w 3657600"/>
              <a:gd name="connsiteY11" fmla="*/ 5486400 h 5486400"/>
              <a:gd name="connsiteX12" fmla="*/ 0 w 3657600"/>
              <a:gd name="connsiteY12" fmla="*/ 5358933 h 5486400"/>
              <a:gd name="connsiteX13" fmla="*/ 0 w 3657600"/>
              <a:gd name="connsiteY13" fmla="*/ 914400 h 5486400"/>
              <a:gd name="connsiteX14" fmla="*/ 0 w 3657600"/>
              <a:gd name="connsiteY14" fmla="*/ 127467 h 5486400"/>
              <a:gd name="connsiteX15" fmla="*/ 0 w 3657600"/>
              <a:gd name="connsiteY15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57600" h="5486400">
                <a:moveTo>
                  <a:pt x="0" y="0"/>
                </a:moveTo>
                <a:lnTo>
                  <a:pt x="127467" y="0"/>
                </a:lnTo>
                <a:lnTo>
                  <a:pt x="1072342" y="0"/>
                </a:lnTo>
                <a:cubicBezTo>
                  <a:pt x="1072342" y="417780"/>
                  <a:pt x="1411020" y="756458"/>
                  <a:pt x="1828800" y="756458"/>
                </a:cubicBezTo>
                <a:cubicBezTo>
                  <a:pt x="2246580" y="756458"/>
                  <a:pt x="2585258" y="417780"/>
                  <a:pt x="2585258" y="0"/>
                </a:cubicBezTo>
                <a:lnTo>
                  <a:pt x="3530133" y="0"/>
                </a:lnTo>
                <a:lnTo>
                  <a:pt x="3657600" y="0"/>
                </a:lnTo>
                <a:lnTo>
                  <a:pt x="3657600" y="127467"/>
                </a:lnTo>
                <a:lnTo>
                  <a:pt x="3657600" y="914400"/>
                </a:lnTo>
                <a:lnTo>
                  <a:pt x="3657600" y="5358933"/>
                </a:lnTo>
                <a:cubicBezTo>
                  <a:pt x="3657600" y="5429331"/>
                  <a:pt x="3600531" y="5486400"/>
                  <a:pt x="3530133" y="5486400"/>
                </a:cubicBezTo>
                <a:lnTo>
                  <a:pt x="127467" y="5486400"/>
                </a:lnTo>
                <a:cubicBezTo>
                  <a:pt x="57069" y="5486400"/>
                  <a:pt x="0" y="5429331"/>
                  <a:pt x="0" y="5358933"/>
                </a:cubicBezTo>
                <a:lnTo>
                  <a:pt x="0" y="914400"/>
                </a:lnTo>
                <a:lnTo>
                  <a:pt x="0" y="12746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dist="25400" dir="16200000" sx="101000" sy="1010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1754817" y="2590987"/>
            <a:ext cx="755336" cy="70788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lang="en-US" sz="3735" dirty="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01</a:t>
            </a:r>
          </a:p>
        </p:txBody>
      </p:sp>
      <p:sp>
        <p:nvSpPr>
          <p:cNvPr id="16" name="Freeform: Shape 9"/>
          <p:cNvSpPr/>
          <p:nvPr/>
        </p:nvSpPr>
        <p:spPr>
          <a:xfrm>
            <a:off x="1852089" y="4852231"/>
            <a:ext cx="544020" cy="527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  <a:effectLst/>
        </p:spPr>
        <p:txBody>
          <a:bodyPr anchor="ctr"/>
          <a:lstStyle/>
          <a:p>
            <a:pPr algn="ctr"/>
            <a:endParaRPr sz="240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7" name="Rectangle: Rounded Corners 3"/>
          <p:cNvSpPr/>
          <p:nvPr/>
        </p:nvSpPr>
        <p:spPr>
          <a:xfrm>
            <a:off x="3636650" y="1946410"/>
            <a:ext cx="2256251" cy="3698776"/>
          </a:xfrm>
          <a:prstGeom prst="roundRect">
            <a:avLst>
              <a:gd name="adj" fmla="val 34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288000" bIns="288000" anchor="t" anchorCtr="1">
            <a:norm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标题文本预设</a:t>
            </a:r>
          </a:p>
        </p:txBody>
      </p:sp>
      <p:sp>
        <p:nvSpPr>
          <p:cNvPr id="18" name="Freeform: Shape 10"/>
          <p:cNvSpPr/>
          <p:nvPr/>
        </p:nvSpPr>
        <p:spPr>
          <a:xfrm>
            <a:off x="3636650" y="2871105"/>
            <a:ext cx="2256251" cy="2774082"/>
          </a:xfrm>
          <a:custGeom>
            <a:avLst/>
            <a:gdLst>
              <a:gd name="connsiteX0" fmla="*/ 0 w 3657600"/>
              <a:gd name="connsiteY0" fmla="*/ 0 h 5486400"/>
              <a:gd name="connsiteX1" fmla="*/ 127467 w 3657600"/>
              <a:gd name="connsiteY1" fmla="*/ 0 h 5486400"/>
              <a:gd name="connsiteX2" fmla="*/ 1072342 w 3657600"/>
              <a:gd name="connsiteY2" fmla="*/ 0 h 5486400"/>
              <a:gd name="connsiteX3" fmla="*/ 1828800 w 3657600"/>
              <a:gd name="connsiteY3" fmla="*/ 756458 h 5486400"/>
              <a:gd name="connsiteX4" fmla="*/ 2585258 w 3657600"/>
              <a:gd name="connsiteY4" fmla="*/ 0 h 5486400"/>
              <a:gd name="connsiteX5" fmla="*/ 3530133 w 3657600"/>
              <a:gd name="connsiteY5" fmla="*/ 0 h 5486400"/>
              <a:gd name="connsiteX6" fmla="*/ 3657600 w 3657600"/>
              <a:gd name="connsiteY6" fmla="*/ 0 h 5486400"/>
              <a:gd name="connsiteX7" fmla="*/ 3657600 w 3657600"/>
              <a:gd name="connsiteY7" fmla="*/ 127467 h 5486400"/>
              <a:gd name="connsiteX8" fmla="*/ 3657600 w 3657600"/>
              <a:gd name="connsiteY8" fmla="*/ 914400 h 5486400"/>
              <a:gd name="connsiteX9" fmla="*/ 3657600 w 3657600"/>
              <a:gd name="connsiteY9" fmla="*/ 5358933 h 5486400"/>
              <a:gd name="connsiteX10" fmla="*/ 3530133 w 3657600"/>
              <a:gd name="connsiteY10" fmla="*/ 5486400 h 5486400"/>
              <a:gd name="connsiteX11" fmla="*/ 127467 w 3657600"/>
              <a:gd name="connsiteY11" fmla="*/ 5486400 h 5486400"/>
              <a:gd name="connsiteX12" fmla="*/ 0 w 3657600"/>
              <a:gd name="connsiteY12" fmla="*/ 5358933 h 5486400"/>
              <a:gd name="connsiteX13" fmla="*/ 0 w 3657600"/>
              <a:gd name="connsiteY13" fmla="*/ 914400 h 5486400"/>
              <a:gd name="connsiteX14" fmla="*/ 0 w 3657600"/>
              <a:gd name="connsiteY14" fmla="*/ 127467 h 5486400"/>
              <a:gd name="connsiteX15" fmla="*/ 0 w 3657600"/>
              <a:gd name="connsiteY15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57600" h="5486400">
                <a:moveTo>
                  <a:pt x="0" y="0"/>
                </a:moveTo>
                <a:lnTo>
                  <a:pt x="127467" y="0"/>
                </a:lnTo>
                <a:lnTo>
                  <a:pt x="1072342" y="0"/>
                </a:lnTo>
                <a:cubicBezTo>
                  <a:pt x="1072342" y="417780"/>
                  <a:pt x="1411020" y="756458"/>
                  <a:pt x="1828800" y="756458"/>
                </a:cubicBezTo>
                <a:cubicBezTo>
                  <a:pt x="2246580" y="756458"/>
                  <a:pt x="2585258" y="417780"/>
                  <a:pt x="2585258" y="0"/>
                </a:cubicBezTo>
                <a:lnTo>
                  <a:pt x="3530133" y="0"/>
                </a:lnTo>
                <a:lnTo>
                  <a:pt x="3657600" y="0"/>
                </a:lnTo>
                <a:lnTo>
                  <a:pt x="3657600" y="127467"/>
                </a:lnTo>
                <a:lnTo>
                  <a:pt x="3657600" y="914400"/>
                </a:lnTo>
                <a:lnTo>
                  <a:pt x="3657600" y="5358933"/>
                </a:lnTo>
                <a:cubicBezTo>
                  <a:pt x="3657600" y="5429331"/>
                  <a:pt x="3600531" y="5486400"/>
                  <a:pt x="3530133" y="5486400"/>
                </a:cubicBezTo>
                <a:lnTo>
                  <a:pt x="127467" y="5486400"/>
                </a:lnTo>
                <a:cubicBezTo>
                  <a:pt x="57069" y="5486400"/>
                  <a:pt x="0" y="5429331"/>
                  <a:pt x="0" y="5358933"/>
                </a:cubicBezTo>
                <a:lnTo>
                  <a:pt x="0" y="914400"/>
                </a:lnTo>
                <a:lnTo>
                  <a:pt x="0" y="12746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dist="25400" dir="16200000" sx="101000" sy="1010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4387109" y="2590987"/>
            <a:ext cx="755336" cy="70788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02</a:t>
            </a:r>
          </a:p>
        </p:txBody>
      </p:sp>
      <p:sp>
        <p:nvSpPr>
          <p:cNvPr id="20" name="Freeform: Shape 19"/>
          <p:cNvSpPr/>
          <p:nvPr/>
        </p:nvSpPr>
        <p:spPr>
          <a:xfrm>
            <a:off x="4485303" y="4900784"/>
            <a:ext cx="558945" cy="443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sz="240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1" name="Rectangle: Rounded Corners 5"/>
          <p:cNvSpPr/>
          <p:nvPr/>
        </p:nvSpPr>
        <p:spPr>
          <a:xfrm>
            <a:off x="6268943" y="1946410"/>
            <a:ext cx="2256251" cy="3698776"/>
          </a:xfrm>
          <a:prstGeom prst="roundRect">
            <a:avLst>
              <a:gd name="adj" fmla="val 34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288000" bIns="288000" anchor="t" anchorCtr="1">
            <a:norm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标题文本预设</a:t>
            </a:r>
          </a:p>
        </p:txBody>
      </p:sp>
      <p:sp>
        <p:nvSpPr>
          <p:cNvPr id="22" name="Freeform: Shape 16"/>
          <p:cNvSpPr/>
          <p:nvPr/>
        </p:nvSpPr>
        <p:spPr>
          <a:xfrm>
            <a:off x="6268943" y="2871105"/>
            <a:ext cx="2256251" cy="2774082"/>
          </a:xfrm>
          <a:custGeom>
            <a:avLst/>
            <a:gdLst>
              <a:gd name="connsiteX0" fmla="*/ 0 w 3657600"/>
              <a:gd name="connsiteY0" fmla="*/ 0 h 5486400"/>
              <a:gd name="connsiteX1" fmla="*/ 127467 w 3657600"/>
              <a:gd name="connsiteY1" fmla="*/ 0 h 5486400"/>
              <a:gd name="connsiteX2" fmla="*/ 1072342 w 3657600"/>
              <a:gd name="connsiteY2" fmla="*/ 0 h 5486400"/>
              <a:gd name="connsiteX3" fmla="*/ 1828800 w 3657600"/>
              <a:gd name="connsiteY3" fmla="*/ 756458 h 5486400"/>
              <a:gd name="connsiteX4" fmla="*/ 2585258 w 3657600"/>
              <a:gd name="connsiteY4" fmla="*/ 0 h 5486400"/>
              <a:gd name="connsiteX5" fmla="*/ 3530133 w 3657600"/>
              <a:gd name="connsiteY5" fmla="*/ 0 h 5486400"/>
              <a:gd name="connsiteX6" fmla="*/ 3657600 w 3657600"/>
              <a:gd name="connsiteY6" fmla="*/ 0 h 5486400"/>
              <a:gd name="connsiteX7" fmla="*/ 3657600 w 3657600"/>
              <a:gd name="connsiteY7" fmla="*/ 127467 h 5486400"/>
              <a:gd name="connsiteX8" fmla="*/ 3657600 w 3657600"/>
              <a:gd name="connsiteY8" fmla="*/ 914400 h 5486400"/>
              <a:gd name="connsiteX9" fmla="*/ 3657600 w 3657600"/>
              <a:gd name="connsiteY9" fmla="*/ 5358933 h 5486400"/>
              <a:gd name="connsiteX10" fmla="*/ 3530133 w 3657600"/>
              <a:gd name="connsiteY10" fmla="*/ 5486400 h 5486400"/>
              <a:gd name="connsiteX11" fmla="*/ 127467 w 3657600"/>
              <a:gd name="connsiteY11" fmla="*/ 5486400 h 5486400"/>
              <a:gd name="connsiteX12" fmla="*/ 0 w 3657600"/>
              <a:gd name="connsiteY12" fmla="*/ 5358933 h 5486400"/>
              <a:gd name="connsiteX13" fmla="*/ 0 w 3657600"/>
              <a:gd name="connsiteY13" fmla="*/ 914400 h 5486400"/>
              <a:gd name="connsiteX14" fmla="*/ 0 w 3657600"/>
              <a:gd name="connsiteY14" fmla="*/ 127467 h 5486400"/>
              <a:gd name="connsiteX15" fmla="*/ 0 w 3657600"/>
              <a:gd name="connsiteY15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57600" h="5486400">
                <a:moveTo>
                  <a:pt x="0" y="0"/>
                </a:moveTo>
                <a:lnTo>
                  <a:pt x="127467" y="0"/>
                </a:lnTo>
                <a:lnTo>
                  <a:pt x="1072342" y="0"/>
                </a:lnTo>
                <a:cubicBezTo>
                  <a:pt x="1072342" y="417780"/>
                  <a:pt x="1411020" y="756458"/>
                  <a:pt x="1828800" y="756458"/>
                </a:cubicBezTo>
                <a:cubicBezTo>
                  <a:pt x="2246580" y="756458"/>
                  <a:pt x="2585258" y="417780"/>
                  <a:pt x="2585258" y="0"/>
                </a:cubicBezTo>
                <a:lnTo>
                  <a:pt x="3530133" y="0"/>
                </a:lnTo>
                <a:lnTo>
                  <a:pt x="3657600" y="0"/>
                </a:lnTo>
                <a:lnTo>
                  <a:pt x="3657600" y="127467"/>
                </a:lnTo>
                <a:lnTo>
                  <a:pt x="3657600" y="914400"/>
                </a:lnTo>
                <a:lnTo>
                  <a:pt x="3657600" y="5358933"/>
                </a:lnTo>
                <a:cubicBezTo>
                  <a:pt x="3657600" y="5429331"/>
                  <a:pt x="3600531" y="5486400"/>
                  <a:pt x="3530133" y="5486400"/>
                </a:cubicBezTo>
                <a:lnTo>
                  <a:pt x="127467" y="5486400"/>
                </a:lnTo>
                <a:cubicBezTo>
                  <a:pt x="57069" y="5486400"/>
                  <a:pt x="0" y="5429331"/>
                  <a:pt x="0" y="5358933"/>
                </a:cubicBezTo>
                <a:lnTo>
                  <a:pt x="0" y="914400"/>
                </a:lnTo>
                <a:lnTo>
                  <a:pt x="0" y="12746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dist="25400" dir="16200000" sx="101000" sy="1010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3" name="TextBox 17"/>
          <p:cNvSpPr txBox="1"/>
          <p:nvPr/>
        </p:nvSpPr>
        <p:spPr>
          <a:xfrm>
            <a:off x="7019400" y="2590987"/>
            <a:ext cx="755335" cy="70788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03</a:t>
            </a:r>
          </a:p>
        </p:txBody>
      </p:sp>
      <p:sp>
        <p:nvSpPr>
          <p:cNvPr id="24" name="Freeform: Shape 20"/>
          <p:cNvSpPr/>
          <p:nvPr/>
        </p:nvSpPr>
        <p:spPr>
          <a:xfrm>
            <a:off x="7167352" y="4899603"/>
            <a:ext cx="459429" cy="445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sz="240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5" name="Rectangle: Rounded Corners 4"/>
          <p:cNvSpPr/>
          <p:nvPr/>
        </p:nvSpPr>
        <p:spPr>
          <a:xfrm>
            <a:off x="8936058" y="1946410"/>
            <a:ext cx="2256251" cy="3698776"/>
          </a:xfrm>
          <a:prstGeom prst="roundRect">
            <a:avLst>
              <a:gd name="adj" fmla="val 34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288000" bIns="288000" anchor="t" anchorCtr="1">
            <a:norm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标题文本预设</a:t>
            </a:r>
          </a:p>
        </p:txBody>
      </p:sp>
      <p:sp>
        <p:nvSpPr>
          <p:cNvPr id="26" name="Freeform: Shape 13"/>
          <p:cNvSpPr/>
          <p:nvPr/>
        </p:nvSpPr>
        <p:spPr>
          <a:xfrm>
            <a:off x="8936058" y="2871105"/>
            <a:ext cx="2256251" cy="2774082"/>
          </a:xfrm>
          <a:custGeom>
            <a:avLst/>
            <a:gdLst>
              <a:gd name="connsiteX0" fmla="*/ 0 w 3657600"/>
              <a:gd name="connsiteY0" fmla="*/ 0 h 5486400"/>
              <a:gd name="connsiteX1" fmla="*/ 127467 w 3657600"/>
              <a:gd name="connsiteY1" fmla="*/ 0 h 5486400"/>
              <a:gd name="connsiteX2" fmla="*/ 1072342 w 3657600"/>
              <a:gd name="connsiteY2" fmla="*/ 0 h 5486400"/>
              <a:gd name="connsiteX3" fmla="*/ 1828800 w 3657600"/>
              <a:gd name="connsiteY3" fmla="*/ 756458 h 5486400"/>
              <a:gd name="connsiteX4" fmla="*/ 2585258 w 3657600"/>
              <a:gd name="connsiteY4" fmla="*/ 0 h 5486400"/>
              <a:gd name="connsiteX5" fmla="*/ 3530133 w 3657600"/>
              <a:gd name="connsiteY5" fmla="*/ 0 h 5486400"/>
              <a:gd name="connsiteX6" fmla="*/ 3657600 w 3657600"/>
              <a:gd name="connsiteY6" fmla="*/ 0 h 5486400"/>
              <a:gd name="connsiteX7" fmla="*/ 3657600 w 3657600"/>
              <a:gd name="connsiteY7" fmla="*/ 127467 h 5486400"/>
              <a:gd name="connsiteX8" fmla="*/ 3657600 w 3657600"/>
              <a:gd name="connsiteY8" fmla="*/ 914400 h 5486400"/>
              <a:gd name="connsiteX9" fmla="*/ 3657600 w 3657600"/>
              <a:gd name="connsiteY9" fmla="*/ 5358933 h 5486400"/>
              <a:gd name="connsiteX10" fmla="*/ 3530133 w 3657600"/>
              <a:gd name="connsiteY10" fmla="*/ 5486400 h 5486400"/>
              <a:gd name="connsiteX11" fmla="*/ 127467 w 3657600"/>
              <a:gd name="connsiteY11" fmla="*/ 5486400 h 5486400"/>
              <a:gd name="connsiteX12" fmla="*/ 0 w 3657600"/>
              <a:gd name="connsiteY12" fmla="*/ 5358933 h 5486400"/>
              <a:gd name="connsiteX13" fmla="*/ 0 w 3657600"/>
              <a:gd name="connsiteY13" fmla="*/ 914400 h 5486400"/>
              <a:gd name="connsiteX14" fmla="*/ 0 w 3657600"/>
              <a:gd name="connsiteY14" fmla="*/ 127467 h 5486400"/>
              <a:gd name="connsiteX15" fmla="*/ 0 w 3657600"/>
              <a:gd name="connsiteY15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57600" h="5486400">
                <a:moveTo>
                  <a:pt x="0" y="0"/>
                </a:moveTo>
                <a:lnTo>
                  <a:pt x="127467" y="0"/>
                </a:lnTo>
                <a:lnTo>
                  <a:pt x="1072342" y="0"/>
                </a:lnTo>
                <a:cubicBezTo>
                  <a:pt x="1072342" y="417780"/>
                  <a:pt x="1411020" y="756458"/>
                  <a:pt x="1828800" y="756458"/>
                </a:cubicBezTo>
                <a:cubicBezTo>
                  <a:pt x="2246580" y="756458"/>
                  <a:pt x="2585258" y="417780"/>
                  <a:pt x="2585258" y="0"/>
                </a:cubicBezTo>
                <a:lnTo>
                  <a:pt x="3530133" y="0"/>
                </a:lnTo>
                <a:lnTo>
                  <a:pt x="3657600" y="0"/>
                </a:lnTo>
                <a:lnTo>
                  <a:pt x="3657600" y="127467"/>
                </a:lnTo>
                <a:lnTo>
                  <a:pt x="3657600" y="914400"/>
                </a:lnTo>
                <a:lnTo>
                  <a:pt x="3657600" y="5358933"/>
                </a:lnTo>
                <a:cubicBezTo>
                  <a:pt x="3657600" y="5429331"/>
                  <a:pt x="3600531" y="5486400"/>
                  <a:pt x="3530133" y="5486400"/>
                </a:cubicBezTo>
                <a:lnTo>
                  <a:pt x="127467" y="5486400"/>
                </a:lnTo>
                <a:cubicBezTo>
                  <a:pt x="57069" y="5486400"/>
                  <a:pt x="0" y="5429331"/>
                  <a:pt x="0" y="5358933"/>
                </a:cubicBezTo>
                <a:lnTo>
                  <a:pt x="0" y="914400"/>
                </a:lnTo>
                <a:lnTo>
                  <a:pt x="0" y="12746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dist="25400" dir="16200000" sx="101000" sy="101000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7" name="TextBox 14"/>
          <p:cNvSpPr txBox="1"/>
          <p:nvPr/>
        </p:nvSpPr>
        <p:spPr>
          <a:xfrm>
            <a:off x="9686515" y="2590987"/>
            <a:ext cx="755335" cy="707887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04</a:t>
            </a:r>
          </a:p>
        </p:txBody>
      </p:sp>
      <p:sp>
        <p:nvSpPr>
          <p:cNvPr id="28" name="Freeform: Shape 21"/>
          <p:cNvSpPr/>
          <p:nvPr/>
        </p:nvSpPr>
        <p:spPr>
          <a:xfrm>
            <a:off x="9834622" y="4898738"/>
            <a:ext cx="459123" cy="445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sz="240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grpSp>
        <p:nvGrpSpPr>
          <p:cNvPr id="29" name="PA-组合 1"/>
          <p:cNvGrpSpPr/>
          <p:nvPr>
            <p:custDataLst>
              <p:tags r:id="rId1"/>
            </p:custDataLst>
          </p:nvPr>
        </p:nvGrpSpPr>
        <p:grpSpPr>
          <a:xfrm>
            <a:off x="1137812" y="3389196"/>
            <a:ext cx="1972574" cy="1346716"/>
            <a:chOff x="1529565" y="4455472"/>
            <a:chExt cx="1972574" cy="1346716"/>
          </a:xfrm>
        </p:grpSpPr>
        <p:sp>
          <p:nvSpPr>
            <p:cNvPr id="30" name="PA-文本框 6"/>
            <p:cNvSpPr txBox="1"/>
            <p:nvPr>
              <p:custDataLst>
                <p:tags r:id="rId11"/>
              </p:custDataLst>
            </p:nvPr>
          </p:nvSpPr>
          <p:spPr>
            <a:xfrm>
              <a:off x="1529565" y="4455472"/>
              <a:ext cx="1972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输入您的标题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Our Company</a:t>
              </a:r>
            </a:p>
          </p:txBody>
        </p:sp>
        <p:sp>
          <p:nvSpPr>
            <p:cNvPr id="31" name="PA-标题 11"/>
            <p:cNvSpPr txBox="1"/>
            <p:nvPr>
              <p:custDataLst>
                <p:tags r:id="rId12"/>
              </p:custDataLst>
            </p:nvPr>
          </p:nvSpPr>
          <p:spPr>
            <a:xfrm>
              <a:off x="1661398" y="5009727"/>
              <a:ext cx="1708908" cy="79246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您的内容打在这里，或者通过复制您的文本后，在此框中选择粘贴</a:t>
              </a:r>
              <a:endParaRPr lang="zh-CN" altLang="en-US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32" name="PA-组合 1"/>
          <p:cNvGrpSpPr/>
          <p:nvPr>
            <p:custDataLst>
              <p:tags r:id="rId2"/>
            </p:custDataLst>
          </p:nvPr>
        </p:nvGrpSpPr>
        <p:grpSpPr>
          <a:xfrm>
            <a:off x="3778488" y="3389196"/>
            <a:ext cx="1972574" cy="1346716"/>
            <a:chOff x="1529565" y="4455472"/>
            <a:chExt cx="1972574" cy="1346716"/>
          </a:xfrm>
        </p:grpSpPr>
        <p:sp>
          <p:nvSpPr>
            <p:cNvPr id="33" name="PA-文本框 6"/>
            <p:cNvSpPr txBox="1"/>
            <p:nvPr>
              <p:custDataLst>
                <p:tags r:id="rId9"/>
              </p:custDataLst>
            </p:nvPr>
          </p:nvSpPr>
          <p:spPr>
            <a:xfrm>
              <a:off x="1529565" y="4455472"/>
              <a:ext cx="1972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输入您的标题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Our Company</a:t>
              </a:r>
            </a:p>
          </p:txBody>
        </p:sp>
        <p:sp>
          <p:nvSpPr>
            <p:cNvPr id="34" name="PA-标题 11"/>
            <p:cNvSpPr txBox="1"/>
            <p:nvPr>
              <p:custDataLst>
                <p:tags r:id="rId10"/>
              </p:custDataLst>
            </p:nvPr>
          </p:nvSpPr>
          <p:spPr>
            <a:xfrm>
              <a:off x="1661398" y="5009727"/>
              <a:ext cx="1708908" cy="79246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您的内容打在这里，或者通过复制您的文本后，在此框中选择粘贴</a:t>
              </a:r>
              <a:endParaRPr lang="zh-CN" altLang="en-US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35" name="PA-组合 1"/>
          <p:cNvGrpSpPr/>
          <p:nvPr>
            <p:custDataLst>
              <p:tags r:id="rId3"/>
            </p:custDataLst>
          </p:nvPr>
        </p:nvGrpSpPr>
        <p:grpSpPr>
          <a:xfrm>
            <a:off x="6410779" y="3389196"/>
            <a:ext cx="1972574" cy="1346716"/>
            <a:chOff x="1529565" y="4455472"/>
            <a:chExt cx="1972574" cy="1346716"/>
          </a:xfrm>
        </p:grpSpPr>
        <p:sp>
          <p:nvSpPr>
            <p:cNvPr id="36" name="PA-文本框 6"/>
            <p:cNvSpPr txBox="1"/>
            <p:nvPr>
              <p:custDataLst>
                <p:tags r:id="rId7"/>
              </p:custDataLst>
            </p:nvPr>
          </p:nvSpPr>
          <p:spPr>
            <a:xfrm>
              <a:off x="1529565" y="4455472"/>
              <a:ext cx="1972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输入您的标题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Our Company</a:t>
              </a:r>
            </a:p>
          </p:txBody>
        </p:sp>
        <p:sp>
          <p:nvSpPr>
            <p:cNvPr id="37" name="PA-标题 11"/>
            <p:cNvSpPr txBox="1"/>
            <p:nvPr>
              <p:custDataLst>
                <p:tags r:id="rId8"/>
              </p:custDataLst>
            </p:nvPr>
          </p:nvSpPr>
          <p:spPr>
            <a:xfrm>
              <a:off x="1661398" y="5009727"/>
              <a:ext cx="1708908" cy="79246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您的内容打在这里，或者通过复制您的文本后，在此框中选择粘贴</a:t>
              </a:r>
              <a:endParaRPr lang="zh-CN" altLang="en-US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38" name="PA-组合 1"/>
          <p:cNvGrpSpPr/>
          <p:nvPr>
            <p:custDataLst>
              <p:tags r:id="rId4"/>
            </p:custDataLst>
          </p:nvPr>
        </p:nvGrpSpPr>
        <p:grpSpPr>
          <a:xfrm>
            <a:off x="9077895" y="3389196"/>
            <a:ext cx="1972574" cy="1346716"/>
            <a:chOff x="1529565" y="4455472"/>
            <a:chExt cx="1972574" cy="1346716"/>
          </a:xfrm>
        </p:grpSpPr>
        <p:sp>
          <p:nvSpPr>
            <p:cNvPr id="39" name="PA-文本框 6"/>
            <p:cNvSpPr txBox="1"/>
            <p:nvPr>
              <p:custDataLst>
                <p:tags r:id="rId5"/>
              </p:custDataLst>
            </p:nvPr>
          </p:nvSpPr>
          <p:spPr>
            <a:xfrm>
              <a:off x="1529565" y="4455472"/>
              <a:ext cx="1972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输入您的标题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Our Company</a:t>
              </a:r>
            </a:p>
          </p:txBody>
        </p:sp>
        <p:sp>
          <p:nvSpPr>
            <p:cNvPr id="40" name="PA-标题 11"/>
            <p:cNvSpPr txBox="1"/>
            <p:nvPr>
              <p:custDataLst>
                <p:tags r:id="rId6"/>
              </p:custDataLst>
            </p:nvPr>
          </p:nvSpPr>
          <p:spPr>
            <a:xfrm>
              <a:off x="1661398" y="5009727"/>
              <a:ext cx="1708908" cy="79246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您的内容打在这里，或者通过复制您的文本后，在此框中选择粘贴</a:t>
              </a:r>
              <a:endParaRPr lang="zh-CN" altLang="en-US" dirty="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2"/>
          <p:cNvSpPr/>
          <p:nvPr/>
        </p:nvSpPr>
        <p:spPr bwMode="auto">
          <a:xfrm>
            <a:off x="3175" y="58292"/>
            <a:ext cx="9307080" cy="6846888"/>
          </a:xfrm>
          <a:custGeom>
            <a:avLst/>
            <a:gdLst>
              <a:gd name="T0" fmla="*/ 0 w 5311"/>
              <a:gd name="T1" fmla="*/ 4320 h 4320"/>
              <a:gd name="T2" fmla="*/ 5311 w 5311"/>
              <a:gd name="T3" fmla="*/ 4320 h 4320"/>
              <a:gd name="T4" fmla="*/ 3800 w 5311"/>
              <a:gd name="T5" fmla="*/ 1644 h 4320"/>
              <a:gd name="T6" fmla="*/ 2891 w 5311"/>
              <a:gd name="T7" fmla="*/ 0 h 4320"/>
              <a:gd name="T8" fmla="*/ 0 w 5311"/>
              <a:gd name="T9" fmla="*/ 0 h 4320"/>
              <a:gd name="T10" fmla="*/ 0 w 5311"/>
              <a:gd name="T11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11" h="4320">
                <a:moveTo>
                  <a:pt x="0" y="4320"/>
                </a:moveTo>
                <a:cubicBezTo>
                  <a:pt x="5311" y="4320"/>
                  <a:pt x="5311" y="4320"/>
                  <a:pt x="5311" y="4320"/>
                </a:cubicBezTo>
                <a:cubicBezTo>
                  <a:pt x="5281" y="3020"/>
                  <a:pt x="4789" y="2633"/>
                  <a:pt x="3800" y="1644"/>
                </a:cubicBezTo>
                <a:cubicBezTo>
                  <a:pt x="3028" y="873"/>
                  <a:pt x="2904" y="264"/>
                  <a:pt x="2891" y="0"/>
                </a:cubicBezTo>
                <a:cubicBezTo>
                  <a:pt x="0" y="0"/>
                  <a:pt x="0" y="0"/>
                  <a:pt x="0" y="0"/>
                </a:cubicBezTo>
                <a:lnTo>
                  <a:pt x="0" y="43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5" name="Freeform 54"/>
          <p:cNvSpPr/>
          <p:nvPr/>
        </p:nvSpPr>
        <p:spPr bwMode="auto">
          <a:xfrm>
            <a:off x="3175" y="4763"/>
            <a:ext cx="5041900" cy="6846888"/>
          </a:xfrm>
          <a:custGeom>
            <a:avLst/>
            <a:gdLst>
              <a:gd name="T0" fmla="*/ 3177 w 3177"/>
              <a:gd name="T1" fmla="*/ 3470 h 4320"/>
              <a:gd name="T2" fmla="*/ 1832 w 3177"/>
              <a:gd name="T3" fmla="*/ 0 h 4320"/>
              <a:gd name="T4" fmla="*/ 0 w 3177"/>
              <a:gd name="T5" fmla="*/ 0 h 4320"/>
              <a:gd name="T6" fmla="*/ 0 w 3177"/>
              <a:gd name="T7" fmla="*/ 4320 h 4320"/>
              <a:gd name="T8" fmla="*/ 3109 w 3177"/>
              <a:gd name="T9" fmla="*/ 4320 h 4320"/>
              <a:gd name="T10" fmla="*/ 3177 w 3177"/>
              <a:gd name="T11" fmla="*/ 347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7" h="4320">
                <a:moveTo>
                  <a:pt x="3177" y="3470"/>
                </a:moveTo>
                <a:cubicBezTo>
                  <a:pt x="3177" y="2107"/>
                  <a:pt x="2661" y="876"/>
                  <a:pt x="183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3109" y="4320"/>
                  <a:pt x="3109" y="4320"/>
                  <a:pt x="3109" y="4320"/>
                </a:cubicBezTo>
                <a:cubicBezTo>
                  <a:pt x="3154" y="4044"/>
                  <a:pt x="3177" y="3760"/>
                  <a:pt x="3177" y="3470"/>
                </a:cubicBez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4" name="任意多边形: 形状 11"/>
          <p:cNvSpPr/>
          <p:nvPr/>
        </p:nvSpPr>
        <p:spPr bwMode="auto">
          <a:xfrm>
            <a:off x="669925" y="-4762"/>
            <a:ext cx="4375151" cy="6846888"/>
          </a:xfrm>
          <a:custGeom>
            <a:avLst/>
            <a:gdLst>
              <a:gd name="connsiteX0" fmla="*/ 0 w 3315255"/>
              <a:gd name="connsiteY0" fmla="*/ 0 h 6846888"/>
              <a:gd name="connsiteX1" fmla="*/ 19756 w 3315255"/>
              <a:gd name="connsiteY1" fmla="*/ 0 h 6846888"/>
              <a:gd name="connsiteX2" fmla="*/ 1180740 w 3315255"/>
              <a:gd name="connsiteY2" fmla="*/ 0 h 6846888"/>
              <a:gd name="connsiteX3" fmla="*/ 3315255 w 3315255"/>
              <a:gd name="connsiteY3" fmla="*/ 5499700 h 6846888"/>
              <a:gd name="connsiteX4" fmla="*/ 3207339 w 3315255"/>
              <a:gd name="connsiteY4" fmla="*/ 6846888 h 6846888"/>
              <a:gd name="connsiteX5" fmla="*/ 3197703 w 3315255"/>
              <a:gd name="connsiteY5" fmla="*/ 6846888 h 6846888"/>
              <a:gd name="connsiteX6" fmla="*/ 3189850 w 3315255"/>
              <a:gd name="connsiteY6" fmla="*/ 6846888 h 6846888"/>
              <a:gd name="connsiteX7" fmla="*/ 3213655 w 3315255"/>
              <a:gd name="connsiteY7" fmla="*/ 6228766 h 6846888"/>
              <a:gd name="connsiteX8" fmla="*/ 0 w 3315255"/>
              <a:gd name="connsiteY8" fmla="*/ 0 h 684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5255" h="6846888">
                <a:moveTo>
                  <a:pt x="0" y="0"/>
                </a:moveTo>
                <a:lnTo>
                  <a:pt x="19756" y="0"/>
                </a:lnTo>
                <a:cubicBezTo>
                  <a:pt x="343163" y="0"/>
                  <a:pt x="726461" y="0"/>
                  <a:pt x="1180740" y="0"/>
                </a:cubicBezTo>
                <a:cubicBezTo>
                  <a:pt x="2496363" y="1388397"/>
                  <a:pt x="3315255" y="3339443"/>
                  <a:pt x="3315255" y="5499700"/>
                </a:cubicBezTo>
                <a:cubicBezTo>
                  <a:pt x="3315255" y="5959329"/>
                  <a:pt x="3278754" y="6409448"/>
                  <a:pt x="3207339" y="6846888"/>
                </a:cubicBezTo>
                <a:cubicBezTo>
                  <a:pt x="3207339" y="6846888"/>
                  <a:pt x="3207339" y="6846888"/>
                  <a:pt x="3197703" y="6846888"/>
                </a:cubicBezTo>
                <a:lnTo>
                  <a:pt x="3189850" y="6846888"/>
                </a:lnTo>
                <a:cubicBezTo>
                  <a:pt x="3205720" y="6642433"/>
                  <a:pt x="3213655" y="6436392"/>
                  <a:pt x="3213655" y="6228766"/>
                </a:cubicBezTo>
                <a:cubicBezTo>
                  <a:pt x="3213655" y="3612051"/>
                  <a:pt x="1932954" y="1312320"/>
                  <a:pt x="0" y="0"/>
                </a:cubicBezTo>
                <a:close/>
              </a:path>
            </a:pathLst>
          </a:custGeom>
          <a:solidFill>
            <a:srgbClr val="00206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24285" y="2158297"/>
            <a:ext cx="567320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谢谢观看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schemeClr val="bg1">
                    <a:alpha val="20000"/>
                  </a:schemeClr>
                </a:outerShdw>
              </a:effectLst>
              <a:uLnTx/>
              <a:uFillTx/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34734" y="3428207"/>
            <a:ext cx="4910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BUSINESS POWERPOINT REPORT TEMPLATE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4"/>
          <p:cNvSpPr/>
          <p:nvPr/>
        </p:nvSpPr>
        <p:spPr bwMode="auto">
          <a:xfrm>
            <a:off x="3175" y="-7937"/>
            <a:ext cx="5041900" cy="6846888"/>
          </a:xfrm>
          <a:custGeom>
            <a:avLst/>
            <a:gdLst>
              <a:gd name="T0" fmla="*/ 3177 w 3177"/>
              <a:gd name="T1" fmla="*/ 3470 h 4320"/>
              <a:gd name="T2" fmla="*/ 1832 w 3177"/>
              <a:gd name="T3" fmla="*/ 0 h 4320"/>
              <a:gd name="T4" fmla="*/ 0 w 3177"/>
              <a:gd name="T5" fmla="*/ 0 h 4320"/>
              <a:gd name="T6" fmla="*/ 0 w 3177"/>
              <a:gd name="T7" fmla="*/ 4320 h 4320"/>
              <a:gd name="T8" fmla="*/ 3109 w 3177"/>
              <a:gd name="T9" fmla="*/ 4320 h 4320"/>
              <a:gd name="T10" fmla="*/ 3177 w 3177"/>
              <a:gd name="T11" fmla="*/ 347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7" h="4320">
                <a:moveTo>
                  <a:pt x="3177" y="3470"/>
                </a:moveTo>
                <a:cubicBezTo>
                  <a:pt x="3177" y="2107"/>
                  <a:pt x="2661" y="876"/>
                  <a:pt x="183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3109" y="4320"/>
                  <a:pt x="3109" y="4320"/>
                  <a:pt x="3109" y="4320"/>
                </a:cubicBezTo>
                <a:cubicBezTo>
                  <a:pt x="3154" y="4044"/>
                  <a:pt x="3177" y="3760"/>
                  <a:pt x="3177" y="3470"/>
                </a:cubicBezTo>
                <a:close/>
              </a:path>
            </a:pathLst>
          </a:custGeom>
          <a:blipFill rotWithShape="1">
            <a:blip r:embed="rId3">
              <a:alphaModFix amt="66000"/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2" name="任意多边形: 形状 11"/>
          <p:cNvSpPr/>
          <p:nvPr/>
        </p:nvSpPr>
        <p:spPr bwMode="auto">
          <a:xfrm>
            <a:off x="669925" y="-4762"/>
            <a:ext cx="4375151" cy="6846888"/>
          </a:xfrm>
          <a:custGeom>
            <a:avLst/>
            <a:gdLst>
              <a:gd name="connsiteX0" fmla="*/ 0 w 3315255"/>
              <a:gd name="connsiteY0" fmla="*/ 0 h 6846888"/>
              <a:gd name="connsiteX1" fmla="*/ 19756 w 3315255"/>
              <a:gd name="connsiteY1" fmla="*/ 0 h 6846888"/>
              <a:gd name="connsiteX2" fmla="*/ 1180740 w 3315255"/>
              <a:gd name="connsiteY2" fmla="*/ 0 h 6846888"/>
              <a:gd name="connsiteX3" fmla="*/ 3315255 w 3315255"/>
              <a:gd name="connsiteY3" fmla="*/ 5499700 h 6846888"/>
              <a:gd name="connsiteX4" fmla="*/ 3207339 w 3315255"/>
              <a:gd name="connsiteY4" fmla="*/ 6846888 h 6846888"/>
              <a:gd name="connsiteX5" fmla="*/ 3197703 w 3315255"/>
              <a:gd name="connsiteY5" fmla="*/ 6846888 h 6846888"/>
              <a:gd name="connsiteX6" fmla="*/ 3189850 w 3315255"/>
              <a:gd name="connsiteY6" fmla="*/ 6846888 h 6846888"/>
              <a:gd name="connsiteX7" fmla="*/ 3213655 w 3315255"/>
              <a:gd name="connsiteY7" fmla="*/ 6228766 h 6846888"/>
              <a:gd name="connsiteX8" fmla="*/ 0 w 3315255"/>
              <a:gd name="connsiteY8" fmla="*/ 0 h 684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5255" h="6846888">
                <a:moveTo>
                  <a:pt x="0" y="0"/>
                </a:moveTo>
                <a:lnTo>
                  <a:pt x="19756" y="0"/>
                </a:lnTo>
                <a:cubicBezTo>
                  <a:pt x="343163" y="0"/>
                  <a:pt x="726461" y="0"/>
                  <a:pt x="1180740" y="0"/>
                </a:cubicBezTo>
                <a:cubicBezTo>
                  <a:pt x="2496363" y="1388397"/>
                  <a:pt x="3315255" y="3339443"/>
                  <a:pt x="3315255" y="5499700"/>
                </a:cubicBezTo>
                <a:cubicBezTo>
                  <a:pt x="3315255" y="5959329"/>
                  <a:pt x="3278754" y="6409448"/>
                  <a:pt x="3207339" y="6846888"/>
                </a:cubicBezTo>
                <a:cubicBezTo>
                  <a:pt x="3207339" y="6846888"/>
                  <a:pt x="3207339" y="6846888"/>
                  <a:pt x="3197703" y="6846888"/>
                </a:cubicBezTo>
                <a:lnTo>
                  <a:pt x="3189850" y="6846888"/>
                </a:lnTo>
                <a:cubicBezTo>
                  <a:pt x="3205720" y="6642433"/>
                  <a:pt x="3213655" y="6436392"/>
                  <a:pt x="3213655" y="6228766"/>
                </a:cubicBezTo>
                <a:cubicBezTo>
                  <a:pt x="3213655" y="3612051"/>
                  <a:pt x="1932954" y="1312320"/>
                  <a:pt x="0" y="0"/>
                </a:cubicBezTo>
                <a:close/>
              </a:path>
            </a:pathLst>
          </a:custGeom>
          <a:solidFill>
            <a:srgbClr val="00206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15891" y="2446565"/>
            <a:ext cx="4575892" cy="1231106"/>
            <a:chOff x="1058536" y="2496721"/>
            <a:chExt cx="4575892" cy="1231106"/>
          </a:xfrm>
        </p:grpSpPr>
        <p:sp>
          <p:nvSpPr>
            <p:cNvPr id="6" name="矩形 5"/>
            <p:cNvSpPr/>
            <p:nvPr/>
          </p:nvSpPr>
          <p:spPr>
            <a:xfrm>
              <a:off x="2129977" y="2816654"/>
              <a:ext cx="2547245" cy="1925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58536" y="2496721"/>
              <a:ext cx="4575892" cy="1231106"/>
              <a:chOff x="6917432" y="2080080"/>
              <a:chExt cx="2963398" cy="1231106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7278529" y="2080080"/>
                <a:ext cx="23151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accent1"/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论文工作概述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6917432" y="2787966"/>
                <a:ext cx="29633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ENTER</a:t>
                </a:r>
                <a:r>
                  <a:rPr lang="zh-CN" alt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 </a:t>
                </a:r>
                <a:r>
                  <a:rPr lang="en-US" altLang="zh-CN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YOUR</a:t>
                </a:r>
                <a:r>
                  <a:rPr lang="zh-CN" alt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 </a:t>
                </a:r>
                <a:r>
                  <a:rPr lang="en-US" altLang="zh-CN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TITLE</a:t>
                </a:r>
                <a:endParaRPr lang="zh-CN" alt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</p:grpSp>
      <p:sp>
        <p:nvSpPr>
          <p:cNvPr id="23" name="Rectangle 7"/>
          <p:cNvSpPr/>
          <p:nvPr/>
        </p:nvSpPr>
        <p:spPr>
          <a:xfrm>
            <a:off x="6473474" y="3800044"/>
            <a:ext cx="4333072" cy="117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，在此框中选择粘贴，并选择只保留文字。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cs typeface="思源黑体 CN Medium" panose="020B0600000000000000" charset="-122"/>
              <a:sym typeface="Source Han Sans SC" panose="020B0500000000000000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38805" y="1912939"/>
            <a:ext cx="2242820" cy="2222500"/>
            <a:chOff x="5281930" y="1028700"/>
            <a:chExt cx="2242820" cy="2222500"/>
          </a:xfrm>
        </p:grpSpPr>
        <p:sp>
          <p:nvSpPr>
            <p:cNvPr id="15" name="矩形 14"/>
            <p:cNvSpPr/>
            <p:nvPr/>
          </p:nvSpPr>
          <p:spPr>
            <a:xfrm>
              <a:off x="5281930" y="1460500"/>
              <a:ext cx="2242820" cy="179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600" b="1" dirty="0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1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281930" y="1028700"/>
              <a:ext cx="2242820" cy="431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0" y="0"/>
            <a:ext cx="12429490" cy="6852285"/>
          </a:xfrm>
          <a:prstGeom prst="rect">
            <a:avLst/>
          </a:prstGeom>
          <a:blipFill rotWithShape="1">
            <a:blip r:embed="rId6">
              <a:alphaModFix amt="77000"/>
            </a:blip>
            <a:srcRect/>
            <a:stretch>
              <a:fillRect l="-24771" r="-552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4074160" y="-2379980"/>
            <a:ext cx="12308205" cy="116179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3708132" y="2372627"/>
            <a:ext cx="2112746" cy="2112746"/>
          </a:xfrm>
          <a:prstGeom prst="ellipse">
            <a:avLst/>
          </a:prstGeom>
          <a:solidFill>
            <a:schemeClr val="accent2"/>
          </a:solidFill>
          <a:ln w="127000">
            <a:solidFill>
              <a:schemeClr val="bg1">
                <a:lumMod val="95000"/>
              </a:schemeClr>
            </a:solidFill>
          </a:ln>
          <a:effectLst>
            <a:outerShdw blurRad="571500" sx="102000" sy="102000" algn="ctr" rotWithShape="0">
              <a:prstClr val="black">
                <a:alpha val="19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5" name="PA-形状 2706"/>
          <p:cNvSpPr/>
          <p:nvPr>
            <p:custDataLst>
              <p:tags r:id="rId1"/>
            </p:custDataLst>
          </p:nvPr>
        </p:nvSpPr>
        <p:spPr>
          <a:xfrm>
            <a:off x="4472246" y="3027145"/>
            <a:ext cx="584518" cy="8037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3745"/>
                </a:moveTo>
                <a:cubicBezTo>
                  <a:pt x="20250" y="14016"/>
                  <a:pt x="19948" y="14236"/>
                  <a:pt x="19575" y="14236"/>
                </a:cubicBezTo>
                <a:cubicBezTo>
                  <a:pt x="19202" y="14236"/>
                  <a:pt x="18900" y="14016"/>
                  <a:pt x="18900" y="13745"/>
                </a:cubicBezTo>
                <a:lnTo>
                  <a:pt x="18900" y="6873"/>
                </a:lnTo>
                <a:cubicBezTo>
                  <a:pt x="18900" y="6602"/>
                  <a:pt x="19202" y="6382"/>
                  <a:pt x="19575" y="6382"/>
                </a:cubicBezTo>
                <a:cubicBezTo>
                  <a:pt x="19948" y="6382"/>
                  <a:pt x="20250" y="6602"/>
                  <a:pt x="20250" y="6873"/>
                </a:cubicBezTo>
                <a:cubicBezTo>
                  <a:pt x="20250" y="6873"/>
                  <a:pt x="20250" y="13745"/>
                  <a:pt x="20250" y="13745"/>
                </a:cubicBezTo>
                <a:close/>
                <a:moveTo>
                  <a:pt x="17550" y="16691"/>
                </a:moveTo>
                <a:lnTo>
                  <a:pt x="4050" y="16691"/>
                </a:lnTo>
                <a:lnTo>
                  <a:pt x="4050" y="6382"/>
                </a:lnTo>
                <a:lnTo>
                  <a:pt x="17550" y="6382"/>
                </a:lnTo>
                <a:cubicBezTo>
                  <a:pt x="17550" y="6382"/>
                  <a:pt x="17550" y="16691"/>
                  <a:pt x="17550" y="16691"/>
                </a:cubicBezTo>
                <a:close/>
                <a:moveTo>
                  <a:pt x="14850" y="20127"/>
                </a:moveTo>
                <a:cubicBezTo>
                  <a:pt x="14850" y="20399"/>
                  <a:pt x="14548" y="20618"/>
                  <a:pt x="14175" y="20618"/>
                </a:cubicBezTo>
                <a:cubicBezTo>
                  <a:pt x="13802" y="20618"/>
                  <a:pt x="13500" y="20399"/>
                  <a:pt x="13500" y="20127"/>
                </a:cubicBezTo>
                <a:lnTo>
                  <a:pt x="13500" y="17673"/>
                </a:lnTo>
                <a:lnTo>
                  <a:pt x="14850" y="17673"/>
                </a:lnTo>
                <a:cubicBezTo>
                  <a:pt x="14850" y="17673"/>
                  <a:pt x="14850" y="20127"/>
                  <a:pt x="14850" y="20127"/>
                </a:cubicBezTo>
                <a:close/>
                <a:moveTo>
                  <a:pt x="8100" y="20127"/>
                </a:moveTo>
                <a:cubicBezTo>
                  <a:pt x="8100" y="20399"/>
                  <a:pt x="7798" y="20618"/>
                  <a:pt x="7425" y="20618"/>
                </a:cubicBezTo>
                <a:cubicBezTo>
                  <a:pt x="7052" y="20618"/>
                  <a:pt x="6750" y="20399"/>
                  <a:pt x="6750" y="20127"/>
                </a:cubicBezTo>
                <a:lnTo>
                  <a:pt x="6750" y="17673"/>
                </a:lnTo>
                <a:lnTo>
                  <a:pt x="8100" y="17673"/>
                </a:lnTo>
                <a:cubicBezTo>
                  <a:pt x="8100" y="17673"/>
                  <a:pt x="8100" y="20127"/>
                  <a:pt x="8100" y="20127"/>
                </a:cubicBezTo>
                <a:close/>
                <a:moveTo>
                  <a:pt x="10800" y="1964"/>
                </a:moveTo>
                <a:cubicBezTo>
                  <a:pt x="14242" y="1964"/>
                  <a:pt x="17075" y="3464"/>
                  <a:pt x="17492" y="5400"/>
                </a:cubicBezTo>
                <a:lnTo>
                  <a:pt x="4108" y="5400"/>
                </a:lnTo>
                <a:cubicBezTo>
                  <a:pt x="4525" y="3464"/>
                  <a:pt x="7358" y="1964"/>
                  <a:pt x="10800" y="1964"/>
                </a:cubicBezTo>
                <a:moveTo>
                  <a:pt x="2700" y="13745"/>
                </a:moveTo>
                <a:cubicBezTo>
                  <a:pt x="2700" y="14016"/>
                  <a:pt x="2398" y="14236"/>
                  <a:pt x="2025" y="14236"/>
                </a:cubicBezTo>
                <a:cubicBezTo>
                  <a:pt x="1652" y="14236"/>
                  <a:pt x="1350" y="14016"/>
                  <a:pt x="1350" y="13745"/>
                </a:cubicBezTo>
                <a:lnTo>
                  <a:pt x="1350" y="6873"/>
                </a:lnTo>
                <a:cubicBezTo>
                  <a:pt x="1350" y="6602"/>
                  <a:pt x="1652" y="6382"/>
                  <a:pt x="2025" y="6382"/>
                </a:cubicBezTo>
                <a:cubicBezTo>
                  <a:pt x="2398" y="6382"/>
                  <a:pt x="2700" y="6602"/>
                  <a:pt x="2700" y="6873"/>
                </a:cubicBezTo>
                <a:cubicBezTo>
                  <a:pt x="2700" y="6873"/>
                  <a:pt x="2700" y="13745"/>
                  <a:pt x="2700" y="13745"/>
                </a:cubicBezTo>
                <a:close/>
                <a:moveTo>
                  <a:pt x="19575" y="5400"/>
                </a:moveTo>
                <a:cubicBezTo>
                  <a:pt x="19336" y="5400"/>
                  <a:pt x="19112" y="5435"/>
                  <a:pt x="18900" y="5491"/>
                </a:cubicBezTo>
                <a:lnTo>
                  <a:pt x="18900" y="5400"/>
                </a:lnTo>
                <a:lnTo>
                  <a:pt x="18847" y="5400"/>
                </a:lnTo>
                <a:cubicBezTo>
                  <a:pt x="18595" y="3873"/>
                  <a:pt x="17191" y="2553"/>
                  <a:pt x="15171" y="1763"/>
                </a:cubicBezTo>
                <a:lnTo>
                  <a:pt x="16087" y="763"/>
                </a:lnTo>
                <a:lnTo>
                  <a:pt x="16076" y="758"/>
                </a:lnTo>
                <a:cubicBezTo>
                  <a:pt x="16148" y="681"/>
                  <a:pt x="16200" y="592"/>
                  <a:pt x="16200" y="491"/>
                </a:cubicBezTo>
                <a:cubicBezTo>
                  <a:pt x="16200" y="220"/>
                  <a:pt x="15898" y="0"/>
                  <a:pt x="15525" y="0"/>
                </a:cubicBezTo>
                <a:cubicBezTo>
                  <a:pt x="15291" y="0"/>
                  <a:pt x="15095" y="93"/>
                  <a:pt x="14974" y="223"/>
                </a:cubicBezTo>
                <a:lnTo>
                  <a:pt x="14963" y="219"/>
                </a:lnTo>
                <a:lnTo>
                  <a:pt x="13915" y="1362"/>
                </a:lnTo>
                <a:cubicBezTo>
                  <a:pt x="12956" y="1119"/>
                  <a:pt x="11905" y="982"/>
                  <a:pt x="10800" y="982"/>
                </a:cubicBezTo>
                <a:cubicBezTo>
                  <a:pt x="9695" y="982"/>
                  <a:pt x="8644" y="1119"/>
                  <a:pt x="7685" y="1362"/>
                </a:cubicBezTo>
                <a:lnTo>
                  <a:pt x="6637" y="219"/>
                </a:lnTo>
                <a:lnTo>
                  <a:pt x="6626" y="223"/>
                </a:lnTo>
                <a:cubicBezTo>
                  <a:pt x="6505" y="93"/>
                  <a:pt x="6309" y="0"/>
                  <a:pt x="6075" y="0"/>
                </a:cubicBezTo>
                <a:cubicBezTo>
                  <a:pt x="5702" y="0"/>
                  <a:pt x="5400" y="220"/>
                  <a:pt x="5400" y="491"/>
                </a:cubicBezTo>
                <a:cubicBezTo>
                  <a:pt x="5400" y="592"/>
                  <a:pt x="5452" y="681"/>
                  <a:pt x="5524" y="758"/>
                </a:cubicBezTo>
                <a:lnTo>
                  <a:pt x="5513" y="763"/>
                </a:lnTo>
                <a:lnTo>
                  <a:pt x="6430" y="1763"/>
                </a:lnTo>
                <a:cubicBezTo>
                  <a:pt x="4409" y="2553"/>
                  <a:pt x="3005" y="3873"/>
                  <a:pt x="2753" y="5400"/>
                </a:cubicBezTo>
                <a:lnTo>
                  <a:pt x="2700" y="5400"/>
                </a:lnTo>
                <a:lnTo>
                  <a:pt x="2700" y="5491"/>
                </a:lnTo>
                <a:cubicBezTo>
                  <a:pt x="2488" y="5435"/>
                  <a:pt x="2263" y="5400"/>
                  <a:pt x="2025" y="5400"/>
                </a:cubicBezTo>
                <a:cubicBezTo>
                  <a:pt x="907" y="5400"/>
                  <a:pt x="0" y="6060"/>
                  <a:pt x="0" y="6873"/>
                </a:cubicBezTo>
                <a:lnTo>
                  <a:pt x="0" y="13745"/>
                </a:lnTo>
                <a:cubicBezTo>
                  <a:pt x="0" y="14559"/>
                  <a:pt x="907" y="15218"/>
                  <a:pt x="2025" y="15218"/>
                </a:cubicBezTo>
                <a:cubicBezTo>
                  <a:pt x="2263" y="15218"/>
                  <a:pt x="2488" y="15183"/>
                  <a:pt x="2700" y="15128"/>
                </a:cubicBezTo>
                <a:lnTo>
                  <a:pt x="2700" y="16691"/>
                </a:lnTo>
                <a:cubicBezTo>
                  <a:pt x="2700" y="17233"/>
                  <a:pt x="3305" y="17673"/>
                  <a:pt x="4050" y="17673"/>
                </a:cubicBezTo>
                <a:lnTo>
                  <a:pt x="5400" y="17673"/>
                </a:lnTo>
                <a:lnTo>
                  <a:pt x="5400" y="20127"/>
                </a:lnTo>
                <a:cubicBezTo>
                  <a:pt x="5400" y="20941"/>
                  <a:pt x="6307" y="21600"/>
                  <a:pt x="7425" y="21600"/>
                </a:cubicBezTo>
                <a:cubicBezTo>
                  <a:pt x="8543" y="21600"/>
                  <a:pt x="9450" y="20941"/>
                  <a:pt x="9450" y="20127"/>
                </a:cubicBezTo>
                <a:lnTo>
                  <a:pt x="9450" y="17673"/>
                </a:lnTo>
                <a:lnTo>
                  <a:pt x="12150" y="17673"/>
                </a:lnTo>
                <a:lnTo>
                  <a:pt x="12150" y="20127"/>
                </a:lnTo>
                <a:cubicBezTo>
                  <a:pt x="12150" y="20941"/>
                  <a:pt x="13056" y="21600"/>
                  <a:pt x="14175" y="21600"/>
                </a:cubicBezTo>
                <a:cubicBezTo>
                  <a:pt x="15294" y="21600"/>
                  <a:pt x="16200" y="20941"/>
                  <a:pt x="16200" y="20127"/>
                </a:cubicBezTo>
                <a:lnTo>
                  <a:pt x="16200" y="17673"/>
                </a:lnTo>
                <a:lnTo>
                  <a:pt x="17550" y="17673"/>
                </a:lnTo>
                <a:cubicBezTo>
                  <a:pt x="18295" y="17673"/>
                  <a:pt x="18900" y="17233"/>
                  <a:pt x="18900" y="16691"/>
                </a:cubicBezTo>
                <a:lnTo>
                  <a:pt x="18900" y="15128"/>
                </a:lnTo>
                <a:cubicBezTo>
                  <a:pt x="19112" y="15183"/>
                  <a:pt x="19336" y="15218"/>
                  <a:pt x="19575" y="15218"/>
                </a:cubicBezTo>
                <a:cubicBezTo>
                  <a:pt x="20694" y="15218"/>
                  <a:pt x="21600" y="14559"/>
                  <a:pt x="21600" y="13745"/>
                </a:cubicBezTo>
                <a:lnTo>
                  <a:pt x="21600" y="6873"/>
                </a:lnTo>
                <a:cubicBezTo>
                  <a:pt x="21600" y="6060"/>
                  <a:pt x="20694" y="5400"/>
                  <a:pt x="19575" y="5400"/>
                </a:cubicBezTo>
                <a:moveTo>
                  <a:pt x="12825" y="3436"/>
                </a:moveTo>
                <a:cubicBezTo>
                  <a:pt x="12452" y="3436"/>
                  <a:pt x="12150" y="3656"/>
                  <a:pt x="12150" y="3927"/>
                </a:cubicBezTo>
                <a:cubicBezTo>
                  <a:pt x="12150" y="4199"/>
                  <a:pt x="12452" y="4418"/>
                  <a:pt x="12825" y="4418"/>
                </a:cubicBezTo>
                <a:cubicBezTo>
                  <a:pt x="13198" y="4418"/>
                  <a:pt x="13500" y="4199"/>
                  <a:pt x="13500" y="3927"/>
                </a:cubicBezTo>
                <a:cubicBezTo>
                  <a:pt x="13500" y="3656"/>
                  <a:pt x="13198" y="3436"/>
                  <a:pt x="12825" y="3436"/>
                </a:cubicBezTo>
                <a:moveTo>
                  <a:pt x="8775" y="3436"/>
                </a:moveTo>
                <a:cubicBezTo>
                  <a:pt x="8402" y="3436"/>
                  <a:pt x="8100" y="3656"/>
                  <a:pt x="8100" y="3927"/>
                </a:cubicBezTo>
                <a:cubicBezTo>
                  <a:pt x="8100" y="4199"/>
                  <a:pt x="8402" y="4418"/>
                  <a:pt x="8775" y="4418"/>
                </a:cubicBezTo>
                <a:cubicBezTo>
                  <a:pt x="9148" y="4418"/>
                  <a:pt x="9450" y="4199"/>
                  <a:pt x="9450" y="3927"/>
                </a:cubicBezTo>
                <a:cubicBezTo>
                  <a:pt x="9450" y="3656"/>
                  <a:pt x="9148" y="3436"/>
                  <a:pt x="8775" y="34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Han Sans SC" panose="020B0500000000000000" pitchFamily="34" charset="-122"/>
              <a:ea typeface="Source Han Sans SC" panose="020B0500000000000000" pitchFamily="34" charset="-122"/>
              <a:cs typeface="Gill Sans"/>
              <a:sym typeface="Source Han Sans SC" panose="020B0500000000000000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427939" y="3641352"/>
            <a:ext cx="652804" cy="6528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7" name="picture-camera_85452"/>
          <p:cNvSpPr>
            <a:spLocks noChangeAspect="1"/>
          </p:cNvSpPr>
          <p:nvPr/>
        </p:nvSpPr>
        <p:spPr bwMode="auto">
          <a:xfrm>
            <a:off x="6576656" y="3836738"/>
            <a:ext cx="355370" cy="262034"/>
          </a:xfrm>
          <a:custGeom>
            <a:avLst/>
            <a:gdLst>
              <a:gd name="connsiteX0" fmla="*/ 303416 w 606933"/>
              <a:gd name="connsiteY0" fmla="*/ 166479 h 447526"/>
              <a:gd name="connsiteX1" fmla="*/ 220065 w 606933"/>
              <a:gd name="connsiteY1" fmla="*/ 249717 h 447526"/>
              <a:gd name="connsiteX2" fmla="*/ 303416 w 606933"/>
              <a:gd name="connsiteY2" fmla="*/ 333054 h 447526"/>
              <a:gd name="connsiteX3" fmla="*/ 386867 w 606933"/>
              <a:gd name="connsiteY3" fmla="*/ 249717 h 447526"/>
              <a:gd name="connsiteX4" fmla="*/ 303416 w 606933"/>
              <a:gd name="connsiteY4" fmla="*/ 166479 h 447526"/>
              <a:gd name="connsiteX5" fmla="*/ 303416 w 606933"/>
              <a:gd name="connsiteY5" fmla="*/ 146494 h 447526"/>
              <a:gd name="connsiteX6" fmla="*/ 406880 w 606933"/>
              <a:gd name="connsiteY6" fmla="*/ 249717 h 447526"/>
              <a:gd name="connsiteX7" fmla="*/ 303416 w 606933"/>
              <a:gd name="connsiteY7" fmla="*/ 353039 h 447526"/>
              <a:gd name="connsiteX8" fmla="*/ 200053 w 606933"/>
              <a:gd name="connsiteY8" fmla="*/ 249717 h 447526"/>
              <a:gd name="connsiteX9" fmla="*/ 303416 w 606933"/>
              <a:gd name="connsiteY9" fmla="*/ 146494 h 447526"/>
              <a:gd name="connsiteX10" fmla="*/ 516907 w 606933"/>
              <a:gd name="connsiteY10" fmla="*/ 126540 h 447526"/>
              <a:gd name="connsiteX11" fmla="*/ 500203 w 606933"/>
              <a:gd name="connsiteY11" fmla="*/ 143228 h 447526"/>
              <a:gd name="connsiteX12" fmla="*/ 516907 w 606933"/>
              <a:gd name="connsiteY12" fmla="*/ 159816 h 447526"/>
              <a:gd name="connsiteX13" fmla="*/ 533511 w 606933"/>
              <a:gd name="connsiteY13" fmla="*/ 143228 h 447526"/>
              <a:gd name="connsiteX14" fmla="*/ 516907 w 606933"/>
              <a:gd name="connsiteY14" fmla="*/ 126540 h 447526"/>
              <a:gd name="connsiteX15" fmla="*/ 303452 w 606933"/>
              <a:gd name="connsiteY15" fmla="*/ 113266 h 447526"/>
              <a:gd name="connsiteX16" fmla="*/ 166785 w 606933"/>
              <a:gd name="connsiteY16" fmla="*/ 249717 h 447526"/>
              <a:gd name="connsiteX17" fmla="*/ 303452 w 606933"/>
              <a:gd name="connsiteY17" fmla="*/ 386268 h 447526"/>
              <a:gd name="connsiteX18" fmla="*/ 440218 w 606933"/>
              <a:gd name="connsiteY18" fmla="*/ 249717 h 447526"/>
              <a:gd name="connsiteX19" fmla="*/ 303452 w 606933"/>
              <a:gd name="connsiteY19" fmla="*/ 113266 h 447526"/>
              <a:gd name="connsiteX20" fmla="*/ 516907 w 606933"/>
              <a:gd name="connsiteY20" fmla="*/ 106554 h 447526"/>
              <a:gd name="connsiteX21" fmla="*/ 553515 w 606933"/>
              <a:gd name="connsiteY21" fmla="*/ 143228 h 447526"/>
              <a:gd name="connsiteX22" fmla="*/ 516907 w 606933"/>
              <a:gd name="connsiteY22" fmla="*/ 179801 h 447526"/>
              <a:gd name="connsiteX23" fmla="*/ 480198 w 606933"/>
              <a:gd name="connsiteY23" fmla="*/ 143228 h 447526"/>
              <a:gd name="connsiteX24" fmla="*/ 516907 w 606933"/>
              <a:gd name="connsiteY24" fmla="*/ 106554 h 447526"/>
              <a:gd name="connsiteX25" fmla="*/ 303452 w 606933"/>
              <a:gd name="connsiteY25" fmla="*/ 93288 h 447526"/>
              <a:gd name="connsiteX26" fmla="*/ 460228 w 606933"/>
              <a:gd name="connsiteY26" fmla="*/ 249717 h 447526"/>
              <a:gd name="connsiteX27" fmla="*/ 303452 w 606933"/>
              <a:gd name="connsiteY27" fmla="*/ 406246 h 447526"/>
              <a:gd name="connsiteX28" fmla="*/ 146776 w 606933"/>
              <a:gd name="connsiteY28" fmla="*/ 249717 h 447526"/>
              <a:gd name="connsiteX29" fmla="*/ 303452 w 606933"/>
              <a:gd name="connsiteY29" fmla="*/ 93288 h 447526"/>
              <a:gd name="connsiteX30" fmla="*/ 303416 w 606933"/>
              <a:gd name="connsiteY30" fmla="*/ 19979 h 447526"/>
              <a:gd name="connsiteX31" fmla="*/ 159061 w 606933"/>
              <a:gd name="connsiteY31" fmla="*/ 71025 h 447526"/>
              <a:gd name="connsiteX32" fmla="*/ 152758 w 606933"/>
              <a:gd name="connsiteY32" fmla="*/ 73322 h 447526"/>
              <a:gd name="connsiteX33" fmla="*/ 63324 w 606933"/>
              <a:gd name="connsiteY33" fmla="*/ 73322 h 447526"/>
              <a:gd name="connsiteX34" fmla="*/ 20007 w 606933"/>
              <a:gd name="connsiteY34" fmla="*/ 116577 h 447526"/>
              <a:gd name="connsiteX35" fmla="*/ 20007 w 606933"/>
              <a:gd name="connsiteY35" fmla="*/ 384293 h 447526"/>
              <a:gd name="connsiteX36" fmla="*/ 63324 w 606933"/>
              <a:gd name="connsiteY36" fmla="*/ 427547 h 447526"/>
              <a:gd name="connsiteX37" fmla="*/ 543509 w 606933"/>
              <a:gd name="connsiteY37" fmla="*/ 427547 h 447526"/>
              <a:gd name="connsiteX38" fmla="*/ 586926 w 606933"/>
              <a:gd name="connsiteY38" fmla="*/ 384293 h 447526"/>
              <a:gd name="connsiteX39" fmla="*/ 586926 w 606933"/>
              <a:gd name="connsiteY39" fmla="*/ 116577 h 447526"/>
              <a:gd name="connsiteX40" fmla="*/ 543509 w 606933"/>
              <a:gd name="connsiteY40" fmla="*/ 73322 h 447526"/>
              <a:gd name="connsiteX41" fmla="*/ 454174 w 606933"/>
              <a:gd name="connsiteY41" fmla="*/ 73322 h 447526"/>
              <a:gd name="connsiteX42" fmla="*/ 447872 w 606933"/>
              <a:gd name="connsiteY42" fmla="*/ 71025 h 447526"/>
              <a:gd name="connsiteX43" fmla="*/ 303416 w 606933"/>
              <a:gd name="connsiteY43" fmla="*/ 19979 h 447526"/>
              <a:gd name="connsiteX44" fmla="*/ 80010 w 606933"/>
              <a:gd name="connsiteY44" fmla="*/ 13337 h 447526"/>
              <a:gd name="connsiteX45" fmla="*/ 136062 w 606933"/>
              <a:gd name="connsiteY45" fmla="*/ 13337 h 447526"/>
              <a:gd name="connsiteX46" fmla="*/ 146071 w 606933"/>
              <a:gd name="connsiteY46" fmla="*/ 23322 h 447526"/>
              <a:gd name="connsiteX47" fmla="*/ 136062 w 606933"/>
              <a:gd name="connsiteY47" fmla="*/ 33307 h 447526"/>
              <a:gd name="connsiteX48" fmla="*/ 80010 w 606933"/>
              <a:gd name="connsiteY48" fmla="*/ 33307 h 447526"/>
              <a:gd name="connsiteX49" fmla="*/ 70001 w 606933"/>
              <a:gd name="connsiteY49" fmla="*/ 23322 h 447526"/>
              <a:gd name="connsiteX50" fmla="*/ 80010 w 606933"/>
              <a:gd name="connsiteY50" fmla="*/ 13337 h 447526"/>
              <a:gd name="connsiteX51" fmla="*/ 303416 w 606933"/>
              <a:gd name="connsiteY51" fmla="*/ 0 h 447526"/>
              <a:gd name="connsiteX52" fmla="*/ 457675 w 606933"/>
              <a:gd name="connsiteY52" fmla="*/ 53343 h 447526"/>
              <a:gd name="connsiteX53" fmla="*/ 543509 w 606933"/>
              <a:gd name="connsiteY53" fmla="*/ 53343 h 447526"/>
              <a:gd name="connsiteX54" fmla="*/ 606933 w 606933"/>
              <a:gd name="connsiteY54" fmla="*/ 116577 h 447526"/>
              <a:gd name="connsiteX55" fmla="*/ 606933 w 606933"/>
              <a:gd name="connsiteY55" fmla="*/ 384293 h 447526"/>
              <a:gd name="connsiteX56" fmla="*/ 543509 w 606933"/>
              <a:gd name="connsiteY56" fmla="*/ 447526 h 447526"/>
              <a:gd name="connsiteX57" fmla="*/ 63324 w 606933"/>
              <a:gd name="connsiteY57" fmla="*/ 447526 h 447526"/>
              <a:gd name="connsiteX58" fmla="*/ 0 w 606933"/>
              <a:gd name="connsiteY58" fmla="*/ 384293 h 447526"/>
              <a:gd name="connsiteX59" fmla="*/ 0 w 606933"/>
              <a:gd name="connsiteY59" fmla="*/ 116577 h 447526"/>
              <a:gd name="connsiteX60" fmla="*/ 63324 w 606933"/>
              <a:gd name="connsiteY60" fmla="*/ 53343 h 447526"/>
              <a:gd name="connsiteX61" fmla="*/ 149257 w 606933"/>
              <a:gd name="connsiteY61" fmla="*/ 53343 h 447526"/>
              <a:gd name="connsiteX62" fmla="*/ 303416 w 606933"/>
              <a:gd name="connsiteY62" fmla="*/ 0 h 44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06933" h="447526">
                <a:moveTo>
                  <a:pt x="303416" y="166479"/>
                </a:moveTo>
                <a:cubicBezTo>
                  <a:pt x="257488" y="166479"/>
                  <a:pt x="220065" y="203851"/>
                  <a:pt x="220065" y="249717"/>
                </a:cubicBezTo>
                <a:cubicBezTo>
                  <a:pt x="220065" y="295682"/>
                  <a:pt x="257488" y="333054"/>
                  <a:pt x="303416" y="333054"/>
                </a:cubicBezTo>
                <a:cubicBezTo>
                  <a:pt x="349444" y="333054"/>
                  <a:pt x="386867" y="295682"/>
                  <a:pt x="386867" y="249717"/>
                </a:cubicBezTo>
                <a:cubicBezTo>
                  <a:pt x="386867" y="203851"/>
                  <a:pt x="349444" y="166479"/>
                  <a:pt x="303416" y="166479"/>
                </a:cubicBezTo>
                <a:close/>
                <a:moveTo>
                  <a:pt x="303416" y="146494"/>
                </a:moveTo>
                <a:cubicBezTo>
                  <a:pt x="360451" y="146494"/>
                  <a:pt x="406880" y="192859"/>
                  <a:pt x="406880" y="249717"/>
                </a:cubicBezTo>
                <a:cubicBezTo>
                  <a:pt x="406880" y="306674"/>
                  <a:pt x="360451" y="353039"/>
                  <a:pt x="303416" y="353039"/>
                </a:cubicBezTo>
                <a:cubicBezTo>
                  <a:pt x="246481" y="353039"/>
                  <a:pt x="200053" y="306674"/>
                  <a:pt x="200053" y="249717"/>
                </a:cubicBezTo>
                <a:cubicBezTo>
                  <a:pt x="200053" y="192859"/>
                  <a:pt x="246481" y="146494"/>
                  <a:pt x="303416" y="146494"/>
                </a:cubicBezTo>
                <a:close/>
                <a:moveTo>
                  <a:pt x="516907" y="126540"/>
                </a:moveTo>
                <a:cubicBezTo>
                  <a:pt x="507705" y="126540"/>
                  <a:pt x="500203" y="134034"/>
                  <a:pt x="500203" y="143228"/>
                </a:cubicBezTo>
                <a:cubicBezTo>
                  <a:pt x="500203" y="152421"/>
                  <a:pt x="507705" y="159816"/>
                  <a:pt x="516907" y="159816"/>
                </a:cubicBezTo>
                <a:cubicBezTo>
                  <a:pt x="526109" y="159816"/>
                  <a:pt x="533511" y="152421"/>
                  <a:pt x="533511" y="143228"/>
                </a:cubicBezTo>
                <a:cubicBezTo>
                  <a:pt x="533511" y="134034"/>
                  <a:pt x="526109" y="126540"/>
                  <a:pt x="516907" y="126540"/>
                </a:cubicBezTo>
                <a:close/>
                <a:moveTo>
                  <a:pt x="303452" y="113266"/>
                </a:moveTo>
                <a:cubicBezTo>
                  <a:pt x="228115" y="113266"/>
                  <a:pt x="166785" y="174499"/>
                  <a:pt x="166785" y="249717"/>
                </a:cubicBezTo>
                <a:cubicBezTo>
                  <a:pt x="166785" y="325035"/>
                  <a:pt x="228115" y="386268"/>
                  <a:pt x="303452" y="386268"/>
                </a:cubicBezTo>
                <a:cubicBezTo>
                  <a:pt x="378888" y="386268"/>
                  <a:pt x="440218" y="325035"/>
                  <a:pt x="440218" y="249717"/>
                </a:cubicBezTo>
                <a:cubicBezTo>
                  <a:pt x="440218" y="174499"/>
                  <a:pt x="378888" y="113266"/>
                  <a:pt x="303452" y="113266"/>
                </a:cubicBezTo>
                <a:close/>
                <a:moveTo>
                  <a:pt x="516907" y="106554"/>
                </a:moveTo>
                <a:cubicBezTo>
                  <a:pt x="537111" y="106554"/>
                  <a:pt x="553515" y="122942"/>
                  <a:pt x="553515" y="143228"/>
                </a:cubicBezTo>
                <a:cubicBezTo>
                  <a:pt x="553515" y="163413"/>
                  <a:pt x="537111" y="179801"/>
                  <a:pt x="516907" y="179801"/>
                </a:cubicBezTo>
                <a:cubicBezTo>
                  <a:pt x="496602" y="179801"/>
                  <a:pt x="480198" y="163413"/>
                  <a:pt x="480198" y="143228"/>
                </a:cubicBezTo>
                <a:cubicBezTo>
                  <a:pt x="480198" y="122942"/>
                  <a:pt x="496602" y="106554"/>
                  <a:pt x="516907" y="106554"/>
                </a:cubicBezTo>
                <a:close/>
                <a:moveTo>
                  <a:pt x="303452" y="93288"/>
                </a:moveTo>
                <a:cubicBezTo>
                  <a:pt x="389894" y="93288"/>
                  <a:pt x="460228" y="163411"/>
                  <a:pt x="460228" y="249717"/>
                </a:cubicBezTo>
                <a:cubicBezTo>
                  <a:pt x="460228" y="336023"/>
                  <a:pt x="389894" y="406246"/>
                  <a:pt x="303452" y="406246"/>
                </a:cubicBezTo>
                <a:cubicBezTo>
                  <a:pt x="217010" y="406246"/>
                  <a:pt x="146776" y="336023"/>
                  <a:pt x="146776" y="249717"/>
                </a:cubicBezTo>
                <a:cubicBezTo>
                  <a:pt x="146776" y="163411"/>
                  <a:pt x="217010" y="93288"/>
                  <a:pt x="303452" y="93288"/>
                </a:cubicBezTo>
                <a:close/>
                <a:moveTo>
                  <a:pt x="303416" y="19979"/>
                </a:moveTo>
                <a:cubicBezTo>
                  <a:pt x="251096" y="19979"/>
                  <a:pt x="199776" y="38159"/>
                  <a:pt x="159061" y="71025"/>
                </a:cubicBezTo>
                <a:cubicBezTo>
                  <a:pt x="157260" y="72523"/>
                  <a:pt x="155059" y="73322"/>
                  <a:pt x="152758" y="73322"/>
                </a:cubicBezTo>
                <a:lnTo>
                  <a:pt x="63324" y="73322"/>
                </a:lnTo>
                <a:cubicBezTo>
                  <a:pt x="39415" y="73322"/>
                  <a:pt x="20007" y="92702"/>
                  <a:pt x="20007" y="116577"/>
                </a:cubicBezTo>
                <a:lnTo>
                  <a:pt x="20007" y="384293"/>
                </a:lnTo>
                <a:cubicBezTo>
                  <a:pt x="20007" y="408168"/>
                  <a:pt x="39415" y="427547"/>
                  <a:pt x="63324" y="427547"/>
                </a:cubicBezTo>
                <a:lnTo>
                  <a:pt x="543509" y="427547"/>
                </a:lnTo>
                <a:cubicBezTo>
                  <a:pt x="567418" y="427547"/>
                  <a:pt x="586926" y="408168"/>
                  <a:pt x="586926" y="384293"/>
                </a:cubicBezTo>
                <a:lnTo>
                  <a:pt x="586926" y="116577"/>
                </a:lnTo>
                <a:cubicBezTo>
                  <a:pt x="586926" y="92702"/>
                  <a:pt x="567418" y="73322"/>
                  <a:pt x="543509" y="73322"/>
                </a:cubicBezTo>
                <a:lnTo>
                  <a:pt x="454174" y="73322"/>
                </a:lnTo>
                <a:cubicBezTo>
                  <a:pt x="451873" y="73322"/>
                  <a:pt x="449672" y="72523"/>
                  <a:pt x="447872" y="71025"/>
                </a:cubicBezTo>
                <a:cubicBezTo>
                  <a:pt x="407156" y="38159"/>
                  <a:pt x="355836" y="19979"/>
                  <a:pt x="303416" y="19979"/>
                </a:cubicBezTo>
                <a:close/>
                <a:moveTo>
                  <a:pt x="80010" y="13337"/>
                </a:moveTo>
                <a:lnTo>
                  <a:pt x="136062" y="13337"/>
                </a:lnTo>
                <a:cubicBezTo>
                  <a:pt x="141567" y="13337"/>
                  <a:pt x="146071" y="17730"/>
                  <a:pt x="146071" y="23322"/>
                </a:cubicBezTo>
                <a:cubicBezTo>
                  <a:pt x="146071" y="28814"/>
                  <a:pt x="141567" y="33307"/>
                  <a:pt x="136062" y="33307"/>
                </a:cubicBezTo>
                <a:lnTo>
                  <a:pt x="80010" y="33307"/>
                </a:lnTo>
                <a:cubicBezTo>
                  <a:pt x="74505" y="33307"/>
                  <a:pt x="70001" y="28814"/>
                  <a:pt x="70001" y="23322"/>
                </a:cubicBezTo>
                <a:cubicBezTo>
                  <a:pt x="70001" y="17730"/>
                  <a:pt x="74505" y="13337"/>
                  <a:pt x="80010" y="13337"/>
                </a:cubicBezTo>
                <a:close/>
                <a:moveTo>
                  <a:pt x="303416" y="0"/>
                </a:moveTo>
                <a:cubicBezTo>
                  <a:pt x="359238" y="0"/>
                  <a:pt x="413859" y="18880"/>
                  <a:pt x="457675" y="53343"/>
                </a:cubicBezTo>
                <a:lnTo>
                  <a:pt x="543509" y="53343"/>
                </a:lnTo>
                <a:cubicBezTo>
                  <a:pt x="578522" y="53343"/>
                  <a:pt x="606933" y="81713"/>
                  <a:pt x="606933" y="116577"/>
                </a:cubicBezTo>
                <a:lnTo>
                  <a:pt x="606933" y="384293"/>
                </a:lnTo>
                <a:cubicBezTo>
                  <a:pt x="606933" y="419156"/>
                  <a:pt x="578522" y="447526"/>
                  <a:pt x="543509" y="447526"/>
                </a:cubicBezTo>
                <a:lnTo>
                  <a:pt x="63324" y="447526"/>
                </a:lnTo>
                <a:cubicBezTo>
                  <a:pt x="28411" y="447526"/>
                  <a:pt x="0" y="419156"/>
                  <a:pt x="0" y="384293"/>
                </a:cubicBezTo>
                <a:lnTo>
                  <a:pt x="0" y="116577"/>
                </a:lnTo>
                <a:cubicBezTo>
                  <a:pt x="0" y="81713"/>
                  <a:pt x="28411" y="53343"/>
                  <a:pt x="63324" y="53343"/>
                </a:cubicBezTo>
                <a:lnTo>
                  <a:pt x="149257" y="53343"/>
                </a:lnTo>
                <a:cubicBezTo>
                  <a:pt x="193074" y="18880"/>
                  <a:pt x="247695" y="0"/>
                  <a:pt x="30341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485040" y="3641352"/>
            <a:ext cx="652804" cy="652804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prstClr val="white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9" name="stats_223407"/>
          <p:cNvSpPr>
            <a:spLocks noChangeAspect="1"/>
          </p:cNvSpPr>
          <p:nvPr/>
        </p:nvSpPr>
        <p:spPr bwMode="auto">
          <a:xfrm>
            <a:off x="9633757" y="3816634"/>
            <a:ext cx="355370" cy="302240"/>
          </a:xfrm>
          <a:custGeom>
            <a:avLst/>
            <a:gdLst>
              <a:gd name="T0" fmla="*/ 5653 w 5760"/>
              <a:gd name="T1" fmla="*/ 4693 h 4906"/>
              <a:gd name="T2" fmla="*/ 5333 w 5760"/>
              <a:gd name="T3" fmla="*/ 4693 h 4906"/>
              <a:gd name="T4" fmla="*/ 5333 w 5760"/>
              <a:gd name="T5" fmla="*/ 320 h 4906"/>
              <a:gd name="T6" fmla="*/ 5013 w 5760"/>
              <a:gd name="T7" fmla="*/ 0 h 4906"/>
              <a:gd name="T8" fmla="*/ 4160 w 5760"/>
              <a:gd name="T9" fmla="*/ 0 h 4906"/>
              <a:gd name="T10" fmla="*/ 3840 w 5760"/>
              <a:gd name="T11" fmla="*/ 320 h 4906"/>
              <a:gd name="T12" fmla="*/ 3840 w 5760"/>
              <a:gd name="T13" fmla="*/ 4693 h 4906"/>
              <a:gd name="T14" fmla="*/ 3627 w 5760"/>
              <a:gd name="T15" fmla="*/ 4693 h 4906"/>
              <a:gd name="T16" fmla="*/ 3627 w 5760"/>
              <a:gd name="T17" fmla="*/ 1813 h 4906"/>
              <a:gd name="T18" fmla="*/ 3307 w 5760"/>
              <a:gd name="T19" fmla="*/ 1493 h 4906"/>
              <a:gd name="T20" fmla="*/ 2453 w 5760"/>
              <a:gd name="T21" fmla="*/ 1493 h 4906"/>
              <a:gd name="T22" fmla="*/ 2133 w 5760"/>
              <a:gd name="T23" fmla="*/ 1813 h 4906"/>
              <a:gd name="T24" fmla="*/ 2133 w 5760"/>
              <a:gd name="T25" fmla="*/ 4693 h 4906"/>
              <a:gd name="T26" fmla="*/ 1920 w 5760"/>
              <a:gd name="T27" fmla="*/ 4693 h 4906"/>
              <a:gd name="T28" fmla="*/ 1920 w 5760"/>
              <a:gd name="T29" fmla="*/ 3306 h 4906"/>
              <a:gd name="T30" fmla="*/ 1600 w 5760"/>
              <a:gd name="T31" fmla="*/ 2986 h 4906"/>
              <a:gd name="T32" fmla="*/ 747 w 5760"/>
              <a:gd name="T33" fmla="*/ 2986 h 4906"/>
              <a:gd name="T34" fmla="*/ 427 w 5760"/>
              <a:gd name="T35" fmla="*/ 3306 h 4906"/>
              <a:gd name="T36" fmla="*/ 427 w 5760"/>
              <a:gd name="T37" fmla="*/ 4693 h 4906"/>
              <a:gd name="T38" fmla="*/ 107 w 5760"/>
              <a:gd name="T39" fmla="*/ 4693 h 4906"/>
              <a:gd name="T40" fmla="*/ 0 w 5760"/>
              <a:gd name="T41" fmla="*/ 4800 h 4906"/>
              <a:gd name="T42" fmla="*/ 107 w 5760"/>
              <a:gd name="T43" fmla="*/ 4906 h 4906"/>
              <a:gd name="T44" fmla="*/ 5653 w 5760"/>
              <a:gd name="T45" fmla="*/ 4906 h 4906"/>
              <a:gd name="T46" fmla="*/ 5760 w 5760"/>
              <a:gd name="T47" fmla="*/ 4800 h 4906"/>
              <a:gd name="T48" fmla="*/ 5653 w 5760"/>
              <a:gd name="T49" fmla="*/ 4693 h 4906"/>
              <a:gd name="T50" fmla="*/ 1707 w 5760"/>
              <a:gd name="T51" fmla="*/ 4693 h 4906"/>
              <a:gd name="T52" fmla="*/ 640 w 5760"/>
              <a:gd name="T53" fmla="*/ 4693 h 4906"/>
              <a:gd name="T54" fmla="*/ 640 w 5760"/>
              <a:gd name="T55" fmla="*/ 3306 h 4906"/>
              <a:gd name="T56" fmla="*/ 747 w 5760"/>
              <a:gd name="T57" fmla="*/ 3200 h 4906"/>
              <a:gd name="T58" fmla="*/ 1600 w 5760"/>
              <a:gd name="T59" fmla="*/ 3200 h 4906"/>
              <a:gd name="T60" fmla="*/ 1707 w 5760"/>
              <a:gd name="T61" fmla="*/ 3306 h 4906"/>
              <a:gd name="T62" fmla="*/ 1707 w 5760"/>
              <a:gd name="T63" fmla="*/ 4693 h 4906"/>
              <a:gd name="T64" fmla="*/ 3413 w 5760"/>
              <a:gd name="T65" fmla="*/ 4693 h 4906"/>
              <a:gd name="T66" fmla="*/ 2347 w 5760"/>
              <a:gd name="T67" fmla="*/ 4693 h 4906"/>
              <a:gd name="T68" fmla="*/ 2347 w 5760"/>
              <a:gd name="T69" fmla="*/ 1813 h 4906"/>
              <a:gd name="T70" fmla="*/ 2453 w 5760"/>
              <a:gd name="T71" fmla="*/ 1706 h 4906"/>
              <a:gd name="T72" fmla="*/ 3307 w 5760"/>
              <a:gd name="T73" fmla="*/ 1706 h 4906"/>
              <a:gd name="T74" fmla="*/ 3413 w 5760"/>
              <a:gd name="T75" fmla="*/ 1813 h 4906"/>
              <a:gd name="T76" fmla="*/ 3413 w 5760"/>
              <a:gd name="T77" fmla="*/ 4693 h 4906"/>
              <a:gd name="T78" fmla="*/ 5120 w 5760"/>
              <a:gd name="T79" fmla="*/ 4693 h 4906"/>
              <a:gd name="T80" fmla="*/ 4053 w 5760"/>
              <a:gd name="T81" fmla="*/ 4693 h 4906"/>
              <a:gd name="T82" fmla="*/ 4053 w 5760"/>
              <a:gd name="T83" fmla="*/ 320 h 4906"/>
              <a:gd name="T84" fmla="*/ 4160 w 5760"/>
              <a:gd name="T85" fmla="*/ 213 h 4906"/>
              <a:gd name="T86" fmla="*/ 5013 w 5760"/>
              <a:gd name="T87" fmla="*/ 213 h 4906"/>
              <a:gd name="T88" fmla="*/ 5120 w 5760"/>
              <a:gd name="T89" fmla="*/ 320 h 4906"/>
              <a:gd name="T90" fmla="*/ 5120 w 5760"/>
              <a:gd name="T91" fmla="*/ 4693 h 4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760" h="4906">
                <a:moveTo>
                  <a:pt x="5653" y="4693"/>
                </a:moveTo>
                <a:lnTo>
                  <a:pt x="5333" y="4693"/>
                </a:lnTo>
                <a:lnTo>
                  <a:pt x="5333" y="320"/>
                </a:lnTo>
                <a:cubicBezTo>
                  <a:pt x="5333" y="144"/>
                  <a:pt x="5189" y="0"/>
                  <a:pt x="5013" y="0"/>
                </a:cubicBezTo>
                <a:lnTo>
                  <a:pt x="4160" y="0"/>
                </a:lnTo>
                <a:cubicBezTo>
                  <a:pt x="3984" y="0"/>
                  <a:pt x="3840" y="144"/>
                  <a:pt x="3840" y="320"/>
                </a:cubicBezTo>
                <a:lnTo>
                  <a:pt x="3840" y="4693"/>
                </a:lnTo>
                <a:lnTo>
                  <a:pt x="3627" y="4693"/>
                </a:lnTo>
                <a:lnTo>
                  <a:pt x="3627" y="1813"/>
                </a:lnTo>
                <a:cubicBezTo>
                  <a:pt x="3627" y="1637"/>
                  <a:pt x="3483" y="1493"/>
                  <a:pt x="3307" y="1493"/>
                </a:cubicBezTo>
                <a:lnTo>
                  <a:pt x="2453" y="1493"/>
                </a:lnTo>
                <a:cubicBezTo>
                  <a:pt x="2277" y="1493"/>
                  <a:pt x="2133" y="1637"/>
                  <a:pt x="2133" y="1813"/>
                </a:cubicBezTo>
                <a:lnTo>
                  <a:pt x="2133" y="4693"/>
                </a:lnTo>
                <a:lnTo>
                  <a:pt x="1920" y="4693"/>
                </a:lnTo>
                <a:lnTo>
                  <a:pt x="1920" y="3306"/>
                </a:lnTo>
                <a:cubicBezTo>
                  <a:pt x="1920" y="3130"/>
                  <a:pt x="1776" y="2986"/>
                  <a:pt x="1600" y="2986"/>
                </a:cubicBezTo>
                <a:lnTo>
                  <a:pt x="747" y="2986"/>
                </a:lnTo>
                <a:cubicBezTo>
                  <a:pt x="571" y="2986"/>
                  <a:pt x="427" y="3130"/>
                  <a:pt x="427" y="3306"/>
                </a:cubicBezTo>
                <a:lnTo>
                  <a:pt x="427" y="4693"/>
                </a:lnTo>
                <a:lnTo>
                  <a:pt x="107" y="4693"/>
                </a:lnTo>
                <a:cubicBezTo>
                  <a:pt x="48" y="4693"/>
                  <a:pt x="0" y="4741"/>
                  <a:pt x="0" y="4800"/>
                </a:cubicBezTo>
                <a:cubicBezTo>
                  <a:pt x="0" y="4858"/>
                  <a:pt x="48" y="4906"/>
                  <a:pt x="107" y="4906"/>
                </a:cubicBezTo>
                <a:lnTo>
                  <a:pt x="5653" y="4906"/>
                </a:lnTo>
                <a:cubicBezTo>
                  <a:pt x="5712" y="4906"/>
                  <a:pt x="5760" y="4858"/>
                  <a:pt x="5760" y="4800"/>
                </a:cubicBezTo>
                <a:cubicBezTo>
                  <a:pt x="5760" y="4741"/>
                  <a:pt x="5712" y="4693"/>
                  <a:pt x="5653" y="4693"/>
                </a:cubicBezTo>
                <a:close/>
                <a:moveTo>
                  <a:pt x="1707" y="4693"/>
                </a:moveTo>
                <a:lnTo>
                  <a:pt x="640" y="4693"/>
                </a:lnTo>
                <a:lnTo>
                  <a:pt x="640" y="3306"/>
                </a:lnTo>
                <a:cubicBezTo>
                  <a:pt x="640" y="3248"/>
                  <a:pt x="688" y="3200"/>
                  <a:pt x="747" y="3200"/>
                </a:cubicBezTo>
                <a:lnTo>
                  <a:pt x="1600" y="3200"/>
                </a:lnTo>
                <a:cubicBezTo>
                  <a:pt x="1659" y="3200"/>
                  <a:pt x="1707" y="3248"/>
                  <a:pt x="1707" y="3306"/>
                </a:cubicBezTo>
                <a:lnTo>
                  <a:pt x="1707" y="4693"/>
                </a:lnTo>
                <a:close/>
                <a:moveTo>
                  <a:pt x="3413" y="4693"/>
                </a:moveTo>
                <a:lnTo>
                  <a:pt x="2347" y="4693"/>
                </a:lnTo>
                <a:lnTo>
                  <a:pt x="2347" y="1813"/>
                </a:lnTo>
                <a:cubicBezTo>
                  <a:pt x="2347" y="1754"/>
                  <a:pt x="2395" y="1706"/>
                  <a:pt x="2453" y="1706"/>
                </a:cubicBezTo>
                <a:lnTo>
                  <a:pt x="3307" y="1706"/>
                </a:lnTo>
                <a:cubicBezTo>
                  <a:pt x="3365" y="1706"/>
                  <a:pt x="3413" y="1754"/>
                  <a:pt x="3413" y="1813"/>
                </a:cubicBezTo>
                <a:lnTo>
                  <a:pt x="3413" y="4693"/>
                </a:lnTo>
                <a:close/>
                <a:moveTo>
                  <a:pt x="5120" y="4693"/>
                </a:moveTo>
                <a:lnTo>
                  <a:pt x="4053" y="4693"/>
                </a:lnTo>
                <a:lnTo>
                  <a:pt x="4053" y="320"/>
                </a:lnTo>
                <a:cubicBezTo>
                  <a:pt x="4053" y="261"/>
                  <a:pt x="4101" y="213"/>
                  <a:pt x="4160" y="213"/>
                </a:cubicBezTo>
                <a:lnTo>
                  <a:pt x="5013" y="213"/>
                </a:lnTo>
                <a:cubicBezTo>
                  <a:pt x="5072" y="213"/>
                  <a:pt x="5120" y="261"/>
                  <a:pt x="5120" y="320"/>
                </a:cubicBezTo>
                <a:lnTo>
                  <a:pt x="5120" y="469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6342178" y="4537008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输入您的标题</a:t>
            </a:r>
            <a:endParaRPr lang="en-US" sz="1600" b="1" dirty="0">
              <a:solidFill>
                <a:schemeClr val="bg1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6342180" y="4827069"/>
            <a:ext cx="2180778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9331036" y="4537008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输入您的标题</a:t>
            </a:r>
            <a:endParaRPr lang="en-US" sz="1600" b="1" dirty="0">
              <a:solidFill>
                <a:schemeClr val="bg1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9331038" y="4827069"/>
            <a:ext cx="2180778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您的内容打在这里，或者通过复制您的文本后，在此框中选择粘贴。</a:t>
            </a:r>
          </a:p>
        </p:txBody>
      </p:sp>
      <p:sp>
        <p:nvSpPr>
          <p:cNvPr id="14" name="PA-文本框 6"/>
          <p:cNvSpPr txBox="1"/>
          <p:nvPr>
            <p:custDataLst>
              <p:tags r:id="rId2"/>
            </p:custDataLst>
          </p:nvPr>
        </p:nvSpPr>
        <p:spPr>
          <a:xfrm>
            <a:off x="6342178" y="1058793"/>
            <a:ext cx="3466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输入您的标题</a:t>
            </a:r>
            <a:endParaRPr lang="en-US" sz="2400" b="1" dirty="0">
              <a:solidFill>
                <a:schemeClr val="bg1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Our Company</a:t>
            </a:r>
          </a:p>
        </p:txBody>
      </p:sp>
      <p:sp>
        <p:nvSpPr>
          <p:cNvPr id="15" name="PA-文本框 9"/>
          <p:cNvSpPr txBox="1"/>
          <p:nvPr>
            <p:custDataLst>
              <p:tags r:id="rId3"/>
            </p:custDataLst>
          </p:nvPr>
        </p:nvSpPr>
        <p:spPr>
          <a:xfrm>
            <a:off x="6400801" y="1977988"/>
            <a:ext cx="5005890" cy="75251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33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33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3555 -0.04583 L -4.79167E-6 0.00023 " pathEditMode="relative" ptsTypes="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4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-2" y="4763"/>
            <a:ext cx="12192000" cy="6853238"/>
            <a:chOff x="-2" y="4763"/>
            <a:chExt cx="12192000" cy="6853238"/>
          </a:xfrm>
        </p:grpSpPr>
        <p:sp>
          <p:nvSpPr>
            <p:cNvPr id="33" name="Freeform 52"/>
            <p:cNvSpPr/>
            <p:nvPr/>
          </p:nvSpPr>
          <p:spPr bwMode="auto">
            <a:xfrm>
              <a:off x="3175" y="4763"/>
              <a:ext cx="9307080" cy="6846888"/>
            </a:xfrm>
            <a:custGeom>
              <a:avLst/>
              <a:gdLst>
                <a:gd name="T0" fmla="*/ 0 w 5311"/>
                <a:gd name="T1" fmla="*/ 4320 h 4320"/>
                <a:gd name="T2" fmla="*/ 5311 w 5311"/>
                <a:gd name="T3" fmla="*/ 4320 h 4320"/>
                <a:gd name="T4" fmla="*/ 3800 w 5311"/>
                <a:gd name="T5" fmla="*/ 1644 h 4320"/>
                <a:gd name="T6" fmla="*/ 2891 w 5311"/>
                <a:gd name="T7" fmla="*/ 0 h 4320"/>
                <a:gd name="T8" fmla="*/ 0 w 5311"/>
                <a:gd name="T9" fmla="*/ 0 h 4320"/>
                <a:gd name="T10" fmla="*/ 0 w 5311"/>
                <a:gd name="T11" fmla="*/ 432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11" h="4320">
                  <a:moveTo>
                    <a:pt x="0" y="4320"/>
                  </a:moveTo>
                  <a:cubicBezTo>
                    <a:pt x="5311" y="4320"/>
                    <a:pt x="5311" y="4320"/>
                    <a:pt x="5311" y="4320"/>
                  </a:cubicBezTo>
                  <a:cubicBezTo>
                    <a:pt x="5281" y="3020"/>
                    <a:pt x="4789" y="2633"/>
                    <a:pt x="3800" y="1644"/>
                  </a:cubicBezTo>
                  <a:cubicBezTo>
                    <a:pt x="3028" y="873"/>
                    <a:pt x="2904" y="264"/>
                    <a:pt x="28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320"/>
                  </a:lnTo>
                  <a:close/>
                </a:path>
              </a:pathLst>
            </a:custGeom>
            <a:solidFill>
              <a:schemeClr val="bg1">
                <a:lumMod val="95000"/>
                <a:alpha val="2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-2" y="298178"/>
              <a:ext cx="12192000" cy="6559823"/>
              <a:chOff x="-2" y="298178"/>
              <a:chExt cx="12192000" cy="6559823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351897" y="298178"/>
                <a:ext cx="2518113" cy="640829"/>
                <a:chOff x="351897" y="298178"/>
                <a:chExt cx="2518113" cy="640829"/>
              </a:xfrm>
            </p:grpSpPr>
            <p:sp>
              <p:nvSpPr>
                <p:cNvPr id="38" name="文本框 37"/>
                <p:cNvSpPr txBox="1"/>
                <p:nvPr/>
              </p:nvSpPr>
              <p:spPr>
                <a:xfrm>
                  <a:off x="396565" y="298178"/>
                  <a:ext cx="23588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defRPr/>
                  </a:pPr>
                  <a:r>
                    <a:rPr lang="zh-CN" altLang="en-US" sz="20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sym typeface="Source Han Sans SC" panose="020B0500000000000000" pitchFamily="34" charset="-122"/>
                    </a:rPr>
                    <a:t>输入标题</a:t>
                  </a:r>
                </a:p>
              </p:txBody>
            </p:sp>
            <p:sp>
              <p:nvSpPr>
                <p:cNvPr id="39" name="文本框 38"/>
                <p:cNvSpPr txBox="1"/>
                <p:nvPr/>
              </p:nvSpPr>
              <p:spPr>
                <a:xfrm>
                  <a:off x="351897" y="631236"/>
                  <a:ext cx="2518113" cy="307771"/>
                </a:xfrm>
                <a:prstGeom prst="rect">
                  <a:avLst/>
                </a:prstGeom>
                <a:noFill/>
              </p:spPr>
              <p:txBody>
                <a:bodyPr wrap="none" lIns="91434" tIns="45717" rIns="91434" bIns="45717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400" dirty="0">
                      <a:solidFill>
                        <a:prstClr val="white">
                          <a:lumMod val="6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cs typeface="+mn-ea"/>
                      <a:sym typeface="Source Han Sans SC" panose="020B0500000000000000" pitchFamily="34" charset="-122"/>
                    </a:rPr>
                    <a:t>ADD RELATED TITLE WORDS</a:t>
                  </a:r>
                  <a:endParaRPr lang="zh-CN" altLang="en-US" sz="1400" dirty="0">
                    <a:solidFill>
                      <a:prstClr val="white">
                        <a:lumMod val="65000"/>
                      </a:prst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endParaRPr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 rot="5400000">
                <a:off x="5993293" y="659296"/>
                <a:ext cx="205410" cy="1219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 rot="2400000">
            <a:off x="5983585" y="2170989"/>
            <a:ext cx="877285" cy="542723"/>
          </a:xfrm>
          <a:prstGeom prst="rect">
            <a:avLst/>
          </a:pr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25">
              <a:solidFill>
                <a:prstClr val="white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 rot="2400000">
            <a:off x="5983585" y="2979447"/>
            <a:ext cx="877285" cy="542723"/>
          </a:xfrm>
          <a:prstGeom prst="rect">
            <a:avLst/>
          </a:pr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25">
              <a:solidFill>
                <a:prstClr val="white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 rot="2400000">
            <a:off x="5983586" y="3787060"/>
            <a:ext cx="877285" cy="542723"/>
          </a:xfrm>
          <a:prstGeom prst="rect">
            <a:avLst/>
          </a:pr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25">
              <a:solidFill>
                <a:prstClr val="white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rot="2400000">
            <a:off x="5983586" y="4592483"/>
            <a:ext cx="877285" cy="542723"/>
          </a:xfrm>
          <a:prstGeom prst="rect">
            <a:avLst/>
          </a:pr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25">
              <a:solidFill>
                <a:prstClr val="white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 rot="2400000">
            <a:off x="5983587" y="5415585"/>
            <a:ext cx="877285" cy="542723"/>
          </a:xfrm>
          <a:prstGeom prst="rect">
            <a:avLst/>
          </a:pr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25">
              <a:solidFill>
                <a:prstClr val="white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821189" y="1891780"/>
            <a:ext cx="549624" cy="5496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821189" y="2703165"/>
            <a:ext cx="549624" cy="5496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821189" y="3514550"/>
            <a:ext cx="549624" cy="5496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821189" y="4325935"/>
            <a:ext cx="549624" cy="5496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821189" y="5137322"/>
            <a:ext cx="549624" cy="5496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2" name="椭圆 7"/>
          <p:cNvSpPr/>
          <p:nvPr/>
        </p:nvSpPr>
        <p:spPr>
          <a:xfrm>
            <a:off x="5948713" y="2014193"/>
            <a:ext cx="294575" cy="304798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3" name="椭圆 8"/>
          <p:cNvSpPr/>
          <p:nvPr/>
        </p:nvSpPr>
        <p:spPr>
          <a:xfrm>
            <a:off x="5943602" y="2825578"/>
            <a:ext cx="304798" cy="304798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4" name="椭圆 9"/>
          <p:cNvSpPr/>
          <p:nvPr/>
        </p:nvSpPr>
        <p:spPr>
          <a:xfrm>
            <a:off x="5963653" y="3636963"/>
            <a:ext cx="264695" cy="304798"/>
          </a:xfrm>
          <a:custGeom>
            <a:avLst/>
            <a:gdLst>
              <a:gd name="connsiteX0" fmla="*/ 184010 w 292270"/>
              <a:gd name="connsiteY0" fmla="*/ 131763 h 336550"/>
              <a:gd name="connsiteX1" fmla="*/ 178567 w 292270"/>
              <a:gd name="connsiteY1" fmla="*/ 141923 h 336550"/>
              <a:gd name="connsiteX2" fmla="*/ 184010 w 292270"/>
              <a:gd name="connsiteY2" fmla="*/ 150813 h 336550"/>
              <a:gd name="connsiteX3" fmla="*/ 188092 w 292270"/>
              <a:gd name="connsiteY3" fmla="*/ 141923 h 336550"/>
              <a:gd name="connsiteX4" fmla="*/ 184010 w 292270"/>
              <a:gd name="connsiteY4" fmla="*/ 131763 h 336550"/>
              <a:gd name="connsiteX5" fmla="*/ 141147 w 292270"/>
              <a:gd name="connsiteY5" fmla="*/ 131763 h 336550"/>
              <a:gd name="connsiteX6" fmla="*/ 135704 w 292270"/>
              <a:gd name="connsiteY6" fmla="*/ 141923 h 336550"/>
              <a:gd name="connsiteX7" fmla="*/ 141147 w 292270"/>
              <a:gd name="connsiteY7" fmla="*/ 150813 h 336550"/>
              <a:gd name="connsiteX8" fmla="*/ 145229 w 292270"/>
              <a:gd name="connsiteY8" fmla="*/ 141923 h 336550"/>
              <a:gd name="connsiteX9" fmla="*/ 141147 w 292270"/>
              <a:gd name="connsiteY9" fmla="*/ 131763 h 336550"/>
              <a:gd name="connsiteX10" fmla="*/ 96811 w 292270"/>
              <a:gd name="connsiteY10" fmla="*/ 131763 h 336550"/>
              <a:gd name="connsiteX11" fmla="*/ 92842 w 292270"/>
              <a:gd name="connsiteY11" fmla="*/ 134938 h 336550"/>
              <a:gd name="connsiteX12" fmla="*/ 100780 w 292270"/>
              <a:gd name="connsiteY12" fmla="*/ 134938 h 336550"/>
              <a:gd name="connsiteX13" fmla="*/ 96811 w 292270"/>
              <a:gd name="connsiteY13" fmla="*/ 131763 h 336550"/>
              <a:gd name="connsiteX14" fmla="*/ 225310 w 292270"/>
              <a:gd name="connsiteY14" fmla="*/ 127000 h 336550"/>
              <a:gd name="connsiteX15" fmla="*/ 226721 w 292270"/>
              <a:gd name="connsiteY15" fmla="*/ 127000 h 336550"/>
              <a:gd name="connsiteX16" fmla="*/ 229543 w 292270"/>
              <a:gd name="connsiteY16" fmla="*/ 127000 h 336550"/>
              <a:gd name="connsiteX17" fmla="*/ 230954 w 292270"/>
              <a:gd name="connsiteY17" fmla="*/ 127000 h 336550"/>
              <a:gd name="connsiteX18" fmla="*/ 230954 w 292270"/>
              <a:gd name="connsiteY18" fmla="*/ 155792 h 336550"/>
              <a:gd name="connsiteX19" fmla="*/ 229543 w 292270"/>
              <a:gd name="connsiteY19" fmla="*/ 157163 h 336550"/>
              <a:gd name="connsiteX20" fmla="*/ 225310 w 292270"/>
              <a:gd name="connsiteY20" fmla="*/ 157163 h 336550"/>
              <a:gd name="connsiteX21" fmla="*/ 225310 w 292270"/>
              <a:gd name="connsiteY21" fmla="*/ 155792 h 336550"/>
              <a:gd name="connsiteX22" fmla="*/ 225310 w 292270"/>
              <a:gd name="connsiteY22" fmla="*/ 132484 h 336550"/>
              <a:gd name="connsiteX23" fmla="*/ 221076 w 292270"/>
              <a:gd name="connsiteY23" fmla="*/ 133855 h 336550"/>
              <a:gd name="connsiteX24" fmla="*/ 221076 w 292270"/>
              <a:gd name="connsiteY24" fmla="*/ 135227 h 336550"/>
              <a:gd name="connsiteX25" fmla="*/ 219665 w 292270"/>
              <a:gd name="connsiteY25" fmla="*/ 133855 h 336550"/>
              <a:gd name="connsiteX26" fmla="*/ 219665 w 292270"/>
              <a:gd name="connsiteY26" fmla="*/ 131113 h 336550"/>
              <a:gd name="connsiteX27" fmla="*/ 219665 w 292270"/>
              <a:gd name="connsiteY27" fmla="*/ 129742 h 336550"/>
              <a:gd name="connsiteX28" fmla="*/ 225310 w 292270"/>
              <a:gd name="connsiteY28" fmla="*/ 127000 h 336550"/>
              <a:gd name="connsiteX29" fmla="*/ 203791 w 292270"/>
              <a:gd name="connsiteY29" fmla="*/ 127000 h 336550"/>
              <a:gd name="connsiteX30" fmla="*/ 207495 w 292270"/>
              <a:gd name="connsiteY30" fmla="*/ 127000 h 336550"/>
              <a:gd name="connsiteX31" fmla="*/ 208730 w 292270"/>
              <a:gd name="connsiteY31" fmla="*/ 127000 h 336550"/>
              <a:gd name="connsiteX32" fmla="*/ 208730 w 292270"/>
              <a:gd name="connsiteY32" fmla="*/ 155792 h 336550"/>
              <a:gd name="connsiteX33" fmla="*/ 207495 w 292270"/>
              <a:gd name="connsiteY33" fmla="*/ 157163 h 336550"/>
              <a:gd name="connsiteX34" fmla="*/ 203791 w 292270"/>
              <a:gd name="connsiteY34" fmla="*/ 157163 h 336550"/>
              <a:gd name="connsiteX35" fmla="*/ 202556 w 292270"/>
              <a:gd name="connsiteY35" fmla="*/ 155792 h 336550"/>
              <a:gd name="connsiteX36" fmla="*/ 202556 w 292270"/>
              <a:gd name="connsiteY36" fmla="*/ 132484 h 336550"/>
              <a:gd name="connsiteX37" fmla="*/ 200086 w 292270"/>
              <a:gd name="connsiteY37" fmla="*/ 133855 h 336550"/>
              <a:gd name="connsiteX38" fmla="*/ 198852 w 292270"/>
              <a:gd name="connsiteY38" fmla="*/ 135227 h 336550"/>
              <a:gd name="connsiteX39" fmla="*/ 198852 w 292270"/>
              <a:gd name="connsiteY39" fmla="*/ 133855 h 336550"/>
              <a:gd name="connsiteX40" fmla="*/ 197617 w 292270"/>
              <a:gd name="connsiteY40" fmla="*/ 131113 h 336550"/>
              <a:gd name="connsiteX41" fmla="*/ 198852 w 292270"/>
              <a:gd name="connsiteY41" fmla="*/ 129742 h 336550"/>
              <a:gd name="connsiteX42" fmla="*/ 203791 w 292270"/>
              <a:gd name="connsiteY42" fmla="*/ 127000 h 336550"/>
              <a:gd name="connsiteX43" fmla="*/ 183964 w 292270"/>
              <a:gd name="connsiteY43" fmla="*/ 127000 h 336550"/>
              <a:gd name="connsiteX44" fmla="*/ 192854 w 292270"/>
              <a:gd name="connsiteY44" fmla="*/ 141426 h 336550"/>
              <a:gd name="connsiteX45" fmla="*/ 182694 w 292270"/>
              <a:gd name="connsiteY45" fmla="*/ 157163 h 336550"/>
              <a:gd name="connsiteX46" fmla="*/ 173804 w 292270"/>
              <a:gd name="connsiteY46" fmla="*/ 142737 h 336550"/>
              <a:gd name="connsiteX47" fmla="*/ 183964 w 292270"/>
              <a:gd name="connsiteY47" fmla="*/ 127000 h 336550"/>
              <a:gd name="connsiteX48" fmla="*/ 161699 w 292270"/>
              <a:gd name="connsiteY48" fmla="*/ 127000 h 336550"/>
              <a:gd name="connsiteX49" fmla="*/ 164478 w 292270"/>
              <a:gd name="connsiteY49" fmla="*/ 127000 h 336550"/>
              <a:gd name="connsiteX50" fmla="*/ 165867 w 292270"/>
              <a:gd name="connsiteY50" fmla="*/ 127000 h 336550"/>
              <a:gd name="connsiteX51" fmla="*/ 165867 w 292270"/>
              <a:gd name="connsiteY51" fmla="*/ 155792 h 336550"/>
              <a:gd name="connsiteX52" fmla="*/ 164478 w 292270"/>
              <a:gd name="connsiteY52" fmla="*/ 157163 h 336550"/>
              <a:gd name="connsiteX53" fmla="*/ 161699 w 292270"/>
              <a:gd name="connsiteY53" fmla="*/ 157163 h 336550"/>
              <a:gd name="connsiteX54" fmla="*/ 160310 w 292270"/>
              <a:gd name="connsiteY54" fmla="*/ 155792 h 336550"/>
              <a:gd name="connsiteX55" fmla="*/ 160310 w 292270"/>
              <a:gd name="connsiteY55" fmla="*/ 132484 h 336550"/>
              <a:gd name="connsiteX56" fmla="*/ 156143 w 292270"/>
              <a:gd name="connsiteY56" fmla="*/ 133855 h 336550"/>
              <a:gd name="connsiteX57" fmla="*/ 156143 w 292270"/>
              <a:gd name="connsiteY57" fmla="*/ 135227 h 336550"/>
              <a:gd name="connsiteX58" fmla="*/ 154754 w 292270"/>
              <a:gd name="connsiteY58" fmla="*/ 133855 h 336550"/>
              <a:gd name="connsiteX59" fmla="*/ 154754 w 292270"/>
              <a:gd name="connsiteY59" fmla="*/ 131113 h 336550"/>
              <a:gd name="connsiteX60" fmla="*/ 154754 w 292270"/>
              <a:gd name="connsiteY60" fmla="*/ 129742 h 336550"/>
              <a:gd name="connsiteX61" fmla="*/ 161699 w 292270"/>
              <a:gd name="connsiteY61" fmla="*/ 127000 h 336550"/>
              <a:gd name="connsiteX62" fmla="*/ 141261 w 292270"/>
              <a:gd name="connsiteY62" fmla="*/ 127000 h 336550"/>
              <a:gd name="connsiteX63" fmla="*/ 151580 w 292270"/>
              <a:gd name="connsiteY63" fmla="*/ 141426 h 336550"/>
              <a:gd name="connsiteX64" fmla="*/ 141261 w 292270"/>
              <a:gd name="connsiteY64" fmla="*/ 157163 h 336550"/>
              <a:gd name="connsiteX65" fmla="*/ 130942 w 292270"/>
              <a:gd name="connsiteY65" fmla="*/ 142737 h 336550"/>
              <a:gd name="connsiteX66" fmla="*/ 141261 w 292270"/>
              <a:gd name="connsiteY66" fmla="*/ 127000 h 336550"/>
              <a:gd name="connsiteX67" fmla="*/ 247736 w 292270"/>
              <a:gd name="connsiteY67" fmla="*/ 80963 h 336550"/>
              <a:gd name="connsiteX68" fmla="*/ 243654 w 292270"/>
              <a:gd name="connsiteY68" fmla="*/ 91970 h 336550"/>
              <a:gd name="connsiteX69" fmla="*/ 247736 w 292270"/>
              <a:gd name="connsiteY69" fmla="*/ 101601 h 336550"/>
              <a:gd name="connsiteX70" fmla="*/ 253179 w 292270"/>
              <a:gd name="connsiteY70" fmla="*/ 90594 h 336550"/>
              <a:gd name="connsiteX71" fmla="*/ 247736 w 292270"/>
              <a:gd name="connsiteY71" fmla="*/ 80963 h 336550"/>
              <a:gd name="connsiteX72" fmla="*/ 205328 w 292270"/>
              <a:gd name="connsiteY72" fmla="*/ 80963 h 336550"/>
              <a:gd name="connsiteX73" fmla="*/ 200792 w 292270"/>
              <a:gd name="connsiteY73" fmla="*/ 91970 h 336550"/>
              <a:gd name="connsiteX74" fmla="*/ 205328 w 292270"/>
              <a:gd name="connsiteY74" fmla="*/ 101601 h 336550"/>
              <a:gd name="connsiteX75" fmla="*/ 208730 w 292270"/>
              <a:gd name="connsiteY75" fmla="*/ 90594 h 336550"/>
              <a:gd name="connsiteX76" fmla="*/ 205328 w 292270"/>
              <a:gd name="connsiteY76" fmla="*/ 80963 h 336550"/>
              <a:gd name="connsiteX77" fmla="*/ 184010 w 292270"/>
              <a:gd name="connsiteY77" fmla="*/ 80963 h 336550"/>
              <a:gd name="connsiteX78" fmla="*/ 178567 w 292270"/>
              <a:gd name="connsiteY78" fmla="*/ 91970 h 336550"/>
              <a:gd name="connsiteX79" fmla="*/ 184010 w 292270"/>
              <a:gd name="connsiteY79" fmla="*/ 101601 h 336550"/>
              <a:gd name="connsiteX80" fmla="*/ 188092 w 292270"/>
              <a:gd name="connsiteY80" fmla="*/ 90594 h 336550"/>
              <a:gd name="connsiteX81" fmla="*/ 184010 w 292270"/>
              <a:gd name="connsiteY81" fmla="*/ 80963 h 336550"/>
              <a:gd name="connsiteX82" fmla="*/ 162011 w 292270"/>
              <a:gd name="connsiteY82" fmla="*/ 80963 h 336550"/>
              <a:gd name="connsiteX83" fmla="*/ 157929 w 292270"/>
              <a:gd name="connsiteY83" fmla="*/ 91970 h 336550"/>
              <a:gd name="connsiteX84" fmla="*/ 162011 w 292270"/>
              <a:gd name="connsiteY84" fmla="*/ 101601 h 336550"/>
              <a:gd name="connsiteX85" fmla="*/ 167454 w 292270"/>
              <a:gd name="connsiteY85" fmla="*/ 90594 h 336550"/>
              <a:gd name="connsiteX86" fmla="*/ 162011 w 292270"/>
              <a:gd name="connsiteY86" fmla="*/ 80963 h 336550"/>
              <a:gd name="connsiteX87" fmla="*/ 76173 w 292270"/>
              <a:gd name="connsiteY87" fmla="*/ 80963 h 336550"/>
              <a:gd name="connsiteX88" fmla="*/ 72204 w 292270"/>
              <a:gd name="connsiteY88" fmla="*/ 91970 h 336550"/>
              <a:gd name="connsiteX89" fmla="*/ 76173 w 292270"/>
              <a:gd name="connsiteY89" fmla="*/ 101601 h 336550"/>
              <a:gd name="connsiteX90" fmla="*/ 80142 w 292270"/>
              <a:gd name="connsiteY90" fmla="*/ 90594 h 336550"/>
              <a:gd name="connsiteX91" fmla="*/ 76173 w 292270"/>
              <a:gd name="connsiteY91" fmla="*/ 80963 h 336550"/>
              <a:gd name="connsiteX92" fmla="*/ 225310 w 292270"/>
              <a:gd name="connsiteY92" fmla="*/ 76200 h 336550"/>
              <a:gd name="connsiteX93" fmla="*/ 226721 w 292270"/>
              <a:gd name="connsiteY93" fmla="*/ 76200 h 336550"/>
              <a:gd name="connsiteX94" fmla="*/ 229543 w 292270"/>
              <a:gd name="connsiteY94" fmla="*/ 76200 h 336550"/>
              <a:gd name="connsiteX95" fmla="*/ 230954 w 292270"/>
              <a:gd name="connsiteY95" fmla="*/ 77511 h 336550"/>
              <a:gd name="connsiteX96" fmla="*/ 230954 w 292270"/>
              <a:gd name="connsiteY96" fmla="*/ 105052 h 336550"/>
              <a:gd name="connsiteX97" fmla="*/ 229543 w 292270"/>
              <a:gd name="connsiteY97" fmla="*/ 106363 h 336550"/>
              <a:gd name="connsiteX98" fmla="*/ 225310 w 292270"/>
              <a:gd name="connsiteY98" fmla="*/ 106363 h 336550"/>
              <a:gd name="connsiteX99" fmla="*/ 225310 w 292270"/>
              <a:gd name="connsiteY99" fmla="*/ 105052 h 336550"/>
              <a:gd name="connsiteX100" fmla="*/ 225310 w 292270"/>
              <a:gd name="connsiteY100" fmla="*/ 82757 h 336550"/>
              <a:gd name="connsiteX101" fmla="*/ 221076 w 292270"/>
              <a:gd name="connsiteY101" fmla="*/ 84069 h 336550"/>
              <a:gd name="connsiteX102" fmla="*/ 219665 w 292270"/>
              <a:gd name="connsiteY102" fmla="*/ 84069 h 336550"/>
              <a:gd name="connsiteX103" fmla="*/ 219665 w 292270"/>
              <a:gd name="connsiteY103" fmla="*/ 81446 h 336550"/>
              <a:gd name="connsiteX104" fmla="*/ 219665 w 292270"/>
              <a:gd name="connsiteY104" fmla="*/ 80134 h 336550"/>
              <a:gd name="connsiteX105" fmla="*/ 225310 w 292270"/>
              <a:gd name="connsiteY105" fmla="*/ 76200 h 336550"/>
              <a:gd name="connsiteX106" fmla="*/ 205555 w 292270"/>
              <a:gd name="connsiteY106" fmla="*/ 76200 h 336550"/>
              <a:gd name="connsiteX107" fmla="*/ 216667 w 292270"/>
              <a:gd name="connsiteY107" fmla="*/ 90626 h 336550"/>
              <a:gd name="connsiteX108" fmla="*/ 205555 w 292270"/>
              <a:gd name="connsiteY108" fmla="*/ 106363 h 336550"/>
              <a:gd name="connsiteX109" fmla="*/ 194442 w 292270"/>
              <a:gd name="connsiteY109" fmla="*/ 91937 h 336550"/>
              <a:gd name="connsiteX110" fmla="*/ 205555 w 292270"/>
              <a:gd name="connsiteY110" fmla="*/ 76200 h 336550"/>
              <a:gd name="connsiteX111" fmla="*/ 183964 w 292270"/>
              <a:gd name="connsiteY111" fmla="*/ 76200 h 336550"/>
              <a:gd name="connsiteX112" fmla="*/ 192854 w 292270"/>
              <a:gd name="connsiteY112" fmla="*/ 90626 h 336550"/>
              <a:gd name="connsiteX113" fmla="*/ 182694 w 292270"/>
              <a:gd name="connsiteY113" fmla="*/ 106363 h 336550"/>
              <a:gd name="connsiteX114" fmla="*/ 173804 w 292270"/>
              <a:gd name="connsiteY114" fmla="*/ 91937 h 336550"/>
              <a:gd name="connsiteX115" fmla="*/ 183964 w 292270"/>
              <a:gd name="connsiteY115" fmla="*/ 76200 h 336550"/>
              <a:gd name="connsiteX116" fmla="*/ 161898 w 292270"/>
              <a:gd name="connsiteY116" fmla="*/ 76200 h 336550"/>
              <a:gd name="connsiteX117" fmla="*/ 172217 w 292270"/>
              <a:gd name="connsiteY117" fmla="*/ 90626 h 336550"/>
              <a:gd name="connsiteX118" fmla="*/ 161898 w 292270"/>
              <a:gd name="connsiteY118" fmla="*/ 106363 h 336550"/>
              <a:gd name="connsiteX119" fmla="*/ 151579 w 292270"/>
              <a:gd name="connsiteY119" fmla="*/ 91937 h 336550"/>
              <a:gd name="connsiteX120" fmla="*/ 161898 w 292270"/>
              <a:gd name="connsiteY120" fmla="*/ 76200 h 336550"/>
              <a:gd name="connsiteX121" fmla="*/ 139584 w 292270"/>
              <a:gd name="connsiteY121" fmla="*/ 76200 h 336550"/>
              <a:gd name="connsiteX122" fmla="*/ 140996 w 292270"/>
              <a:gd name="connsiteY122" fmla="*/ 76200 h 336550"/>
              <a:gd name="connsiteX123" fmla="*/ 143818 w 292270"/>
              <a:gd name="connsiteY123" fmla="*/ 76200 h 336550"/>
              <a:gd name="connsiteX124" fmla="*/ 145229 w 292270"/>
              <a:gd name="connsiteY124" fmla="*/ 77511 h 336550"/>
              <a:gd name="connsiteX125" fmla="*/ 145229 w 292270"/>
              <a:gd name="connsiteY125" fmla="*/ 105052 h 336550"/>
              <a:gd name="connsiteX126" fmla="*/ 143818 w 292270"/>
              <a:gd name="connsiteY126" fmla="*/ 106363 h 336550"/>
              <a:gd name="connsiteX127" fmla="*/ 139584 w 292270"/>
              <a:gd name="connsiteY127" fmla="*/ 106363 h 336550"/>
              <a:gd name="connsiteX128" fmla="*/ 139584 w 292270"/>
              <a:gd name="connsiteY128" fmla="*/ 105052 h 336550"/>
              <a:gd name="connsiteX129" fmla="*/ 139584 w 292270"/>
              <a:gd name="connsiteY129" fmla="*/ 82757 h 336550"/>
              <a:gd name="connsiteX130" fmla="*/ 135351 w 292270"/>
              <a:gd name="connsiteY130" fmla="*/ 84069 h 336550"/>
              <a:gd name="connsiteX131" fmla="*/ 133940 w 292270"/>
              <a:gd name="connsiteY131" fmla="*/ 84069 h 336550"/>
              <a:gd name="connsiteX132" fmla="*/ 132529 w 292270"/>
              <a:gd name="connsiteY132" fmla="*/ 81446 h 336550"/>
              <a:gd name="connsiteX133" fmla="*/ 133940 w 292270"/>
              <a:gd name="connsiteY133" fmla="*/ 80134 h 336550"/>
              <a:gd name="connsiteX134" fmla="*/ 139584 w 292270"/>
              <a:gd name="connsiteY134" fmla="*/ 76200 h 336550"/>
              <a:gd name="connsiteX135" fmla="*/ 118837 w 292270"/>
              <a:gd name="connsiteY135" fmla="*/ 76200 h 336550"/>
              <a:gd name="connsiteX136" fmla="*/ 123005 w 292270"/>
              <a:gd name="connsiteY136" fmla="*/ 76200 h 336550"/>
              <a:gd name="connsiteX137" fmla="*/ 123005 w 292270"/>
              <a:gd name="connsiteY137" fmla="*/ 77511 h 336550"/>
              <a:gd name="connsiteX138" fmla="*/ 123005 w 292270"/>
              <a:gd name="connsiteY138" fmla="*/ 105052 h 336550"/>
              <a:gd name="connsiteX139" fmla="*/ 123005 w 292270"/>
              <a:gd name="connsiteY139" fmla="*/ 106363 h 336550"/>
              <a:gd name="connsiteX140" fmla="*/ 118837 w 292270"/>
              <a:gd name="connsiteY140" fmla="*/ 106363 h 336550"/>
              <a:gd name="connsiteX141" fmla="*/ 117448 w 292270"/>
              <a:gd name="connsiteY141" fmla="*/ 105052 h 336550"/>
              <a:gd name="connsiteX142" fmla="*/ 117448 w 292270"/>
              <a:gd name="connsiteY142" fmla="*/ 82757 h 336550"/>
              <a:gd name="connsiteX143" fmla="*/ 114670 w 292270"/>
              <a:gd name="connsiteY143" fmla="*/ 84069 h 336550"/>
              <a:gd name="connsiteX144" fmla="*/ 113281 w 292270"/>
              <a:gd name="connsiteY144" fmla="*/ 84069 h 336550"/>
              <a:gd name="connsiteX145" fmla="*/ 111892 w 292270"/>
              <a:gd name="connsiteY145" fmla="*/ 81446 h 336550"/>
              <a:gd name="connsiteX146" fmla="*/ 111892 w 292270"/>
              <a:gd name="connsiteY146" fmla="*/ 80134 h 336550"/>
              <a:gd name="connsiteX147" fmla="*/ 118837 w 292270"/>
              <a:gd name="connsiteY147" fmla="*/ 76200 h 336550"/>
              <a:gd name="connsiteX148" fmla="*/ 97207 w 292270"/>
              <a:gd name="connsiteY148" fmla="*/ 76200 h 336550"/>
              <a:gd name="connsiteX149" fmla="*/ 99588 w 292270"/>
              <a:gd name="connsiteY149" fmla="*/ 76200 h 336550"/>
              <a:gd name="connsiteX150" fmla="*/ 100779 w 292270"/>
              <a:gd name="connsiteY150" fmla="*/ 77511 h 336550"/>
              <a:gd name="connsiteX151" fmla="*/ 100779 w 292270"/>
              <a:gd name="connsiteY151" fmla="*/ 105052 h 336550"/>
              <a:gd name="connsiteX152" fmla="*/ 99588 w 292270"/>
              <a:gd name="connsiteY152" fmla="*/ 106363 h 336550"/>
              <a:gd name="connsiteX153" fmla="*/ 97207 w 292270"/>
              <a:gd name="connsiteY153" fmla="*/ 106363 h 336550"/>
              <a:gd name="connsiteX154" fmla="*/ 96016 w 292270"/>
              <a:gd name="connsiteY154" fmla="*/ 105052 h 336550"/>
              <a:gd name="connsiteX155" fmla="*/ 96016 w 292270"/>
              <a:gd name="connsiteY155" fmla="*/ 82757 h 336550"/>
              <a:gd name="connsiteX156" fmla="*/ 92444 w 292270"/>
              <a:gd name="connsiteY156" fmla="*/ 84069 h 336550"/>
              <a:gd name="connsiteX157" fmla="*/ 91254 w 292270"/>
              <a:gd name="connsiteY157" fmla="*/ 84069 h 336550"/>
              <a:gd name="connsiteX158" fmla="*/ 91254 w 292270"/>
              <a:gd name="connsiteY158" fmla="*/ 81446 h 336550"/>
              <a:gd name="connsiteX159" fmla="*/ 91254 w 292270"/>
              <a:gd name="connsiteY159" fmla="*/ 80134 h 336550"/>
              <a:gd name="connsiteX160" fmla="*/ 97207 w 292270"/>
              <a:gd name="connsiteY160" fmla="*/ 76200 h 336550"/>
              <a:gd name="connsiteX161" fmla="*/ 201926 w 292270"/>
              <a:gd name="connsiteY161" fmla="*/ 36513 h 336550"/>
              <a:gd name="connsiteX162" fmla="*/ 200792 w 292270"/>
              <a:gd name="connsiteY162" fmla="*/ 40409 h 336550"/>
              <a:gd name="connsiteX163" fmla="*/ 205328 w 292270"/>
              <a:gd name="connsiteY163" fmla="*/ 50801 h 336550"/>
              <a:gd name="connsiteX164" fmla="*/ 208730 w 292270"/>
              <a:gd name="connsiteY164" fmla="*/ 40409 h 336550"/>
              <a:gd name="connsiteX165" fmla="*/ 208730 w 292270"/>
              <a:gd name="connsiteY165" fmla="*/ 39111 h 336550"/>
              <a:gd name="connsiteX166" fmla="*/ 201926 w 292270"/>
              <a:gd name="connsiteY166" fmla="*/ 36513 h 336550"/>
              <a:gd name="connsiteX167" fmla="*/ 123005 w 292270"/>
              <a:gd name="connsiteY167" fmla="*/ 34925 h 336550"/>
              <a:gd name="connsiteX168" fmla="*/ 116201 w 292270"/>
              <a:gd name="connsiteY168" fmla="*/ 37571 h 336550"/>
              <a:gd name="connsiteX169" fmla="*/ 115067 w 292270"/>
              <a:gd name="connsiteY169" fmla="*/ 38894 h 336550"/>
              <a:gd name="connsiteX170" fmla="*/ 115067 w 292270"/>
              <a:gd name="connsiteY170" fmla="*/ 40216 h 336550"/>
              <a:gd name="connsiteX171" fmla="*/ 119603 w 292270"/>
              <a:gd name="connsiteY171" fmla="*/ 50800 h 336550"/>
              <a:gd name="connsiteX172" fmla="*/ 123005 w 292270"/>
              <a:gd name="connsiteY172" fmla="*/ 40216 h 336550"/>
              <a:gd name="connsiteX173" fmla="*/ 123005 w 292270"/>
              <a:gd name="connsiteY173" fmla="*/ 34925 h 336550"/>
              <a:gd name="connsiteX174" fmla="*/ 162011 w 292270"/>
              <a:gd name="connsiteY174" fmla="*/ 31750 h 336550"/>
              <a:gd name="connsiteX175" fmla="*/ 157929 w 292270"/>
              <a:gd name="connsiteY175" fmla="*/ 40640 h 336550"/>
              <a:gd name="connsiteX176" fmla="*/ 162011 w 292270"/>
              <a:gd name="connsiteY176" fmla="*/ 50800 h 336550"/>
              <a:gd name="connsiteX177" fmla="*/ 167454 w 292270"/>
              <a:gd name="connsiteY177" fmla="*/ 40640 h 336550"/>
              <a:gd name="connsiteX178" fmla="*/ 162011 w 292270"/>
              <a:gd name="connsiteY178" fmla="*/ 31750 h 336550"/>
              <a:gd name="connsiteX179" fmla="*/ 144703 w 292270"/>
              <a:gd name="connsiteY179" fmla="*/ 28575 h 336550"/>
              <a:gd name="connsiteX180" fmla="*/ 144703 w 292270"/>
              <a:gd name="connsiteY180" fmla="*/ 55075 h 336550"/>
              <a:gd name="connsiteX181" fmla="*/ 143389 w 292270"/>
              <a:gd name="connsiteY181" fmla="*/ 55075 h 336550"/>
              <a:gd name="connsiteX182" fmla="*/ 139447 w 292270"/>
              <a:gd name="connsiteY182" fmla="*/ 55075 h 336550"/>
              <a:gd name="connsiteX183" fmla="*/ 139447 w 292270"/>
              <a:gd name="connsiteY183" fmla="*/ 32550 h 336550"/>
              <a:gd name="connsiteX184" fmla="*/ 135504 w 292270"/>
              <a:gd name="connsiteY184" fmla="*/ 33875 h 336550"/>
              <a:gd name="connsiteX185" fmla="*/ 134190 w 292270"/>
              <a:gd name="connsiteY185" fmla="*/ 33875 h 336550"/>
              <a:gd name="connsiteX186" fmla="*/ 132876 w 292270"/>
              <a:gd name="connsiteY186" fmla="*/ 31225 h 336550"/>
              <a:gd name="connsiteX187" fmla="*/ 127619 w 292270"/>
              <a:gd name="connsiteY187" fmla="*/ 32550 h 336550"/>
              <a:gd name="connsiteX188" fmla="*/ 128934 w 292270"/>
              <a:gd name="connsiteY188" fmla="*/ 40500 h 336550"/>
              <a:gd name="connsiteX189" fmla="*/ 118420 w 292270"/>
              <a:gd name="connsiteY189" fmla="*/ 56400 h 336550"/>
              <a:gd name="connsiteX190" fmla="*/ 109221 w 292270"/>
              <a:gd name="connsiteY190" fmla="*/ 41825 h 336550"/>
              <a:gd name="connsiteX191" fmla="*/ 101336 w 292270"/>
              <a:gd name="connsiteY191" fmla="*/ 47125 h 336550"/>
              <a:gd name="connsiteX192" fmla="*/ 101336 w 292270"/>
              <a:gd name="connsiteY192" fmla="*/ 55075 h 336550"/>
              <a:gd name="connsiteX193" fmla="*/ 100022 w 292270"/>
              <a:gd name="connsiteY193" fmla="*/ 55075 h 336550"/>
              <a:gd name="connsiteX194" fmla="*/ 97394 w 292270"/>
              <a:gd name="connsiteY194" fmla="*/ 55075 h 336550"/>
              <a:gd name="connsiteX195" fmla="*/ 96080 w 292270"/>
              <a:gd name="connsiteY195" fmla="*/ 55075 h 336550"/>
              <a:gd name="connsiteX196" fmla="*/ 96080 w 292270"/>
              <a:gd name="connsiteY196" fmla="*/ 49775 h 336550"/>
              <a:gd name="connsiteX197" fmla="*/ 72425 w 292270"/>
              <a:gd name="connsiteY197" fmla="*/ 77600 h 336550"/>
              <a:gd name="connsiteX198" fmla="*/ 76367 w 292270"/>
              <a:gd name="connsiteY198" fmla="*/ 76275 h 336550"/>
              <a:gd name="connsiteX199" fmla="*/ 86880 w 292270"/>
              <a:gd name="connsiteY199" fmla="*/ 90850 h 336550"/>
              <a:gd name="connsiteX200" fmla="*/ 76367 w 292270"/>
              <a:gd name="connsiteY200" fmla="*/ 106750 h 336550"/>
              <a:gd name="connsiteX201" fmla="*/ 67168 w 292270"/>
              <a:gd name="connsiteY201" fmla="*/ 97475 h 336550"/>
              <a:gd name="connsiteX202" fmla="*/ 75053 w 292270"/>
              <a:gd name="connsiteY202" fmla="*/ 127950 h 336550"/>
              <a:gd name="connsiteX203" fmla="*/ 76367 w 292270"/>
              <a:gd name="connsiteY203" fmla="*/ 127950 h 336550"/>
              <a:gd name="connsiteX204" fmla="*/ 78995 w 292270"/>
              <a:gd name="connsiteY204" fmla="*/ 127950 h 336550"/>
              <a:gd name="connsiteX205" fmla="*/ 80310 w 292270"/>
              <a:gd name="connsiteY205" fmla="*/ 127950 h 336550"/>
              <a:gd name="connsiteX206" fmla="*/ 80310 w 292270"/>
              <a:gd name="connsiteY206" fmla="*/ 133250 h 336550"/>
              <a:gd name="connsiteX207" fmla="*/ 88195 w 292270"/>
              <a:gd name="connsiteY207" fmla="*/ 135900 h 336550"/>
              <a:gd name="connsiteX208" fmla="*/ 97394 w 292270"/>
              <a:gd name="connsiteY208" fmla="*/ 126625 h 336550"/>
              <a:gd name="connsiteX209" fmla="*/ 107907 w 292270"/>
              <a:gd name="connsiteY209" fmla="*/ 135900 h 336550"/>
              <a:gd name="connsiteX210" fmla="*/ 114478 w 292270"/>
              <a:gd name="connsiteY210" fmla="*/ 145175 h 336550"/>
              <a:gd name="connsiteX211" fmla="*/ 117106 w 292270"/>
              <a:gd name="connsiteY211" fmla="*/ 151800 h 336550"/>
              <a:gd name="connsiteX212" fmla="*/ 117106 w 292270"/>
              <a:gd name="connsiteY212" fmla="*/ 133250 h 336550"/>
              <a:gd name="connsiteX213" fmla="*/ 114478 w 292270"/>
              <a:gd name="connsiteY213" fmla="*/ 134575 h 336550"/>
              <a:gd name="connsiteX214" fmla="*/ 113164 w 292270"/>
              <a:gd name="connsiteY214" fmla="*/ 135900 h 336550"/>
              <a:gd name="connsiteX215" fmla="*/ 113164 w 292270"/>
              <a:gd name="connsiteY215" fmla="*/ 134575 h 336550"/>
              <a:gd name="connsiteX216" fmla="*/ 111849 w 292270"/>
              <a:gd name="connsiteY216" fmla="*/ 131925 h 336550"/>
              <a:gd name="connsiteX217" fmla="*/ 111849 w 292270"/>
              <a:gd name="connsiteY217" fmla="*/ 130600 h 336550"/>
              <a:gd name="connsiteX218" fmla="*/ 118420 w 292270"/>
              <a:gd name="connsiteY218" fmla="*/ 127950 h 336550"/>
              <a:gd name="connsiteX219" fmla="*/ 122363 w 292270"/>
              <a:gd name="connsiteY219" fmla="*/ 127950 h 336550"/>
              <a:gd name="connsiteX220" fmla="*/ 122363 w 292270"/>
              <a:gd name="connsiteY220" fmla="*/ 155775 h 336550"/>
              <a:gd name="connsiteX221" fmla="*/ 122363 w 292270"/>
              <a:gd name="connsiteY221" fmla="*/ 157100 h 336550"/>
              <a:gd name="connsiteX222" fmla="*/ 121049 w 292270"/>
              <a:gd name="connsiteY222" fmla="*/ 157100 h 336550"/>
              <a:gd name="connsiteX223" fmla="*/ 135504 w 292270"/>
              <a:gd name="connsiteY223" fmla="*/ 162400 h 336550"/>
              <a:gd name="connsiteX224" fmla="*/ 161787 w 292270"/>
              <a:gd name="connsiteY224" fmla="*/ 159750 h 336550"/>
              <a:gd name="connsiteX225" fmla="*/ 181500 w 292270"/>
              <a:gd name="connsiteY225" fmla="*/ 191550 h 336550"/>
              <a:gd name="connsiteX226" fmla="*/ 181500 w 292270"/>
              <a:gd name="connsiteY226" fmla="*/ 183600 h 336550"/>
              <a:gd name="connsiteX227" fmla="*/ 178872 w 292270"/>
              <a:gd name="connsiteY227" fmla="*/ 186250 h 336550"/>
              <a:gd name="connsiteX228" fmla="*/ 177557 w 292270"/>
              <a:gd name="connsiteY228" fmla="*/ 186250 h 336550"/>
              <a:gd name="connsiteX229" fmla="*/ 176243 w 292270"/>
              <a:gd name="connsiteY229" fmla="*/ 184925 h 336550"/>
              <a:gd name="connsiteX230" fmla="*/ 176243 w 292270"/>
              <a:gd name="connsiteY230" fmla="*/ 182275 h 336550"/>
              <a:gd name="connsiteX231" fmla="*/ 176243 w 292270"/>
              <a:gd name="connsiteY231" fmla="*/ 180950 h 336550"/>
              <a:gd name="connsiteX232" fmla="*/ 182814 w 292270"/>
              <a:gd name="connsiteY232" fmla="*/ 178300 h 336550"/>
              <a:gd name="connsiteX233" fmla="*/ 186756 w 292270"/>
              <a:gd name="connsiteY233" fmla="*/ 178300 h 336550"/>
              <a:gd name="connsiteX234" fmla="*/ 186756 w 292270"/>
              <a:gd name="connsiteY234" fmla="*/ 194200 h 336550"/>
              <a:gd name="connsiteX235" fmla="*/ 199898 w 292270"/>
              <a:gd name="connsiteY235" fmla="*/ 186250 h 336550"/>
              <a:gd name="connsiteX236" fmla="*/ 198584 w 292270"/>
              <a:gd name="connsiteY236" fmla="*/ 186250 h 336550"/>
              <a:gd name="connsiteX237" fmla="*/ 198584 w 292270"/>
              <a:gd name="connsiteY237" fmla="*/ 184925 h 336550"/>
              <a:gd name="connsiteX238" fmla="*/ 197270 w 292270"/>
              <a:gd name="connsiteY238" fmla="*/ 182275 h 336550"/>
              <a:gd name="connsiteX239" fmla="*/ 198584 w 292270"/>
              <a:gd name="connsiteY239" fmla="*/ 180950 h 336550"/>
              <a:gd name="connsiteX240" fmla="*/ 199898 w 292270"/>
              <a:gd name="connsiteY240" fmla="*/ 180950 h 336550"/>
              <a:gd name="connsiteX241" fmla="*/ 199898 w 292270"/>
              <a:gd name="connsiteY241" fmla="*/ 166375 h 336550"/>
              <a:gd name="connsiteX242" fmla="*/ 234066 w 292270"/>
              <a:gd name="connsiteY242" fmla="*/ 161075 h 336550"/>
              <a:gd name="connsiteX243" fmla="*/ 241951 w 292270"/>
              <a:gd name="connsiteY243" fmla="*/ 146500 h 336550"/>
              <a:gd name="connsiteX244" fmla="*/ 245894 w 292270"/>
              <a:gd name="connsiteY244" fmla="*/ 143850 h 336550"/>
              <a:gd name="connsiteX245" fmla="*/ 245894 w 292270"/>
              <a:gd name="connsiteY245" fmla="*/ 133250 h 336550"/>
              <a:gd name="connsiteX246" fmla="*/ 241951 w 292270"/>
              <a:gd name="connsiteY246" fmla="*/ 134575 h 336550"/>
              <a:gd name="connsiteX247" fmla="*/ 241951 w 292270"/>
              <a:gd name="connsiteY247" fmla="*/ 135900 h 336550"/>
              <a:gd name="connsiteX248" fmla="*/ 240637 w 292270"/>
              <a:gd name="connsiteY248" fmla="*/ 134575 h 336550"/>
              <a:gd name="connsiteX249" fmla="*/ 240637 w 292270"/>
              <a:gd name="connsiteY249" fmla="*/ 131925 h 336550"/>
              <a:gd name="connsiteX250" fmla="*/ 240637 w 292270"/>
              <a:gd name="connsiteY250" fmla="*/ 130600 h 336550"/>
              <a:gd name="connsiteX251" fmla="*/ 247208 w 292270"/>
              <a:gd name="connsiteY251" fmla="*/ 127950 h 336550"/>
              <a:gd name="connsiteX252" fmla="*/ 249836 w 292270"/>
              <a:gd name="connsiteY252" fmla="*/ 127950 h 336550"/>
              <a:gd name="connsiteX253" fmla="*/ 251151 w 292270"/>
              <a:gd name="connsiteY253" fmla="*/ 127950 h 336550"/>
              <a:gd name="connsiteX254" fmla="*/ 251151 w 292270"/>
              <a:gd name="connsiteY254" fmla="*/ 143850 h 336550"/>
              <a:gd name="connsiteX255" fmla="*/ 252465 w 292270"/>
              <a:gd name="connsiteY255" fmla="*/ 143850 h 336550"/>
              <a:gd name="connsiteX256" fmla="*/ 257721 w 292270"/>
              <a:gd name="connsiteY256" fmla="*/ 94825 h 336550"/>
              <a:gd name="connsiteX257" fmla="*/ 247208 w 292270"/>
              <a:gd name="connsiteY257" fmla="*/ 106750 h 336550"/>
              <a:gd name="connsiteX258" fmla="*/ 238009 w 292270"/>
              <a:gd name="connsiteY258" fmla="*/ 92175 h 336550"/>
              <a:gd name="connsiteX259" fmla="*/ 248522 w 292270"/>
              <a:gd name="connsiteY259" fmla="*/ 76275 h 336550"/>
              <a:gd name="connsiteX260" fmla="*/ 249836 w 292270"/>
              <a:gd name="connsiteY260" fmla="*/ 76275 h 336550"/>
              <a:gd name="connsiteX261" fmla="*/ 230124 w 292270"/>
              <a:gd name="connsiteY261" fmla="*/ 52425 h 336550"/>
              <a:gd name="connsiteX262" fmla="*/ 230124 w 292270"/>
              <a:gd name="connsiteY262" fmla="*/ 55075 h 336550"/>
              <a:gd name="connsiteX263" fmla="*/ 228810 w 292270"/>
              <a:gd name="connsiteY263" fmla="*/ 55075 h 336550"/>
              <a:gd name="connsiteX264" fmla="*/ 224867 w 292270"/>
              <a:gd name="connsiteY264" fmla="*/ 55075 h 336550"/>
              <a:gd name="connsiteX265" fmla="*/ 224867 w 292270"/>
              <a:gd name="connsiteY265" fmla="*/ 48450 h 336550"/>
              <a:gd name="connsiteX266" fmla="*/ 215668 w 292270"/>
              <a:gd name="connsiteY266" fmla="*/ 43150 h 336550"/>
              <a:gd name="connsiteX267" fmla="*/ 205155 w 292270"/>
              <a:gd name="connsiteY267" fmla="*/ 56400 h 336550"/>
              <a:gd name="connsiteX268" fmla="*/ 194641 w 292270"/>
              <a:gd name="connsiteY268" fmla="*/ 40500 h 336550"/>
              <a:gd name="connsiteX269" fmla="*/ 195956 w 292270"/>
              <a:gd name="connsiteY269" fmla="*/ 33875 h 336550"/>
              <a:gd name="connsiteX270" fmla="*/ 186756 w 292270"/>
              <a:gd name="connsiteY270" fmla="*/ 31225 h 336550"/>
              <a:gd name="connsiteX271" fmla="*/ 186756 w 292270"/>
              <a:gd name="connsiteY271" fmla="*/ 55075 h 336550"/>
              <a:gd name="connsiteX272" fmla="*/ 182814 w 292270"/>
              <a:gd name="connsiteY272" fmla="*/ 55075 h 336550"/>
              <a:gd name="connsiteX273" fmla="*/ 181500 w 292270"/>
              <a:gd name="connsiteY273" fmla="*/ 55075 h 336550"/>
              <a:gd name="connsiteX274" fmla="*/ 181500 w 292270"/>
              <a:gd name="connsiteY274" fmla="*/ 32550 h 336550"/>
              <a:gd name="connsiteX275" fmla="*/ 178872 w 292270"/>
              <a:gd name="connsiteY275" fmla="*/ 33875 h 336550"/>
              <a:gd name="connsiteX276" fmla="*/ 177557 w 292270"/>
              <a:gd name="connsiteY276" fmla="*/ 33875 h 336550"/>
              <a:gd name="connsiteX277" fmla="*/ 176243 w 292270"/>
              <a:gd name="connsiteY277" fmla="*/ 33875 h 336550"/>
              <a:gd name="connsiteX278" fmla="*/ 176243 w 292270"/>
              <a:gd name="connsiteY278" fmla="*/ 31225 h 336550"/>
              <a:gd name="connsiteX279" fmla="*/ 176243 w 292270"/>
              <a:gd name="connsiteY279" fmla="*/ 29900 h 336550"/>
              <a:gd name="connsiteX280" fmla="*/ 177557 w 292270"/>
              <a:gd name="connsiteY280" fmla="*/ 29900 h 336550"/>
              <a:gd name="connsiteX281" fmla="*/ 168358 w 292270"/>
              <a:gd name="connsiteY281" fmla="*/ 28575 h 336550"/>
              <a:gd name="connsiteX282" fmla="*/ 172301 w 292270"/>
              <a:gd name="connsiteY282" fmla="*/ 40500 h 336550"/>
              <a:gd name="connsiteX283" fmla="*/ 161787 w 292270"/>
              <a:gd name="connsiteY283" fmla="*/ 56400 h 336550"/>
              <a:gd name="connsiteX284" fmla="*/ 151274 w 292270"/>
              <a:gd name="connsiteY284" fmla="*/ 40500 h 336550"/>
              <a:gd name="connsiteX285" fmla="*/ 156531 w 292270"/>
              <a:gd name="connsiteY285" fmla="*/ 28575 h 336550"/>
              <a:gd name="connsiteX286" fmla="*/ 144703 w 292270"/>
              <a:gd name="connsiteY286" fmla="*/ 28575 h 336550"/>
              <a:gd name="connsiteX287" fmla="*/ 164533 w 292270"/>
              <a:gd name="connsiteY287" fmla="*/ 0 h 336550"/>
              <a:gd name="connsiteX288" fmla="*/ 266895 w 292270"/>
              <a:gd name="connsiteY288" fmla="*/ 48642 h 336550"/>
              <a:gd name="connsiteX289" fmla="*/ 291829 w 292270"/>
              <a:gd name="connsiteY289" fmla="*/ 130150 h 336550"/>
              <a:gd name="connsiteX290" fmla="*/ 269520 w 292270"/>
              <a:gd name="connsiteY290" fmla="*/ 206400 h 336550"/>
              <a:gd name="connsiteX291" fmla="*/ 257709 w 292270"/>
              <a:gd name="connsiteY291" fmla="*/ 324718 h 336550"/>
              <a:gd name="connsiteX292" fmla="*/ 256396 w 292270"/>
              <a:gd name="connsiteY292" fmla="*/ 332606 h 336550"/>
              <a:gd name="connsiteX293" fmla="*/ 249835 w 292270"/>
              <a:gd name="connsiteY293" fmla="*/ 336550 h 336550"/>
              <a:gd name="connsiteX294" fmla="*/ 105478 w 292270"/>
              <a:gd name="connsiteY294" fmla="*/ 336550 h 336550"/>
              <a:gd name="connsiteX295" fmla="*/ 97604 w 292270"/>
              <a:gd name="connsiteY295" fmla="*/ 331292 h 336550"/>
              <a:gd name="connsiteX296" fmla="*/ 96292 w 292270"/>
              <a:gd name="connsiteY296" fmla="*/ 315516 h 336550"/>
              <a:gd name="connsiteX297" fmla="*/ 96292 w 292270"/>
              <a:gd name="connsiteY297" fmla="*/ 312887 h 336550"/>
              <a:gd name="connsiteX298" fmla="*/ 71357 w 292270"/>
              <a:gd name="connsiteY298" fmla="*/ 294481 h 336550"/>
              <a:gd name="connsiteX299" fmla="*/ 31987 w 292270"/>
              <a:gd name="connsiteY299" fmla="*/ 278706 h 336550"/>
              <a:gd name="connsiteX300" fmla="*/ 25426 w 292270"/>
              <a:gd name="connsiteY300" fmla="*/ 236637 h 336550"/>
              <a:gd name="connsiteX301" fmla="*/ 21489 w 292270"/>
              <a:gd name="connsiteY301" fmla="*/ 209029 h 336550"/>
              <a:gd name="connsiteX302" fmla="*/ 16239 w 292270"/>
              <a:gd name="connsiteY302" fmla="*/ 205085 h 336550"/>
              <a:gd name="connsiteX303" fmla="*/ 491 w 292270"/>
              <a:gd name="connsiteY303" fmla="*/ 191939 h 336550"/>
              <a:gd name="connsiteX304" fmla="*/ 4428 w 292270"/>
              <a:gd name="connsiteY304" fmla="*/ 177478 h 336550"/>
              <a:gd name="connsiteX305" fmla="*/ 24113 w 292270"/>
              <a:gd name="connsiteY305" fmla="*/ 126206 h 336550"/>
              <a:gd name="connsiteX306" fmla="*/ 29363 w 292270"/>
              <a:gd name="connsiteY306" fmla="*/ 97284 h 336550"/>
              <a:gd name="connsiteX307" fmla="*/ 81856 w 292270"/>
              <a:gd name="connsiteY307" fmla="*/ 26293 h 336550"/>
              <a:gd name="connsiteX308" fmla="*/ 164533 w 292270"/>
              <a:gd name="connsiteY30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292270" h="336550">
                <a:moveTo>
                  <a:pt x="184010" y="131763"/>
                </a:moveTo>
                <a:cubicBezTo>
                  <a:pt x="179928" y="131763"/>
                  <a:pt x="178567" y="135573"/>
                  <a:pt x="178567" y="141923"/>
                </a:cubicBezTo>
                <a:cubicBezTo>
                  <a:pt x="178567" y="147003"/>
                  <a:pt x="179928" y="150813"/>
                  <a:pt x="184010" y="150813"/>
                </a:cubicBezTo>
                <a:cubicBezTo>
                  <a:pt x="188092" y="150813"/>
                  <a:pt x="188092" y="144463"/>
                  <a:pt x="188092" y="141923"/>
                </a:cubicBezTo>
                <a:cubicBezTo>
                  <a:pt x="188092" y="138113"/>
                  <a:pt x="188092" y="131763"/>
                  <a:pt x="184010" y="131763"/>
                </a:cubicBezTo>
                <a:close/>
                <a:moveTo>
                  <a:pt x="141147" y="131763"/>
                </a:moveTo>
                <a:cubicBezTo>
                  <a:pt x="138425" y="131763"/>
                  <a:pt x="135704" y="135573"/>
                  <a:pt x="135704" y="141923"/>
                </a:cubicBezTo>
                <a:cubicBezTo>
                  <a:pt x="135704" y="147003"/>
                  <a:pt x="138425" y="150813"/>
                  <a:pt x="141147" y="150813"/>
                </a:cubicBezTo>
                <a:cubicBezTo>
                  <a:pt x="145229" y="150813"/>
                  <a:pt x="145229" y="144463"/>
                  <a:pt x="145229" y="141923"/>
                </a:cubicBezTo>
                <a:cubicBezTo>
                  <a:pt x="145229" y="138113"/>
                  <a:pt x="145229" y="131763"/>
                  <a:pt x="141147" y="131763"/>
                </a:cubicBezTo>
                <a:close/>
                <a:moveTo>
                  <a:pt x="96811" y="131763"/>
                </a:moveTo>
                <a:cubicBezTo>
                  <a:pt x="95488" y="131763"/>
                  <a:pt x="94165" y="132822"/>
                  <a:pt x="92842" y="134938"/>
                </a:cubicBezTo>
                <a:cubicBezTo>
                  <a:pt x="95488" y="134938"/>
                  <a:pt x="98134" y="134938"/>
                  <a:pt x="100780" y="134938"/>
                </a:cubicBezTo>
                <a:cubicBezTo>
                  <a:pt x="100780" y="132822"/>
                  <a:pt x="99457" y="131763"/>
                  <a:pt x="96811" y="131763"/>
                </a:cubicBezTo>
                <a:close/>
                <a:moveTo>
                  <a:pt x="225310" y="127000"/>
                </a:moveTo>
                <a:cubicBezTo>
                  <a:pt x="226721" y="127000"/>
                  <a:pt x="226721" y="127000"/>
                  <a:pt x="226721" y="127000"/>
                </a:cubicBezTo>
                <a:cubicBezTo>
                  <a:pt x="226721" y="127000"/>
                  <a:pt x="226721" y="127000"/>
                  <a:pt x="229543" y="127000"/>
                </a:cubicBezTo>
                <a:cubicBezTo>
                  <a:pt x="230954" y="127000"/>
                  <a:pt x="230954" y="127000"/>
                  <a:pt x="230954" y="127000"/>
                </a:cubicBezTo>
                <a:cubicBezTo>
                  <a:pt x="230954" y="127000"/>
                  <a:pt x="230954" y="127000"/>
                  <a:pt x="230954" y="155792"/>
                </a:cubicBezTo>
                <a:cubicBezTo>
                  <a:pt x="230954" y="155792"/>
                  <a:pt x="230954" y="157163"/>
                  <a:pt x="229543" y="157163"/>
                </a:cubicBezTo>
                <a:cubicBezTo>
                  <a:pt x="229543" y="157163"/>
                  <a:pt x="229543" y="157163"/>
                  <a:pt x="225310" y="157163"/>
                </a:cubicBezTo>
                <a:cubicBezTo>
                  <a:pt x="225310" y="157163"/>
                  <a:pt x="225310" y="155792"/>
                  <a:pt x="225310" y="155792"/>
                </a:cubicBezTo>
                <a:cubicBezTo>
                  <a:pt x="225310" y="155792"/>
                  <a:pt x="225310" y="155792"/>
                  <a:pt x="225310" y="132484"/>
                </a:cubicBezTo>
                <a:cubicBezTo>
                  <a:pt x="225310" y="132484"/>
                  <a:pt x="225310" y="132484"/>
                  <a:pt x="221076" y="133855"/>
                </a:cubicBezTo>
                <a:cubicBezTo>
                  <a:pt x="221076" y="135227"/>
                  <a:pt x="221076" y="135227"/>
                  <a:pt x="221076" y="135227"/>
                </a:cubicBezTo>
                <a:cubicBezTo>
                  <a:pt x="219665" y="133855"/>
                  <a:pt x="219665" y="133855"/>
                  <a:pt x="219665" y="133855"/>
                </a:cubicBezTo>
                <a:cubicBezTo>
                  <a:pt x="219665" y="133855"/>
                  <a:pt x="219665" y="133855"/>
                  <a:pt x="219665" y="131113"/>
                </a:cubicBezTo>
                <a:cubicBezTo>
                  <a:pt x="218254" y="131113"/>
                  <a:pt x="219665" y="129742"/>
                  <a:pt x="219665" y="129742"/>
                </a:cubicBezTo>
                <a:cubicBezTo>
                  <a:pt x="219665" y="129742"/>
                  <a:pt x="219665" y="129742"/>
                  <a:pt x="225310" y="127000"/>
                </a:cubicBezTo>
                <a:close/>
                <a:moveTo>
                  <a:pt x="203791" y="127000"/>
                </a:moveTo>
                <a:cubicBezTo>
                  <a:pt x="203791" y="127000"/>
                  <a:pt x="203791" y="127000"/>
                  <a:pt x="207495" y="127000"/>
                </a:cubicBezTo>
                <a:cubicBezTo>
                  <a:pt x="207495" y="127000"/>
                  <a:pt x="208730" y="127000"/>
                  <a:pt x="208730" y="127000"/>
                </a:cubicBezTo>
                <a:cubicBezTo>
                  <a:pt x="208730" y="127000"/>
                  <a:pt x="208730" y="127000"/>
                  <a:pt x="208730" y="155792"/>
                </a:cubicBezTo>
                <a:cubicBezTo>
                  <a:pt x="208730" y="155792"/>
                  <a:pt x="207495" y="157163"/>
                  <a:pt x="207495" y="157163"/>
                </a:cubicBezTo>
                <a:cubicBezTo>
                  <a:pt x="207495" y="157163"/>
                  <a:pt x="207495" y="157163"/>
                  <a:pt x="203791" y="157163"/>
                </a:cubicBezTo>
                <a:cubicBezTo>
                  <a:pt x="203791" y="157163"/>
                  <a:pt x="202556" y="155792"/>
                  <a:pt x="202556" y="155792"/>
                </a:cubicBezTo>
                <a:cubicBezTo>
                  <a:pt x="202556" y="155792"/>
                  <a:pt x="202556" y="155792"/>
                  <a:pt x="202556" y="132484"/>
                </a:cubicBezTo>
                <a:cubicBezTo>
                  <a:pt x="202556" y="132484"/>
                  <a:pt x="202556" y="132484"/>
                  <a:pt x="200086" y="133855"/>
                </a:cubicBezTo>
                <a:cubicBezTo>
                  <a:pt x="200086" y="135227"/>
                  <a:pt x="198852" y="135227"/>
                  <a:pt x="198852" y="135227"/>
                </a:cubicBezTo>
                <a:cubicBezTo>
                  <a:pt x="198852" y="133855"/>
                  <a:pt x="198852" y="133855"/>
                  <a:pt x="198852" y="133855"/>
                </a:cubicBezTo>
                <a:cubicBezTo>
                  <a:pt x="198852" y="133855"/>
                  <a:pt x="198852" y="133855"/>
                  <a:pt x="197617" y="131113"/>
                </a:cubicBezTo>
                <a:cubicBezTo>
                  <a:pt x="197617" y="131113"/>
                  <a:pt x="197617" y="129742"/>
                  <a:pt x="198852" y="129742"/>
                </a:cubicBezTo>
                <a:cubicBezTo>
                  <a:pt x="198852" y="129742"/>
                  <a:pt x="198852" y="129742"/>
                  <a:pt x="203791" y="127000"/>
                </a:cubicBezTo>
                <a:close/>
                <a:moveTo>
                  <a:pt x="183964" y="127000"/>
                </a:moveTo>
                <a:cubicBezTo>
                  <a:pt x="189044" y="127000"/>
                  <a:pt x="192854" y="132246"/>
                  <a:pt x="192854" y="141426"/>
                </a:cubicBezTo>
                <a:cubicBezTo>
                  <a:pt x="192854" y="151918"/>
                  <a:pt x="189044" y="157163"/>
                  <a:pt x="182694" y="157163"/>
                </a:cubicBezTo>
                <a:cubicBezTo>
                  <a:pt x="177614" y="157163"/>
                  <a:pt x="173804" y="151918"/>
                  <a:pt x="173804" y="142737"/>
                </a:cubicBezTo>
                <a:cubicBezTo>
                  <a:pt x="173804" y="133557"/>
                  <a:pt x="177614" y="127000"/>
                  <a:pt x="183964" y="127000"/>
                </a:cubicBezTo>
                <a:close/>
                <a:moveTo>
                  <a:pt x="161699" y="127000"/>
                </a:moveTo>
                <a:cubicBezTo>
                  <a:pt x="161699" y="127000"/>
                  <a:pt x="161699" y="127000"/>
                  <a:pt x="164478" y="127000"/>
                </a:cubicBezTo>
                <a:cubicBezTo>
                  <a:pt x="165867" y="127000"/>
                  <a:pt x="165867" y="127000"/>
                  <a:pt x="165867" y="127000"/>
                </a:cubicBezTo>
                <a:cubicBezTo>
                  <a:pt x="165867" y="127000"/>
                  <a:pt x="165867" y="127000"/>
                  <a:pt x="165867" y="155792"/>
                </a:cubicBezTo>
                <a:cubicBezTo>
                  <a:pt x="165867" y="155792"/>
                  <a:pt x="165867" y="157163"/>
                  <a:pt x="164478" y="157163"/>
                </a:cubicBezTo>
                <a:cubicBezTo>
                  <a:pt x="164478" y="157163"/>
                  <a:pt x="164478" y="157163"/>
                  <a:pt x="161699" y="157163"/>
                </a:cubicBezTo>
                <a:cubicBezTo>
                  <a:pt x="160310" y="157163"/>
                  <a:pt x="160310" y="155792"/>
                  <a:pt x="160310" y="155792"/>
                </a:cubicBezTo>
                <a:cubicBezTo>
                  <a:pt x="160310" y="155792"/>
                  <a:pt x="160310" y="155792"/>
                  <a:pt x="160310" y="132484"/>
                </a:cubicBezTo>
                <a:cubicBezTo>
                  <a:pt x="160310" y="132484"/>
                  <a:pt x="160310" y="132484"/>
                  <a:pt x="156143" y="133855"/>
                </a:cubicBezTo>
                <a:cubicBezTo>
                  <a:pt x="156143" y="135227"/>
                  <a:pt x="156143" y="135227"/>
                  <a:pt x="156143" y="135227"/>
                </a:cubicBezTo>
                <a:cubicBezTo>
                  <a:pt x="154754" y="133855"/>
                  <a:pt x="154754" y="133855"/>
                  <a:pt x="154754" y="133855"/>
                </a:cubicBezTo>
                <a:cubicBezTo>
                  <a:pt x="154754" y="133855"/>
                  <a:pt x="154754" y="133855"/>
                  <a:pt x="154754" y="131113"/>
                </a:cubicBezTo>
                <a:cubicBezTo>
                  <a:pt x="154754" y="131113"/>
                  <a:pt x="154754" y="129742"/>
                  <a:pt x="154754" y="129742"/>
                </a:cubicBezTo>
                <a:cubicBezTo>
                  <a:pt x="154754" y="129742"/>
                  <a:pt x="154754" y="129742"/>
                  <a:pt x="161699" y="127000"/>
                </a:cubicBezTo>
                <a:close/>
                <a:moveTo>
                  <a:pt x="141261" y="127000"/>
                </a:moveTo>
                <a:cubicBezTo>
                  <a:pt x="147710" y="127000"/>
                  <a:pt x="151580" y="132246"/>
                  <a:pt x="151580" y="141426"/>
                </a:cubicBezTo>
                <a:cubicBezTo>
                  <a:pt x="151580" y="151918"/>
                  <a:pt x="147710" y="157163"/>
                  <a:pt x="141261" y="157163"/>
                </a:cubicBezTo>
                <a:cubicBezTo>
                  <a:pt x="134811" y="157163"/>
                  <a:pt x="130942" y="151918"/>
                  <a:pt x="130942" y="142737"/>
                </a:cubicBezTo>
                <a:cubicBezTo>
                  <a:pt x="130942" y="133557"/>
                  <a:pt x="134811" y="127000"/>
                  <a:pt x="141261" y="127000"/>
                </a:cubicBezTo>
                <a:close/>
                <a:moveTo>
                  <a:pt x="247736" y="80963"/>
                </a:moveTo>
                <a:cubicBezTo>
                  <a:pt x="245015" y="80963"/>
                  <a:pt x="243654" y="85091"/>
                  <a:pt x="243654" y="91970"/>
                </a:cubicBezTo>
                <a:cubicBezTo>
                  <a:pt x="243654" y="97474"/>
                  <a:pt x="245015" y="101601"/>
                  <a:pt x="247736" y="101601"/>
                </a:cubicBezTo>
                <a:cubicBezTo>
                  <a:pt x="251818" y="101601"/>
                  <a:pt x="253179" y="94722"/>
                  <a:pt x="253179" y="90594"/>
                </a:cubicBezTo>
                <a:cubicBezTo>
                  <a:pt x="253179" y="87843"/>
                  <a:pt x="251818" y="80963"/>
                  <a:pt x="247736" y="80963"/>
                </a:cubicBezTo>
                <a:close/>
                <a:moveTo>
                  <a:pt x="205328" y="80963"/>
                </a:moveTo>
                <a:cubicBezTo>
                  <a:pt x="203060" y="80963"/>
                  <a:pt x="200792" y="85091"/>
                  <a:pt x="200792" y="91970"/>
                </a:cubicBezTo>
                <a:cubicBezTo>
                  <a:pt x="200792" y="97474"/>
                  <a:pt x="203060" y="101601"/>
                  <a:pt x="205328" y="101601"/>
                </a:cubicBezTo>
                <a:cubicBezTo>
                  <a:pt x="208730" y="101601"/>
                  <a:pt x="208730" y="94722"/>
                  <a:pt x="208730" y="90594"/>
                </a:cubicBezTo>
                <a:cubicBezTo>
                  <a:pt x="208730" y="87843"/>
                  <a:pt x="208730" y="80963"/>
                  <a:pt x="205328" y="80963"/>
                </a:cubicBezTo>
                <a:close/>
                <a:moveTo>
                  <a:pt x="184010" y="80963"/>
                </a:moveTo>
                <a:cubicBezTo>
                  <a:pt x="179928" y="80963"/>
                  <a:pt x="178567" y="85091"/>
                  <a:pt x="178567" y="91970"/>
                </a:cubicBezTo>
                <a:cubicBezTo>
                  <a:pt x="178567" y="97474"/>
                  <a:pt x="179928" y="101601"/>
                  <a:pt x="184010" y="101601"/>
                </a:cubicBezTo>
                <a:cubicBezTo>
                  <a:pt x="188092" y="101601"/>
                  <a:pt x="188092" y="94722"/>
                  <a:pt x="188092" y="90594"/>
                </a:cubicBezTo>
                <a:cubicBezTo>
                  <a:pt x="188092" y="87843"/>
                  <a:pt x="188092" y="80963"/>
                  <a:pt x="184010" y="80963"/>
                </a:cubicBezTo>
                <a:close/>
                <a:moveTo>
                  <a:pt x="162011" y="80963"/>
                </a:moveTo>
                <a:cubicBezTo>
                  <a:pt x="159290" y="80963"/>
                  <a:pt x="157929" y="85091"/>
                  <a:pt x="157929" y="91970"/>
                </a:cubicBezTo>
                <a:cubicBezTo>
                  <a:pt x="157929" y="97474"/>
                  <a:pt x="159290" y="101601"/>
                  <a:pt x="162011" y="101601"/>
                </a:cubicBezTo>
                <a:cubicBezTo>
                  <a:pt x="166093" y="101601"/>
                  <a:pt x="167454" y="94722"/>
                  <a:pt x="167454" y="90594"/>
                </a:cubicBezTo>
                <a:cubicBezTo>
                  <a:pt x="167454" y="87843"/>
                  <a:pt x="166093" y="80963"/>
                  <a:pt x="162011" y="80963"/>
                </a:cubicBezTo>
                <a:close/>
                <a:moveTo>
                  <a:pt x="76173" y="80963"/>
                </a:moveTo>
                <a:cubicBezTo>
                  <a:pt x="73527" y="80963"/>
                  <a:pt x="72204" y="85091"/>
                  <a:pt x="72204" y="91970"/>
                </a:cubicBezTo>
                <a:cubicBezTo>
                  <a:pt x="72204" y="97474"/>
                  <a:pt x="73527" y="101601"/>
                  <a:pt x="76173" y="101601"/>
                </a:cubicBezTo>
                <a:cubicBezTo>
                  <a:pt x="80142" y="101601"/>
                  <a:pt x="80142" y="94722"/>
                  <a:pt x="80142" y="90594"/>
                </a:cubicBezTo>
                <a:cubicBezTo>
                  <a:pt x="80142" y="87843"/>
                  <a:pt x="80142" y="80963"/>
                  <a:pt x="76173" y="80963"/>
                </a:cubicBezTo>
                <a:close/>
                <a:moveTo>
                  <a:pt x="225310" y="76200"/>
                </a:moveTo>
                <a:cubicBezTo>
                  <a:pt x="226721" y="76200"/>
                  <a:pt x="226721" y="76200"/>
                  <a:pt x="226721" y="76200"/>
                </a:cubicBezTo>
                <a:cubicBezTo>
                  <a:pt x="226721" y="76200"/>
                  <a:pt x="226721" y="76200"/>
                  <a:pt x="229543" y="76200"/>
                </a:cubicBezTo>
                <a:cubicBezTo>
                  <a:pt x="230954" y="76200"/>
                  <a:pt x="230954" y="77511"/>
                  <a:pt x="230954" y="77511"/>
                </a:cubicBezTo>
                <a:cubicBezTo>
                  <a:pt x="230954" y="77511"/>
                  <a:pt x="230954" y="77511"/>
                  <a:pt x="230954" y="105052"/>
                </a:cubicBezTo>
                <a:cubicBezTo>
                  <a:pt x="230954" y="105052"/>
                  <a:pt x="230954" y="106363"/>
                  <a:pt x="229543" y="106363"/>
                </a:cubicBezTo>
                <a:cubicBezTo>
                  <a:pt x="229543" y="106363"/>
                  <a:pt x="229543" y="106363"/>
                  <a:pt x="225310" y="106363"/>
                </a:cubicBezTo>
                <a:cubicBezTo>
                  <a:pt x="225310" y="106363"/>
                  <a:pt x="225310" y="105052"/>
                  <a:pt x="225310" y="105052"/>
                </a:cubicBezTo>
                <a:cubicBezTo>
                  <a:pt x="225310" y="105052"/>
                  <a:pt x="225310" y="105052"/>
                  <a:pt x="225310" y="82757"/>
                </a:cubicBezTo>
                <a:cubicBezTo>
                  <a:pt x="225310" y="82757"/>
                  <a:pt x="225310" y="82757"/>
                  <a:pt x="221076" y="84069"/>
                </a:cubicBezTo>
                <a:cubicBezTo>
                  <a:pt x="219665" y="84069"/>
                  <a:pt x="219665" y="84069"/>
                  <a:pt x="219665" y="84069"/>
                </a:cubicBezTo>
                <a:cubicBezTo>
                  <a:pt x="219665" y="84069"/>
                  <a:pt x="219665" y="84069"/>
                  <a:pt x="219665" y="81446"/>
                </a:cubicBezTo>
                <a:cubicBezTo>
                  <a:pt x="218254" y="80134"/>
                  <a:pt x="219665" y="80134"/>
                  <a:pt x="219665" y="80134"/>
                </a:cubicBezTo>
                <a:cubicBezTo>
                  <a:pt x="219665" y="80134"/>
                  <a:pt x="219665" y="80134"/>
                  <a:pt x="225310" y="76200"/>
                </a:cubicBezTo>
                <a:close/>
                <a:moveTo>
                  <a:pt x="205555" y="76200"/>
                </a:moveTo>
                <a:cubicBezTo>
                  <a:pt x="212500" y="76200"/>
                  <a:pt x="216667" y="81446"/>
                  <a:pt x="216667" y="90626"/>
                </a:cubicBezTo>
                <a:cubicBezTo>
                  <a:pt x="216667" y="101118"/>
                  <a:pt x="212500" y="106363"/>
                  <a:pt x="205555" y="106363"/>
                </a:cubicBezTo>
                <a:cubicBezTo>
                  <a:pt x="198609" y="106363"/>
                  <a:pt x="194442" y="101118"/>
                  <a:pt x="194442" y="91937"/>
                </a:cubicBezTo>
                <a:cubicBezTo>
                  <a:pt x="194442" y="81446"/>
                  <a:pt x="198609" y="76200"/>
                  <a:pt x="205555" y="76200"/>
                </a:cubicBezTo>
                <a:close/>
                <a:moveTo>
                  <a:pt x="183964" y="76200"/>
                </a:moveTo>
                <a:cubicBezTo>
                  <a:pt x="189044" y="76200"/>
                  <a:pt x="192854" y="81446"/>
                  <a:pt x="192854" y="90626"/>
                </a:cubicBezTo>
                <a:cubicBezTo>
                  <a:pt x="192854" y="101118"/>
                  <a:pt x="189044" y="106363"/>
                  <a:pt x="182694" y="106363"/>
                </a:cubicBezTo>
                <a:cubicBezTo>
                  <a:pt x="177614" y="106363"/>
                  <a:pt x="173804" y="101118"/>
                  <a:pt x="173804" y="91937"/>
                </a:cubicBezTo>
                <a:cubicBezTo>
                  <a:pt x="173804" y="81446"/>
                  <a:pt x="177614" y="76200"/>
                  <a:pt x="183964" y="76200"/>
                </a:cubicBezTo>
                <a:close/>
                <a:moveTo>
                  <a:pt x="161898" y="76200"/>
                </a:moveTo>
                <a:cubicBezTo>
                  <a:pt x="168347" y="76200"/>
                  <a:pt x="172217" y="81446"/>
                  <a:pt x="172217" y="90626"/>
                </a:cubicBezTo>
                <a:cubicBezTo>
                  <a:pt x="172217" y="101118"/>
                  <a:pt x="168347" y="106363"/>
                  <a:pt x="161898" y="106363"/>
                </a:cubicBezTo>
                <a:cubicBezTo>
                  <a:pt x="155448" y="106363"/>
                  <a:pt x="152869" y="101118"/>
                  <a:pt x="151579" y="91937"/>
                </a:cubicBezTo>
                <a:cubicBezTo>
                  <a:pt x="151579" y="81446"/>
                  <a:pt x="156738" y="76200"/>
                  <a:pt x="161898" y="76200"/>
                </a:cubicBezTo>
                <a:close/>
                <a:moveTo>
                  <a:pt x="139584" y="76200"/>
                </a:moveTo>
                <a:cubicBezTo>
                  <a:pt x="139584" y="76200"/>
                  <a:pt x="139584" y="76200"/>
                  <a:pt x="140996" y="76200"/>
                </a:cubicBezTo>
                <a:cubicBezTo>
                  <a:pt x="140996" y="76200"/>
                  <a:pt x="140996" y="76200"/>
                  <a:pt x="143818" y="76200"/>
                </a:cubicBezTo>
                <a:cubicBezTo>
                  <a:pt x="143818" y="76200"/>
                  <a:pt x="145229" y="77511"/>
                  <a:pt x="145229" y="77511"/>
                </a:cubicBezTo>
                <a:cubicBezTo>
                  <a:pt x="145229" y="77511"/>
                  <a:pt x="145229" y="77511"/>
                  <a:pt x="145229" y="105052"/>
                </a:cubicBezTo>
                <a:cubicBezTo>
                  <a:pt x="145229" y="105052"/>
                  <a:pt x="143818" y="106363"/>
                  <a:pt x="143818" y="106363"/>
                </a:cubicBezTo>
                <a:cubicBezTo>
                  <a:pt x="143818" y="106363"/>
                  <a:pt x="143818" y="106363"/>
                  <a:pt x="139584" y="106363"/>
                </a:cubicBezTo>
                <a:cubicBezTo>
                  <a:pt x="139584" y="106363"/>
                  <a:pt x="139584" y="105052"/>
                  <a:pt x="139584" y="105052"/>
                </a:cubicBezTo>
                <a:cubicBezTo>
                  <a:pt x="139584" y="105052"/>
                  <a:pt x="139584" y="105052"/>
                  <a:pt x="139584" y="82757"/>
                </a:cubicBezTo>
                <a:cubicBezTo>
                  <a:pt x="139584" y="82757"/>
                  <a:pt x="139584" y="82757"/>
                  <a:pt x="135351" y="84069"/>
                </a:cubicBezTo>
                <a:cubicBezTo>
                  <a:pt x="135351" y="84069"/>
                  <a:pt x="135351" y="84069"/>
                  <a:pt x="133940" y="84069"/>
                </a:cubicBezTo>
                <a:lnTo>
                  <a:pt x="132529" y="81446"/>
                </a:lnTo>
                <a:cubicBezTo>
                  <a:pt x="132529" y="80134"/>
                  <a:pt x="132529" y="80134"/>
                  <a:pt x="133940" y="80134"/>
                </a:cubicBezTo>
                <a:cubicBezTo>
                  <a:pt x="133940" y="80134"/>
                  <a:pt x="133940" y="80134"/>
                  <a:pt x="139584" y="76200"/>
                </a:cubicBezTo>
                <a:close/>
                <a:moveTo>
                  <a:pt x="118837" y="76200"/>
                </a:moveTo>
                <a:cubicBezTo>
                  <a:pt x="118837" y="76200"/>
                  <a:pt x="118837" y="76200"/>
                  <a:pt x="123005" y="76200"/>
                </a:cubicBezTo>
                <a:cubicBezTo>
                  <a:pt x="123005" y="76200"/>
                  <a:pt x="123005" y="77511"/>
                  <a:pt x="123005" y="77511"/>
                </a:cubicBezTo>
                <a:cubicBezTo>
                  <a:pt x="123005" y="77511"/>
                  <a:pt x="123005" y="77511"/>
                  <a:pt x="123005" y="105052"/>
                </a:cubicBezTo>
                <a:cubicBezTo>
                  <a:pt x="123005" y="105052"/>
                  <a:pt x="123005" y="106363"/>
                  <a:pt x="123005" y="106363"/>
                </a:cubicBezTo>
                <a:cubicBezTo>
                  <a:pt x="123005" y="106363"/>
                  <a:pt x="123005" y="106363"/>
                  <a:pt x="118837" y="106363"/>
                </a:cubicBezTo>
                <a:cubicBezTo>
                  <a:pt x="118837" y="106363"/>
                  <a:pt x="117448" y="105052"/>
                  <a:pt x="117448" y="105052"/>
                </a:cubicBezTo>
                <a:cubicBezTo>
                  <a:pt x="117448" y="105052"/>
                  <a:pt x="117448" y="105052"/>
                  <a:pt x="117448" y="82757"/>
                </a:cubicBezTo>
                <a:cubicBezTo>
                  <a:pt x="117448" y="82757"/>
                  <a:pt x="117448" y="82757"/>
                  <a:pt x="114670" y="84069"/>
                </a:cubicBezTo>
                <a:cubicBezTo>
                  <a:pt x="113281" y="84069"/>
                  <a:pt x="113281" y="84069"/>
                  <a:pt x="113281" y="84069"/>
                </a:cubicBezTo>
                <a:cubicBezTo>
                  <a:pt x="113281" y="84069"/>
                  <a:pt x="113281" y="84069"/>
                  <a:pt x="111892" y="81446"/>
                </a:cubicBezTo>
                <a:cubicBezTo>
                  <a:pt x="111892" y="80134"/>
                  <a:pt x="111892" y="80134"/>
                  <a:pt x="111892" y="80134"/>
                </a:cubicBezTo>
                <a:cubicBezTo>
                  <a:pt x="111892" y="80134"/>
                  <a:pt x="111892" y="80134"/>
                  <a:pt x="118837" y="76200"/>
                </a:cubicBezTo>
                <a:close/>
                <a:moveTo>
                  <a:pt x="97207" y="76200"/>
                </a:moveTo>
                <a:cubicBezTo>
                  <a:pt x="97207" y="76200"/>
                  <a:pt x="97207" y="76200"/>
                  <a:pt x="99588" y="76200"/>
                </a:cubicBezTo>
                <a:cubicBezTo>
                  <a:pt x="100779" y="76200"/>
                  <a:pt x="100779" y="77511"/>
                  <a:pt x="100779" y="77511"/>
                </a:cubicBezTo>
                <a:cubicBezTo>
                  <a:pt x="100779" y="77511"/>
                  <a:pt x="100779" y="77511"/>
                  <a:pt x="100779" y="105052"/>
                </a:cubicBezTo>
                <a:cubicBezTo>
                  <a:pt x="100779" y="105052"/>
                  <a:pt x="100779" y="106363"/>
                  <a:pt x="99588" y="106363"/>
                </a:cubicBezTo>
                <a:cubicBezTo>
                  <a:pt x="99588" y="106363"/>
                  <a:pt x="99588" y="106363"/>
                  <a:pt x="97207" y="106363"/>
                </a:cubicBezTo>
                <a:cubicBezTo>
                  <a:pt x="96016" y="106363"/>
                  <a:pt x="96016" y="105052"/>
                  <a:pt x="96016" y="105052"/>
                </a:cubicBezTo>
                <a:cubicBezTo>
                  <a:pt x="96016" y="105052"/>
                  <a:pt x="96016" y="105052"/>
                  <a:pt x="96016" y="82757"/>
                </a:cubicBezTo>
                <a:cubicBezTo>
                  <a:pt x="96016" y="82757"/>
                  <a:pt x="96016" y="82757"/>
                  <a:pt x="92444" y="84069"/>
                </a:cubicBezTo>
                <a:cubicBezTo>
                  <a:pt x="91254" y="84069"/>
                  <a:pt x="91254" y="84069"/>
                  <a:pt x="91254" y="84069"/>
                </a:cubicBezTo>
                <a:cubicBezTo>
                  <a:pt x="91254" y="84069"/>
                  <a:pt x="91254" y="84069"/>
                  <a:pt x="91254" y="81446"/>
                </a:cubicBezTo>
                <a:cubicBezTo>
                  <a:pt x="91254" y="80134"/>
                  <a:pt x="91254" y="80134"/>
                  <a:pt x="91254" y="80134"/>
                </a:cubicBezTo>
                <a:cubicBezTo>
                  <a:pt x="91254" y="80134"/>
                  <a:pt x="91254" y="80134"/>
                  <a:pt x="97207" y="76200"/>
                </a:cubicBezTo>
                <a:close/>
                <a:moveTo>
                  <a:pt x="201926" y="36513"/>
                </a:moveTo>
                <a:cubicBezTo>
                  <a:pt x="200792" y="37812"/>
                  <a:pt x="200792" y="39111"/>
                  <a:pt x="200792" y="40409"/>
                </a:cubicBezTo>
                <a:cubicBezTo>
                  <a:pt x="200792" y="46904"/>
                  <a:pt x="203060" y="50801"/>
                  <a:pt x="205328" y="50801"/>
                </a:cubicBezTo>
                <a:cubicBezTo>
                  <a:pt x="208730" y="50801"/>
                  <a:pt x="208730" y="44306"/>
                  <a:pt x="208730" y="40409"/>
                </a:cubicBezTo>
                <a:cubicBezTo>
                  <a:pt x="208730" y="40409"/>
                  <a:pt x="208730" y="40409"/>
                  <a:pt x="208730" y="39111"/>
                </a:cubicBezTo>
                <a:cubicBezTo>
                  <a:pt x="206462" y="37812"/>
                  <a:pt x="204194" y="36513"/>
                  <a:pt x="201926" y="36513"/>
                </a:cubicBezTo>
                <a:close/>
                <a:moveTo>
                  <a:pt x="123005" y="34925"/>
                </a:moveTo>
                <a:cubicBezTo>
                  <a:pt x="120737" y="34925"/>
                  <a:pt x="118469" y="36248"/>
                  <a:pt x="116201" y="37571"/>
                </a:cubicBezTo>
                <a:cubicBezTo>
                  <a:pt x="116201" y="38894"/>
                  <a:pt x="115067" y="38894"/>
                  <a:pt x="115067" y="38894"/>
                </a:cubicBezTo>
                <a:cubicBezTo>
                  <a:pt x="115067" y="38894"/>
                  <a:pt x="115067" y="40216"/>
                  <a:pt x="115067" y="40216"/>
                </a:cubicBezTo>
                <a:cubicBezTo>
                  <a:pt x="115067" y="46831"/>
                  <a:pt x="116201" y="50800"/>
                  <a:pt x="119603" y="50800"/>
                </a:cubicBezTo>
                <a:cubicBezTo>
                  <a:pt x="123005" y="50800"/>
                  <a:pt x="123005" y="44185"/>
                  <a:pt x="123005" y="40216"/>
                </a:cubicBezTo>
                <a:cubicBezTo>
                  <a:pt x="123005" y="38894"/>
                  <a:pt x="123005" y="36248"/>
                  <a:pt x="123005" y="34925"/>
                </a:cubicBezTo>
                <a:close/>
                <a:moveTo>
                  <a:pt x="162011" y="31750"/>
                </a:moveTo>
                <a:cubicBezTo>
                  <a:pt x="159290" y="31750"/>
                  <a:pt x="157929" y="35560"/>
                  <a:pt x="157929" y="40640"/>
                </a:cubicBezTo>
                <a:cubicBezTo>
                  <a:pt x="157929" y="46990"/>
                  <a:pt x="159290" y="50800"/>
                  <a:pt x="162011" y="50800"/>
                </a:cubicBezTo>
                <a:cubicBezTo>
                  <a:pt x="166093" y="50800"/>
                  <a:pt x="167454" y="44450"/>
                  <a:pt x="167454" y="40640"/>
                </a:cubicBezTo>
                <a:cubicBezTo>
                  <a:pt x="167454" y="36830"/>
                  <a:pt x="166093" y="31750"/>
                  <a:pt x="162011" y="31750"/>
                </a:cubicBezTo>
                <a:close/>
                <a:moveTo>
                  <a:pt x="144703" y="28575"/>
                </a:moveTo>
                <a:cubicBezTo>
                  <a:pt x="144703" y="28575"/>
                  <a:pt x="144703" y="28575"/>
                  <a:pt x="144703" y="55075"/>
                </a:cubicBezTo>
                <a:cubicBezTo>
                  <a:pt x="144703" y="55075"/>
                  <a:pt x="143389" y="55075"/>
                  <a:pt x="143389" y="55075"/>
                </a:cubicBezTo>
                <a:cubicBezTo>
                  <a:pt x="143389" y="55075"/>
                  <a:pt x="143389" y="55075"/>
                  <a:pt x="139447" y="55075"/>
                </a:cubicBezTo>
                <a:cubicBezTo>
                  <a:pt x="139447" y="55075"/>
                  <a:pt x="139447" y="55075"/>
                  <a:pt x="139447" y="32550"/>
                </a:cubicBezTo>
                <a:cubicBezTo>
                  <a:pt x="139447" y="32550"/>
                  <a:pt x="139447" y="32550"/>
                  <a:pt x="135504" y="33875"/>
                </a:cubicBezTo>
                <a:cubicBezTo>
                  <a:pt x="135504" y="33875"/>
                  <a:pt x="135504" y="33875"/>
                  <a:pt x="134190" y="33875"/>
                </a:cubicBezTo>
                <a:cubicBezTo>
                  <a:pt x="134190" y="33875"/>
                  <a:pt x="134190" y="33875"/>
                  <a:pt x="132876" y="31225"/>
                </a:cubicBezTo>
                <a:cubicBezTo>
                  <a:pt x="131562" y="31225"/>
                  <a:pt x="130248" y="32550"/>
                  <a:pt x="127619" y="32550"/>
                </a:cubicBezTo>
                <a:cubicBezTo>
                  <a:pt x="128934" y="35200"/>
                  <a:pt x="128934" y="37850"/>
                  <a:pt x="128934" y="40500"/>
                </a:cubicBezTo>
                <a:cubicBezTo>
                  <a:pt x="128934" y="51100"/>
                  <a:pt x="124991" y="56400"/>
                  <a:pt x="118420" y="56400"/>
                </a:cubicBezTo>
                <a:cubicBezTo>
                  <a:pt x="113164" y="56400"/>
                  <a:pt x="109221" y="51100"/>
                  <a:pt x="109221" y="41825"/>
                </a:cubicBezTo>
                <a:cubicBezTo>
                  <a:pt x="106593" y="43150"/>
                  <a:pt x="103964" y="44475"/>
                  <a:pt x="101336" y="47125"/>
                </a:cubicBezTo>
                <a:cubicBezTo>
                  <a:pt x="101336" y="47125"/>
                  <a:pt x="101336" y="47125"/>
                  <a:pt x="101336" y="55075"/>
                </a:cubicBezTo>
                <a:cubicBezTo>
                  <a:pt x="101336" y="55075"/>
                  <a:pt x="101336" y="55075"/>
                  <a:pt x="100022" y="55075"/>
                </a:cubicBezTo>
                <a:cubicBezTo>
                  <a:pt x="100022" y="55075"/>
                  <a:pt x="100022" y="55075"/>
                  <a:pt x="97394" y="55075"/>
                </a:cubicBezTo>
                <a:cubicBezTo>
                  <a:pt x="96080" y="55075"/>
                  <a:pt x="96080" y="55075"/>
                  <a:pt x="96080" y="55075"/>
                </a:cubicBezTo>
                <a:cubicBezTo>
                  <a:pt x="96080" y="55075"/>
                  <a:pt x="96080" y="55075"/>
                  <a:pt x="96080" y="49775"/>
                </a:cubicBezTo>
                <a:cubicBezTo>
                  <a:pt x="85566" y="57725"/>
                  <a:pt x="77681" y="65675"/>
                  <a:pt x="72425" y="77600"/>
                </a:cubicBezTo>
                <a:cubicBezTo>
                  <a:pt x="73739" y="76275"/>
                  <a:pt x="75053" y="76275"/>
                  <a:pt x="76367" y="76275"/>
                </a:cubicBezTo>
                <a:cubicBezTo>
                  <a:pt x="82938" y="76275"/>
                  <a:pt x="86880" y="81575"/>
                  <a:pt x="86880" y="90850"/>
                </a:cubicBezTo>
                <a:cubicBezTo>
                  <a:pt x="86880" y="101450"/>
                  <a:pt x="82938" y="106750"/>
                  <a:pt x="76367" y="106750"/>
                </a:cubicBezTo>
                <a:cubicBezTo>
                  <a:pt x="71111" y="106750"/>
                  <a:pt x="68482" y="102775"/>
                  <a:pt x="67168" y="97475"/>
                </a:cubicBezTo>
                <a:cubicBezTo>
                  <a:pt x="65854" y="106750"/>
                  <a:pt x="69796" y="120000"/>
                  <a:pt x="75053" y="127950"/>
                </a:cubicBezTo>
                <a:cubicBezTo>
                  <a:pt x="75053" y="127950"/>
                  <a:pt x="76367" y="127950"/>
                  <a:pt x="76367" y="127950"/>
                </a:cubicBezTo>
                <a:cubicBezTo>
                  <a:pt x="76367" y="127950"/>
                  <a:pt x="76367" y="127950"/>
                  <a:pt x="78995" y="127950"/>
                </a:cubicBezTo>
                <a:cubicBezTo>
                  <a:pt x="78995" y="127950"/>
                  <a:pt x="80310" y="127950"/>
                  <a:pt x="80310" y="127950"/>
                </a:cubicBezTo>
                <a:cubicBezTo>
                  <a:pt x="80310" y="127950"/>
                  <a:pt x="80310" y="127950"/>
                  <a:pt x="80310" y="133250"/>
                </a:cubicBezTo>
                <a:cubicBezTo>
                  <a:pt x="82938" y="134575"/>
                  <a:pt x="85566" y="135900"/>
                  <a:pt x="88195" y="135900"/>
                </a:cubicBezTo>
                <a:cubicBezTo>
                  <a:pt x="89509" y="130600"/>
                  <a:pt x="93451" y="126625"/>
                  <a:pt x="97394" y="126625"/>
                </a:cubicBezTo>
                <a:cubicBezTo>
                  <a:pt x="102650" y="126625"/>
                  <a:pt x="106593" y="130600"/>
                  <a:pt x="107907" y="135900"/>
                </a:cubicBezTo>
                <a:cubicBezTo>
                  <a:pt x="110535" y="137225"/>
                  <a:pt x="113164" y="138550"/>
                  <a:pt x="114478" y="145175"/>
                </a:cubicBezTo>
                <a:cubicBezTo>
                  <a:pt x="115792" y="147825"/>
                  <a:pt x="115792" y="150475"/>
                  <a:pt x="117106" y="151800"/>
                </a:cubicBezTo>
                <a:cubicBezTo>
                  <a:pt x="117106" y="151800"/>
                  <a:pt x="117106" y="151800"/>
                  <a:pt x="117106" y="133250"/>
                </a:cubicBezTo>
                <a:cubicBezTo>
                  <a:pt x="117106" y="133250"/>
                  <a:pt x="117106" y="133250"/>
                  <a:pt x="114478" y="134575"/>
                </a:cubicBezTo>
                <a:cubicBezTo>
                  <a:pt x="113164" y="135900"/>
                  <a:pt x="113164" y="135900"/>
                  <a:pt x="113164" y="135900"/>
                </a:cubicBezTo>
                <a:cubicBezTo>
                  <a:pt x="113164" y="134575"/>
                  <a:pt x="113164" y="134575"/>
                  <a:pt x="113164" y="134575"/>
                </a:cubicBezTo>
                <a:cubicBezTo>
                  <a:pt x="113164" y="134575"/>
                  <a:pt x="113164" y="134575"/>
                  <a:pt x="111849" y="131925"/>
                </a:cubicBezTo>
                <a:cubicBezTo>
                  <a:pt x="111849" y="131925"/>
                  <a:pt x="111849" y="130600"/>
                  <a:pt x="111849" y="130600"/>
                </a:cubicBezTo>
                <a:cubicBezTo>
                  <a:pt x="111849" y="130600"/>
                  <a:pt x="111849" y="130600"/>
                  <a:pt x="118420" y="127950"/>
                </a:cubicBezTo>
                <a:cubicBezTo>
                  <a:pt x="118420" y="127950"/>
                  <a:pt x="118420" y="127950"/>
                  <a:pt x="122363" y="127950"/>
                </a:cubicBezTo>
                <a:cubicBezTo>
                  <a:pt x="122363" y="127950"/>
                  <a:pt x="122363" y="127950"/>
                  <a:pt x="122363" y="155775"/>
                </a:cubicBezTo>
                <a:cubicBezTo>
                  <a:pt x="122363" y="155775"/>
                  <a:pt x="122363" y="157100"/>
                  <a:pt x="122363" y="157100"/>
                </a:cubicBezTo>
                <a:cubicBezTo>
                  <a:pt x="122363" y="157100"/>
                  <a:pt x="122363" y="157100"/>
                  <a:pt x="121049" y="157100"/>
                </a:cubicBezTo>
                <a:cubicBezTo>
                  <a:pt x="123677" y="159750"/>
                  <a:pt x="128934" y="161075"/>
                  <a:pt x="135504" y="162400"/>
                </a:cubicBezTo>
                <a:cubicBezTo>
                  <a:pt x="144703" y="165050"/>
                  <a:pt x="159159" y="151800"/>
                  <a:pt x="161787" y="159750"/>
                </a:cubicBezTo>
                <a:cubicBezTo>
                  <a:pt x="164416" y="175650"/>
                  <a:pt x="173615" y="186250"/>
                  <a:pt x="181500" y="191550"/>
                </a:cubicBezTo>
                <a:cubicBezTo>
                  <a:pt x="181500" y="191550"/>
                  <a:pt x="181500" y="191550"/>
                  <a:pt x="181500" y="183600"/>
                </a:cubicBezTo>
                <a:cubicBezTo>
                  <a:pt x="181500" y="183600"/>
                  <a:pt x="181500" y="183600"/>
                  <a:pt x="178872" y="186250"/>
                </a:cubicBezTo>
                <a:cubicBezTo>
                  <a:pt x="177557" y="186250"/>
                  <a:pt x="177557" y="186250"/>
                  <a:pt x="177557" y="186250"/>
                </a:cubicBezTo>
                <a:cubicBezTo>
                  <a:pt x="177557" y="186250"/>
                  <a:pt x="177557" y="184925"/>
                  <a:pt x="176243" y="184925"/>
                </a:cubicBezTo>
                <a:cubicBezTo>
                  <a:pt x="176243" y="184925"/>
                  <a:pt x="176243" y="184925"/>
                  <a:pt x="176243" y="182275"/>
                </a:cubicBezTo>
                <a:cubicBezTo>
                  <a:pt x="176243" y="182275"/>
                  <a:pt x="176243" y="180950"/>
                  <a:pt x="176243" y="180950"/>
                </a:cubicBezTo>
                <a:cubicBezTo>
                  <a:pt x="176243" y="180950"/>
                  <a:pt x="176243" y="180950"/>
                  <a:pt x="182814" y="178300"/>
                </a:cubicBezTo>
                <a:cubicBezTo>
                  <a:pt x="182814" y="178300"/>
                  <a:pt x="182814" y="178300"/>
                  <a:pt x="186756" y="178300"/>
                </a:cubicBezTo>
                <a:cubicBezTo>
                  <a:pt x="186756" y="178300"/>
                  <a:pt x="186756" y="178300"/>
                  <a:pt x="186756" y="194200"/>
                </a:cubicBezTo>
                <a:cubicBezTo>
                  <a:pt x="194641" y="196850"/>
                  <a:pt x="201213" y="194200"/>
                  <a:pt x="199898" y="186250"/>
                </a:cubicBezTo>
                <a:cubicBezTo>
                  <a:pt x="199898" y="186250"/>
                  <a:pt x="198584" y="186250"/>
                  <a:pt x="198584" y="186250"/>
                </a:cubicBezTo>
                <a:cubicBezTo>
                  <a:pt x="198584" y="186250"/>
                  <a:pt x="198584" y="184925"/>
                  <a:pt x="198584" y="184925"/>
                </a:cubicBezTo>
                <a:cubicBezTo>
                  <a:pt x="198584" y="184925"/>
                  <a:pt x="198584" y="184925"/>
                  <a:pt x="197270" y="182275"/>
                </a:cubicBezTo>
                <a:cubicBezTo>
                  <a:pt x="197270" y="182275"/>
                  <a:pt x="197270" y="180950"/>
                  <a:pt x="198584" y="180950"/>
                </a:cubicBezTo>
                <a:cubicBezTo>
                  <a:pt x="198584" y="180950"/>
                  <a:pt x="198584" y="180950"/>
                  <a:pt x="199898" y="180950"/>
                </a:cubicBezTo>
                <a:cubicBezTo>
                  <a:pt x="198584" y="167700"/>
                  <a:pt x="199898" y="166375"/>
                  <a:pt x="199898" y="166375"/>
                </a:cubicBezTo>
                <a:cubicBezTo>
                  <a:pt x="199898" y="166375"/>
                  <a:pt x="226182" y="169025"/>
                  <a:pt x="234066" y="161075"/>
                </a:cubicBezTo>
                <a:cubicBezTo>
                  <a:pt x="238009" y="157100"/>
                  <a:pt x="240637" y="151800"/>
                  <a:pt x="241951" y="146500"/>
                </a:cubicBezTo>
                <a:cubicBezTo>
                  <a:pt x="243266" y="145175"/>
                  <a:pt x="244580" y="143850"/>
                  <a:pt x="245894" y="143850"/>
                </a:cubicBezTo>
                <a:cubicBezTo>
                  <a:pt x="245894" y="143850"/>
                  <a:pt x="245894" y="143850"/>
                  <a:pt x="245894" y="133250"/>
                </a:cubicBezTo>
                <a:cubicBezTo>
                  <a:pt x="245894" y="133250"/>
                  <a:pt x="245894" y="133250"/>
                  <a:pt x="241951" y="134575"/>
                </a:cubicBezTo>
                <a:cubicBezTo>
                  <a:pt x="241951" y="135900"/>
                  <a:pt x="241951" y="135900"/>
                  <a:pt x="241951" y="135900"/>
                </a:cubicBezTo>
                <a:cubicBezTo>
                  <a:pt x="241951" y="134575"/>
                  <a:pt x="240637" y="134575"/>
                  <a:pt x="240637" y="134575"/>
                </a:cubicBezTo>
                <a:cubicBezTo>
                  <a:pt x="240637" y="134575"/>
                  <a:pt x="240637" y="134575"/>
                  <a:pt x="240637" y="131925"/>
                </a:cubicBezTo>
                <a:cubicBezTo>
                  <a:pt x="240637" y="131925"/>
                  <a:pt x="240637" y="130600"/>
                  <a:pt x="240637" y="130600"/>
                </a:cubicBezTo>
                <a:cubicBezTo>
                  <a:pt x="240637" y="130600"/>
                  <a:pt x="240637" y="130600"/>
                  <a:pt x="247208" y="127950"/>
                </a:cubicBezTo>
                <a:cubicBezTo>
                  <a:pt x="247208" y="127950"/>
                  <a:pt x="247208" y="127950"/>
                  <a:pt x="249836" y="127950"/>
                </a:cubicBezTo>
                <a:cubicBezTo>
                  <a:pt x="251151" y="127950"/>
                  <a:pt x="251151" y="127950"/>
                  <a:pt x="251151" y="127950"/>
                </a:cubicBezTo>
                <a:cubicBezTo>
                  <a:pt x="251151" y="127950"/>
                  <a:pt x="251151" y="127950"/>
                  <a:pt x="251151" y="143850"/>
                </a:cubicBezTo>
                <a:cubicBezTo>
                  <a:pt x="251151" y="143850"/>
                  <a:pt x="252465" y="143850"/>
                  <a:pt x="252465" y="143850"/>
                </a:cubicBezTo>
                <a:cubicBezTo>
                  <a:pt x="264292" y="137225"/>
                  <a:pt x="262978" y="113375"/>
                  <a:pt x="257721" y="94825"/>
                </a:cubicBezTo>
                <a:cubicBezTo>
                  <a:pt x="256407" y="102775"/>
                  <a:pt x="253779" y="106750"/>
                  <a:pt x="247208" y="106750"/>
                </a:cubicBezTo>
                <a:cubicBezTo>
                  <a:pt x="241951" y="106750"/>
                  <a:pt x="238009" y="101450"/>
                  <a:pt x="238009" y="92175"/>
                </a:cubicBezTo>
                <a:cubicBezTo>
                  <a:pt x="238009" y="81575"/>
                  <a:pt x="241951" y="76275"/>
                  <a:pt x="248522" y="76275"/>
                </a:cubicBezTo>
                <a:cubicBezTo>
                  <a:pt x="248522" y="76275"/>
                  <a:pt x="249836" y="76275"/>
                  <a:pt x="249836" y="76275"/>
                </a:cubicBezTo>
                <a:cubicBezTo>
                  <a:pt x="244580" y="67000"/>
                  <a:pt x="238009" y="59050"/>
                  <a:pt x="230124" y="52425"/>
                </a:cubicBezTo>
                <a:cubicBezTo>
                  <a:pt x="230124" y="52425"/>
                  <a:pt x="230124" y="52425"/>
                  <a:pt x="230124" y="55075"/>
                </a:cubicBezTo>
                <a:cubicBezTo>
                  <a:pt x="230124" y="55075"/>
                  <a:pt x="230124" y="55075"/>
                  <a:pt x="228810" y="55075"/>
                </a:cubicBezTo>
                <a:cubicBezTo>
                  <a:pt x="228810" y="55075"/>
                  <a:pt x="228810" y="55075"/>
                  <a:pt x="224867" y="55075"/>
                </a:cubicBezTo>
                <a:cubicBezTo>
                  <a:pt x="224867" y="55075"/>
                  <a:pt x="224867" y="55075"/>
                  <a:pt x="224867" y="48450"/>
                </a:cubicBezTo>
                <a:cubicBezTo>
                  <a:pt x="220925" y="47125"/>
                  <a:pt x="218297" y="44475"/>
                  <a:pt x="215668" y="43150"/>
                </a:cubicBezTo>
                <a:cubicBezTo>
                  <a:pt x="214354" y="51100"/>
                  <a:pt x="210412" y="56400"/>
                  <a:pt x="205155" y="56400"/>
                </a:cubicBezTo>
                <a:cubicBezTo>
                  <a:pt x="198584" y="56400"/>
                  <a:pt x="194641" y="49775"/>
                  <a:pt x="194641" y="40500"/>
                </a:cubicBezTo>
                <a:cubicBezTo>
                  <a:pt x="194641" y="37850"/>
                  <a:pt x="194641" y="36525"/>
                  <a:pt x="195956" y="33875"/>
                </a:cubicBezTo>
                <a:cubicBezTo>
                  <a:pt x="193327" y="32550"/>
                  <a:pt x="189385" y="32550"/>
                  <a:pt x="186756" y="31225"/>
                </a:cubicBezTo>
                <a:cubicBezTo>
                  <a:pt x="186756" y="31225"/>
                  <a:pt x="186756" y="31225"/>
                  <a:pt x="186756" y="55075"/>
                </a:cubicBezTo>
                <a:cubicBezTo>
                  <a:pt x="186756" y="55075"/>
                  <a:pt x="186756" y="55075"/>
                  <a:pt x="182814" y="55075"/>
                </a:cubicBezTo>
                <a:cubicBezTo>
                  <a:pt x="181500" y="55075"/>
                  <a:pt x="181500" y="55075"/>
                  <a:pt x="181500" y="55075"/>
                </a:cubicBezTo>
                <a:cubicBezTo>
                  <a:pt x="181500" y="55075"/>
                  <a:pt x="181500" y="55075"/>
                  <a:pt x="181500" y="32550"/>
                </a:cubicBezTo>
                <a:cubicBezTo>
                  <a:pt x="181500" y="32550"/>
                  <a:pt x="181500" y="32550"/>
                  <a:pt x="178872" y="33875"/>
                </a:cubicBezTo>
                <a:cubicBezTo>
                  <a:pt x="177557" y="33875"/>
                  <a:pt x="177557" y="33875"/>
                  <a:pt x="177557" y="33875"/>
                </a:cubicBezTo>
                <a:cubicBezTo>
                  <a:pt x="177557" y="33875"/>
                  <a:pt x="177557" y="33875"/>
                  <a:pt x="176243" y="33875"/>
                </a:cubicBezTo>
                <a:cubicBezTo>
                  <a:pt x="176243" y="33875"/>
                  <a:pt x="176243" y="33875"/>
                  <a:pt x="176243" y="31225"/>
                </a:cubicBezTo>
                <a:cubicBezTo>
                  <a:pt x="176243" y="29900"/>
                  <a:pt x="176243" y="29900"/>
                  <a:pt x="176243" y="29900"/>
                </a:cubicBezTo>
                <a:cubicBezTo>
                  <a:pt x="176243" y="29900"/>
                  <a:pt x="176243" y="29900"/>
                  <a:pt x="177557" y="29900"/>
                </a:cubicBezTo>
                <a:cubicBezTo>
                  <a:pt x="173615" y="28575"/>
                  <a:pt x="170987" y="28575"/>
                  <a:pt x="168358" y="28575"/>
                </a:cubicBezTo>
                <a:cubicBezTo>
                  <a:pt x="170987" y="31225"/>
                  <a:pt x="172301" y="35200"/>
                  <a:pt x="172301" y="40500"/>
                </a:cubicBezTo>
                <a:cubicBezTo>
                  <a:pt x="172301" y="51100"/>
                  <a:pt x="168358" y="56400"/>
                  <a:pt x="161787" y="56400"/>
                </a:cubicBezTo>
                <a:cubicBezTo>
                  <a:pt x="155217" y="56400"/>
                  <a:pt x="152588" y="49775"/>
                  <a:pt x="151274" y="40500"/>
                </a:cubicBezTo>
                <a:cubicBezTo>
                  <a:pt x="151274" y="35200"/>
                  <a:pt x="153903" y="29900"/>
                  <a:pt x="156531" y="28575"/>
                </a:cubicBezTo>
                <a:cubicBezTo>
                  <a:pt x="152588" y="28575"/>
                  <a:pt x="148646" y="28575"/>
                  <a:pt x="144703" y="28575"/>
                </a:cubicBezTo>
                <a:close/>
                <a:moveTo>
                  <a:pt x="164533" y="0"/>
                </a:moveTo>
                <a:cubicBezTo>
                  <a:pt x="205215" y="0"/>
                  <a:pt x="240648" y="17090"/>
                  <a:pt x="266895" y="48642"/>
                </a:cubicBezTo>
                <a:cubicBezTo>
                  <a:pt x="285268" y="72305"/>
                  <a:pt x="294454" y="99914"/>
                  <a:pt x="291829" y="130150"/>
                </a:cubicBezTo>
                <a:cubicBezTo>
                  <a:pt x="289205" y="155129"/>
                  <a:pt x="278706" y="181422"/>
                  <a:pt x="269520" y="206400"/>
                </a:cubicBezTo>
                <a:cubicBezTo>
                  <a:pt x="253772" y="247154"/>
                  <a:pt x="239336" y="286594"/>
                  <a:pt x="257709" y="324718"/>
                </a:cubicBezTo>
                <a:cubicBezTo>
                  <a:pt x="257709" y="327348"/>
                  <a:pt x="257709" y="329977"/>
                  <a:pt x="256396" y="332606"/>
                </a:cubicBezTo>
                <a:cubicBezTo>
                  <a:pt x="255084" y="335236"/>
                  <a:pt x="252459" y="336550"/>
                  <a:pt x="249835" y="336550"/>
                </a:cubicBezTo>
                <a:cubicBezTo>
                  <a:pt x="249835" y="336550"/>
                  <a:pt x="249835" y="336550"/>
                  <a:pt x="105478" y="336550"/>
                </a:cubicBezTo>
                <a:cubicBezTo>
                  <a:pt x="101541" y="336550"/>
                  <a:pt x="98916" y="333921"/>
                  <a:pt x="97604" y="331292"/>
                </a:cubicBezTo>
                <a:cubicBezTo>
                  <a:pt x="96292" y="328662"/>
                  <a:pt x="96292" y="327348"/>
                  <a:pt x="96292" y="315516"/>
                </a:cubicBezTo>
                <a:cubicBezTo>
                  <a:pt x="96292" y="314201"/>
                  <a:pt x="96292" y="312887"/>
                  <a:pt x="96292" y="312887"/>
                </a:cubicBezTo>
                <a:cubicBezTo>
                  <a:pt x="94979" y="294481"/>
                  <a:pt x="87105" y="294481"/>
                  <a:pt x="71357" y="294481"/>
                </a:cubicBezTo>
                <a:cubicBezTo>
                  <a:pt x="58234" y="294481"/>
                  <a:pt x="42486" y="294481"/>
                  <a:pt x="31987" y="278706"/>
                </a:cubicBezTo>
                <a:cubicBezTo>
                  <a:pt x="24113" y="266874"/>
                  <a:pt x="24113" y="251098"/>
                  <a:pt x="25426" y="236637"/>
                </a:cubicBezTo>
                <a:cubicBezTo>
                  <a:pt x="25426" y="224805"/>
                  <a:pt x="25426" y="212973"/>
                  <a:pt x="21489" y="209029"/>
                </a:cubicBezTo>
                <a:cubicBezTo>
                  <a:pt x="21489" y="207715"/>
                  <a:pt x="17552" y="206400"/>
                  <a:pt x="16239" y="205085"/>
                </a:cubicBezTo>
                <a:cubicBezTo>
                  <a:pt x="10990" y="202456"/>
                  <a:pt x="3116" y="199827"/>
                  <a:pt x="491" y="191939"/>
                </a:cubicBezTo>
                <a:cubicBezTo>
                  <a:pt x="-821" y="187995"/>
                  <a:pt x="491" y="182736"/>
                  <a:pt x="4428" y="177478"/>
                </a:cubicBezTo>
                <a:cubicBezTo>
                  <a:pt x="17552" y="156443"/>
                  <a:pt x="20176" y="144612"/>
                  <a:pt x="24113" y="126206"/>
                </a:cubicBezTo>
                <a:cubicBezTo>
                  <a:pt x="25426" y="118319"/>
                  <a:pt x="26738" y="109116"/>
                  <a:pt x="29363" y="97284"/>
                </a:cubicBezTo>
                <a:cubicBezTo>
                  <a:pt x="38549" y="68361"/>
                  <a:pt x="55609" y="43383"/>
                  <a:pt x="81856" y="26293"/>
                </a:cubicBezTo>
                <a:cubicBezTo>
                  <a:pt x="105478" y="9202"/>
                  <a:pt x="135662" y="0"/>
                  <a:pt x="164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5" name="椭圆 10"/>
          <p:cNvSpPr/>
          <p:nvPr/>
        </p:nvSpPr>
        <p:spPr>
          <a:xfrm>
            <a:off x="5943602" y="4461900"/>
            <a:ext cx="304798" cy="277693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6" name="椭圆 11"/>
          <p:cNvSpPr/>
          <p:nvPr/>
        </p:nvSpPr>
        <p:spPr>
          <a:xfrm>
            <a:off x="5943602" y="5269752"/>
            <a:ext cx="304798" cy="284764"/>
          </a:xfrm>
          <a:custGeom>
            <a:avLst/>
            <a:gdLst>
              <a:gd name="connsiteX0" fmla="*/ 159472 w 338138"/>
              <a:gd name="connsiteY0" fmla="*/ 265112 h 315913"/>
              <a:gd name="connsiteX1" fmla="*/ 155575 w 338138"/>
              <a:gd name="connsiteY1" fmla="*/ 269194 h 315913"/>
              <a:gd name="connsiteX2" fmla="*/ 155575 w 338138"/>
              <a:gd name="connsiteY2" fmla="*/ 289605 h 315913"/>
              <a:gd name="connsiteX3" fmla="*/ 158173 w 338138"/>
              <a:gd name="connsiteY3" fmla="*/ 293687 h 315913"/>
              <a:gd name="connsiteX4" fmla="*/ 181553 w 338138"/>
              <a:gd name="connsiteY4" fmla="*/ 293687 h 315913"/>
              <a:gd name="connsiteX5" fmla="*/ 184150 w 338138"/>
              <a:gd name="connsiteY5" fmla="*/ 290966 h 315913"/>
              <a:gd name="connsiteX6" fmla="*/ 184150 w 338138"/>
              <a:gd name="connsiteY6" fmla="*/ 269194 h 315913"/>
              <a:gd name="connsiteX7" fmla="*/ 181553 w 338138"/>
              <a:gd name="connsiteY7" fmla="*/ 265112 h 315913"/>
              <a:gd name="connsiteX8" fmla="*/ 159472 w 338138"/>
              <a:gd name="connsiteY8" fmla="*/ 265112 h 315913"/>
              <a:gd name="connsiteX9" fmla="*/ 169069 w 338138"/>
              <a:gd name="connsiteY9" fmla="*/ 222250 h 315913"/>
              <a:gd name="connsiteX10" fmla="*/ 155575 w 338138"/>
              <a:gd name="connsiteY10" fmla="*/ 235744 h 315913"/>
              <a:gd name="connsiteX11" fmla="*/ 169069 w 338138"/>
              <a:gd name="connsiteY11" fmla="*/ 249238 h 315913"/>
              <a:gd name="connsiteX12" fmla="*/ 182563 w 338138"/>
              <a:gd name="connsiteY12" fmla="*/ 235744 h 315913"/>
              <a:gd name="connsiteX13" fmla="*/ 169069 w 338138"/>
              <a:gd name="connsiteY13" fmla="*/ 222250 h 315913"/>
              <a:gd name="connsiteX14" fmla="*/ 145852 w 338138"/>
              <a:gd name="connsiteY14" fmla="*/ 55033 h 315913"/>
              <a:gd name="connsiteX15" fmla="*/ 157704 w 338138"/>
              <a:gd name="connsiteY15" fmla="*/ 56356 h 315913"/>
              <a:gd name="connsiteX16" fmla="*/ 156388 w 338138"/>
              <a:gd name="connsiteY16" fmla="*/ 68262 h 315913"/>
              <a:gd name="connsiteX17" fmla="*/ 57619 w 338138"/>
              <a:gd name="connsiteY17" fmla="*/ 137054 h 315913"/>
              <a:gd name="connsiteX18" fmla="*/ 53669 w 338138"/>
              <a:gd name="connsiteY18" fmla="*/ 139700 h 315913"/>
              <a:gd name="connsiteX19" fmla="*/ 47084 w 338138"/>
              <a:gd name="connsiteY19" fmla="*/ 135731 h 315913"/>
              <a:gd name="connsiteX20" fmla="*/ 48401 w 338138"/>
              <a:gd name="connsiteY20" fmla="*/ 123825 h 315913"/>
              <a:gd name="connsiteX21" fmla="*/ 145852 w 338138"/>
              <a:gd name="connsiteY21" fmla="*/ 55033 h 315913"/>
              <a:gd name="connsiteX22" fmla="*/ 88577 w 338138"/>
              <a:gd name="connsiteY22" fmla="*/ 47055 h 315913"/>
              <a:gd name="connsiteX23" fmla="*/ 100532 w 338138"/>
              <a:gd name="connsiteY23" fmla="*/ 48358 h 315913"/>
              <a:gd name="connsiteX24" fmla="*/ 99203 w 338138"/>
              <a:gd name="connsiteY24" fmla="*/ 60081 h 315913"/>
              <a:gd name="connsiteX25" fmla="*/ 52712 w 338138"/>
              <a:gd name="connsiteY25" fmla="*/ 92645 h 315913"/>
              <a:gd name="connsiteX26" fmla="*/ 47399 w 338138"/>
              <a:gd name="connsiteY26" fmla="*/ 95250 h 315913"/>
              <a:gd name="connsiteX27" fmla="*/ 40757 w 338138"/>
              <a:gd name="connsiteY27" fmla="*/ 91342 h 315913"/>
              <a:gd name="connsiteX28" fmla="*/ 43414 w 338138"/>
              <a:gd name="connsiteY28" fmla="*/ 79619 h 315913"/>
              <a:gd name="connsiteX29" fmla="*/ 88577 w 338138"/>
              <a:gd name="connsiteY29" fmla="*/ 47055 h 315913"/>
              <a:gd name="connsiteX30" fmla="*/ 35086 w 338138"/>
              <a:gd name="connsiteY30" fmla="*/ 22225 h 315913"/>
              <a:gd name="connsiteX31" fmla="*/ 20637 w 338138"/>
              <a:gd name="connsiteY31" fmla="*/ 35344 h 315913"/>
              <a:gd name="connsiteX32" fmla="*/ 20637 w 338138"/>
              <a:gd name="connsiteY32" fmla="*/ 196707 h 315913"/>
              <a:gd name="connsiteX33" fmla="*/ 35086 w 338138"/>
              <a:gd name="connsiteY33" fmla="*/ 211138 h 315913"/>
              <a:gd name="connsiteX34" fmla="*/ 303051 w 338138"/>
              <a:gd name="connsiteY34" fmla="*/ 211138 h 315913"/>
              <a:gd name="connsiteX35" fmla="*/ 317500 w 338138"/>
              <a:gd name="connsiteY35" fmla="*/ 196707 h 315913"/>
              <a:gd name="connsiteX36" fmla="*/ 317500 w 338138"/>
              <a:gd name="connsiteY36" fmla="*/ 35344 h 315913"/>
              <a:gd name="connsiteX37" fmla="*/ 303051 w 338138"/>
              <a:gd name="connsiteY37" fmla="*/ 22225 h 315913"/>
              <a:gd name="connsiteX38" fmla="*/ 35086 w 338138"/>
              <a:gd name="connsiteY38" fmla="*/ 22225 h 315913"/>
              <a:gd name="connsiteX39" fmla="*/ 14529 w 338138"/>
              <a:gd name="connsiteY39" fmla="*/ 0 h 315913"/>
              <a:gd name="connsiteX40" fmla="*/ 323609 w 338138"/>
              <a:gd name="connsiteY40" fmla="*/ 0 h 315913"/>
              <a:gd name="connsiteX41" fmla="*/ 338138 w 338138"/>
              <a:gd name="connsiteY41" fmla="*/ 13163 h 315913"/>
              <a:gd name="connsiteX42" fmla="*/ 338138 w 338138"/>
              <a:gd name="connsiteY42" fmla="*/ 251414 h 315913"/>
              <a:gd name="connsiteX43" fmla="*/ 323609 w 338138"/>
              <a:gd name="connsiteY43" fmla="*/ 265893 h 315913"/>
              <a:gd name="connsiteX44" fmla="*/ 210016 w 338138"/>
              <a:gd name="connsiteY44" fmla="*/ 265893 h 315913"/>
              <a:gd name="connsiteX45" fmla="*/ 207374 w 338138"/>
              <a:gd name="connsiteY45" fmla="*/ 268526 h 315913"/>
              <a:gd name="connsiteX46" fmla="*/ 207374 w 338138"/>
              <a:gd name="connsiteY46" fmla="*/ 290903 h 315913"/>
              <a:gd name="connsiteX47" fmla="*/ 208695 w 338138"/>
              <a:gd name="connsiteY47" fmla="*/ 293536 h 315913"/>
              <a:gd name="connsiteX48" fmla="*/ 239074 w 338138"/>
              <a:gd name="connsiteY48" fmla="*/ 293536 h 315913"/>
              <a:gd name="connsiteX49" fmla="*/ 250962 w 338138"/>
              <a:gd name="connsiteY49" fmla="*/ 305383 h 315913"/>
              <a:gd name="connsiteX50" fmla="*/ 239074 w 338138"/>
              <a:gd name="connsiteY50" fmla="*/ 315913 h 315913"/>
              <a:gd name="connsiteX51" fmla="*/ 99064 w 338138"/>
              <a:gd name="connsiteY51" fmla="*/ 315913 h 315913"/>
              <a:gd name="connsiteX52" fmla="*/ 87176 w 338138"/>
              <a:gd name="connsiteY52" fmla="*/ 305383 h 315913"/>
              <a:gd name="connsiteX53" fmla="*/ 99064 w 338138"/>
              <a:gd name="connsiteY53" fmla="*/ 293536 h 315913"/>
              <a:gd name="connsiteX54" fmla="*/ 129444 w 338138"/>
              <a:gd name="connsiteY54" fmla="*/ 293536 h 315913"/>
              <a:gd name="connsiteX55" fmla="*/ 130765 w 338138"/>
              <a:gd name="connsiteY55" fmla="*/ 289587 h 315913"/>
              <a:gd name="connsiteX56" fmla="*/ 130765 w 338138"/>
              <a:gd name="connsiteY56" fmla="*/ 268526 h 315913"/>
              <a:gd name="connsiteX57" fmla="*/ 126802 w 338138"/>
              <a:gd name="connsiteY57" fmla="*/ 265893 h 315913"/>
              <a:gd name="connsiteX58" fmla="*/ 14529 w 338138"/>
              <a:gd name="connsiteY58" fmla="*/ 265893 h 315913"/>
              <a:gd name="connsiteX59" fmla="*/ 0 w 338138"/>
              <a:gd name="connsiteY59" fmla="*/ 251414 h 315913"/>
              <a:gd name="connsiteX60" fmla="*/ 0 w 338138"/>
              <a:gd name="connsiteY60" fmla="*/ 13163 h 315913"/>
              <a:gd name="connsiteX61" fmla="*/ 14529 w 338138"/>
              <a:gd name="connsiteY61" fmla="*/ 0 h 31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8138" h="315913">
                <a:moveTo>
                  <a:pt x="159472" y="265112"/>
                </a:moveTo>
                <a:cubicBezTo>
                  <a:pt x="159472" y="265112"/>
                  <a:pt x="155575" y="265112"/>
                  <a:pt x="155575" y="269194"/>
                </a:cubicBezTo>
                <a:cubicBezTo>
                  <a:pt x="155575" y="269194"/>
                  <a:pt x="155575" y="269194"/>
                  <a:pt x="155575" y="289605"/>
                </a:cubicBezTo>
                <a:cubicBezTo>
                  <a:pt x="155575" y="292326"/>
                  <a:pt x="155575" y="293687"/>
                  <a:pt x="158173" y="293687"/>
                </a:cubicBezTo>
                <a:cubicBezTo>
                  <a:pt x="158173" y="293687"/>
                  <a:pt x="158173" y="293687"/>
                  <a:pt x="181553" y="293687"/>
                </a:cubicBezTo>
                <a:cubicBezTo>
                  <a:pt x="182851" y="293687"/>
                  <a:pt x="184150" y="292326"/>
                  <a:pt x="184150" y="290966"/>
                </a:cubicBezTo>
                <a:cubicBezTo>
                  <a:pt x="184150" y="290966"/>
                  <a:pt x="184150" y="290966"/>
                  <a:pt x="184150" y="269194"/>
                </a:cubicBezTo>
                <a:cubicBezTo>
                  <a:pt x="184150" y="265112"/>
                  <a:pt x="181553" y="265112"/>
                  <a:pt x="181553" y="265112"/>
                </a:cubicBezTo>
                <a:cubicBezTo>
                  <a:pt x="181553" y="265112"/>
                  <a:pt x="181553" y="265112"/>
                  <a:pt x="159472" y="265112"/>
                </a:cubicBezTo>
                <a:close/>
                <a:moveTo>
                  <a:pt x="169069" y="222250"/>
                </a:moveTo>
                <a:cubicBezTo>
                  <a:pt x="161616" y="222250"/>
                  <a:pt x="155575" y="228291"/>
                  <a:pt x="155575" y="235744"/>
                </a:cubicBezTo>
                <a:cubicBezTo>
                  <a:pt x="155575" y="243197"/>
                  <a:pt x="161616" y="249238"/>
                  <a:pt x="169069" y="249238"/>
                </a:cubicBezTo>
                <a:cubicBezTo>
                  <a:pt x="176522" y="249238"/>
                  <a:pt x="182563" y="243197"/>
                  <a:pt x="182563" y="235744"/>
                </a:cubicBezTo>
                <a:cubicBezTo>
                  <a:pt x="182563" y="228291"/>
                  <a:pt x="176522" y="222250"/>
                  <a:pt x="169069" y="222250"/>
                </a:cubicBezTo>
                <a:close/>
                <a:moveTo>
                  <a:pt x="145852" y="55033"/>
                </a:moveTo>
                <a:cubicBezTo>
                  <a:pt x="149803" y="52387"/>
                  <a:pt x="155071" y="52387"/>
                  <a:pt x="157704" y="56356"/>
                </a:cubicBezTo>
                <a:cubicBezTo>
                  <a:pt x="160338" y="60325"/>
                  <a:pt x="159021" y="65616"/>
                  <a:pt x="156388" y="68262"/>
                </a:cubicBezTo>
                <a:cubicBezTo>
                  <a:pt x="57619" y="137054"/>
                  <a:pt x="57619" y="137054"/>
                  <a:pt x="57619" y="137054"/>
                </a:cubicBezTo>
                <a:cubicBezTo>
                  <a:pt x="56302" y="138377"/>
                  <a:pt x="54986" y="139700"/>
                  <a:pt x="53669" y="139700"/>
                </a:cubicBezTo>
                <a:cubicBezTo>
                  <a:pt x="51035" y="139700"/>
                  <a:pt x="48401" y="138377"/>
                  <a:pt x="47084" y="135731"/>
                </a:cubicBezTo>
                <a:cubicBezTo>
                  <a:pt x="44450" y="131762"/>
                  <a:pt x="44450" y="126471"/>
                  <a:pt x="48401" y="123825"/>
                </a:cubicBezTo>
                <a:cubicBezTo>
                  <a:pt x="145852" y="55033"/>
                  <a:pt x="145852" y="55033"/>
                  <a:pt x="145852" y="55033"/>
                </a:cubicBezTo>
                <a:close/>
                <a:moveTo>
                  <a:pt x="88577" y="47055"/>
                </a:moveTo>
                <a:cubicBezTo>
                  <a:pt x="92562" y="44450"/>
                  <a:pt x="97875" y="44450"/>
                  <a:pt x="100532" y="48358"/>
                </a:cubicBezTo>
                <a:cubicBezTo>
                  <a:pt x="103188" y="52265"/>
                  <a:pt x="101860" y="57476"/>
                  <a:pt x="99203" y="60081"/>
                </a:cubicBezTo>
                <a:cubicBezTo>
                  <a:pt x="52712" y="92645"/>
                  <a:pt x="52712" y="92645"/>
                  <a:pt x="52712" y="92645"/>
                </a:cubicBezTo>
                <a:cubicBezTo>
                  <a:pt x="51384" y="93947"/>
                  <a:pt x="50055" y="95250"/>
                  <a:pt x="47399" y="95250"/>
                </a:cubicBezTo>
                <a:cubicBezTo>
                  <a:pt x="44742" y="95250"/>
                  <a:pt x="42085" y="93947"/>
                  <a:pt x="40757" y="91342"/>
                </a:cubicBezTo>
                <a:cubicBezTo>
                  <a:pt x="38100" y="87435"/>
                  <a:pt x="39429" y="82224"/>
                  <a:pt x="43414" y="79619"/>
                </a:cubicBezTo>
                <a:cubicBezTo>
                  <a:pt x="88577" y="47055"/>
                  <a:pt x="88577" y="47055"/>
                  <a:pt x="88577" y="47055"/>
                </a:cubicBezTo>
                <a:close/>
                <a:moveTo>
                  <a:pt x="35086" y="22225"/>
                </a:moveTo>
                <a:cubicBezTo>
                  <a:pt x="27205" y="22225"/>
                  <a:pt x="20637" y="28785"/>
                  <a:pt x="20637" y="35344"/>
                </a:cubicBezTo>
                <a:cubicBezTo>
                  <a:pt x="20637" y="35344"/>
                  <a:pt x="20637" y="35344"/>
                  <a:pt x="20637" y="196707"/>
                </a:cubicBezTo>
                <a:cubicBezTo>
                  <a:pt x="20637" y="204579"/>
                  <a:pt x="27205" y="211138"/>
                  <a:pt x="35086" y="211138"/>
                </a:cubicBezTo>
                <a:cubicBezTo>
                  <a:pt x="35086" y="211138"/>
                  <a:pt x="35086" y="211138"/>
                  <a:pt x="303051" y="211138"/>
                </a:cubicBezTo>
                <a:cubicBezTo>
                  <a:pt x="310932" y="211138"/>
                  <a:pt x="317500" y="204579"/>
                  <a:pt x="317500" y="196707"/>
                </a:cubicBezTo>
                <a:lnTo>
                  <a:pt x="317500" y="35344"/>
                </a:lnTo>
                <a:cubicBezTo>
                  <a:pt x="317500" y="28785"/>
                  <a:pt x="310932" y="22225"/>
                  <a:pt x="303051" y="22225"/>
                </a:cubicBezTo>
                <a:cubicBezTo>
                  <a:pt x="303051" y="22225"/>
                  <a:pt x="303051" y="22225"/>
                  <a:pt x="35086" y="22225"/>
                </a:cubicBezTo>
                <a:close/>
                <a:moveTo>
                  <a:pt x="14529" y="0"/>
                </a:moveTo>
                <a:cubicBezTo>
                  <a:pt x="14529" y="0"/>
                  <a:pt x="14529" y="0"/>
                  <a:pt x="323609" y="0"/>
                </a:cubicBezTo>
                <a:cubicBezTo>
                  <a:pt x="331534" y="0"/>
                  <a:pt x="338138" y="5265"/>
                  <a:pt x="338138" y="13163"/>
                </a:cubicBezTo>
                <a:cubicBezTo>
                  <a:pt x="338138" y="13163"/>
                  <a:pt x="338138" y="13163"/>
                  <a:pt x="338138" y="251414"/>
                </a:cubicBezTo>
                <a:cubicBezTo>
                  <a:pt x="338138" y="259312"/>
                  <a:pt x="331534" y="265893"/>
                  <a:pt x="323609" y="265893"/>
                </a:cubicBezTo>
                <a:cubicBezTo>
                  <a:pt x="323609" y="265893"/>
                  <a:pt x="323609" y="265893"/>
                  <a:pt x="210016" y="265893"/>
                </a:cubicBezTo>
                <a:cubicBezTo>
                  <a:pt x="210016" y="265893"/>
                  <a:pt x="207374" y="265893"/>
                  <a:pt x="207374" y="268526"/>
                </a:cubicBezTo>
                <a:cubicBezTo>
                  <a:pt x="207374" y="268526"/>
                  <a:pt x="207374" y="268526"/>
                  <a:pt x="207374" y="290903"/>
                </a:cubicBezTo>
                <a:cubicBezTo>
                  <a:pt x="207374" y="292220"/>
                  <a:pt x="207374" y="293536"/>
                  <a:pt x="208695" y="293536"/>
                </a:cubicBezTo>
                <a:cubicBezTo>
                  <a:pt x="208695" y="293536"/>
                  <a:pt x="208695" y="293536"/>
                  <a:pt x="239074" y="293536"/>
                </a:cubicBezTo>
                <a:cubicBezTo>
                  <a:pt x="245679" y="293536"/>
                  <a:pt x="250962" y="298801"/>
                  <a:pt x="250962" y="305383"/>
                </a:cubicBezTo>
                <a:cubicBezTo>
                  <a:pt x="250962" y="310648"/>
                  <a:pt x="245679" y="315913"/>
                  <a:pt x="239074" y="315913"/>
                </a:cubicBezTo>
                <a:cubicBezTo>
                  <a:pt x="239074" y="315913"/>
                  <a:pt x="239074" y="315913"/>
                  <a:pt x="99064" y="315913"/>
                </a:cubicBezTo>
                <a:cubicBezTo>
                  <a:pt x="92460" y="315913"/>
                  <a:pt x="87176" y="310648"/>
                  <a:pt x="87176" y="305383"/>
                </a:cubicBezTo>
                <a:cubicBezTo>
                  <a:pt x="87176" y="298801"/>
                  <a:pt x="92460" y="293536"/>
                  <a:pt x="99064" y="293536"/>
                </a:cubicBezTo>
                <a:cubicBezTo>
                  <a:pt x="99064" y="293536"/>
                  <a:pt x="99064" y="293536"/>
                  <a:pt x="129444" y="293536"/>
                </a:cubicBezTo>
                <a:cubicBezTo>
                  <a:pt x="130765" y="293536"/>
                  <a:pt x="130765" y="292220"/>
                  <a:pt x="130765" y="289587"/>
                </a:cubicBezTo>
                <a:cubicBezTo>
                  <a:pt x="130765" y="289587"/>
                  <a:pt x="130765" y="289587"/>
                  <a:pt x="130765" y="268526"/>
                </a:cubicBezTo>
                <a:cubicBezTo>
                  <a:pt x="130765" y="264577"/>
                  <a:pt x="126802" y="265893"/>
                  <a:pt x="126802" y="265893"/>
                </a:cubicBezTo>
                <a:cubicBezTo>
                  <a:pt x="126802" y="265893"/>
                  <a:pt x="126802" y="265893"/>
                  <a:pt x="14529" y="265893"/>
                </a:cubicBezTo>
                <a:cubicBezTo>
                  <a:pt x="6604" y="265893"/>
                  <a:pt x="0" y="259312"/>
                  <a:pt x="0" y="251414"/>
                </a:cubicBezTo>
                <a:cubicBezTo>
                  <a:pt x="0" y="251414"/>
                  <a:pt x="0" y="251414"/>
                  <a:pt x="0" y="13163"/>
                </a:cubicBezTo>
                <a:cubicBezTo>
                  <a:pt x="0" y="5265"/>
                  <a:pt x="6604" y="0"/>
                  <a:pt x="145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88064" y="2134961"/>
            <a:ext cx="4097650" cy="373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788064" y="3723651"/>
            <a:ext cx="4097650" cy="373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788064" y="5380503"/>
            <a:ext cx="4097650" cy="373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248762" y="2946346"/>
            <a:ext cx="4097650" cy="373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248762" y="4574708"/>
            <a:ext cx="4097650" cy="373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22" name="燕尾形 21"/>
          <p:cNvSpPr/>
          <p:nvPr/>
        </p:nvSpPr>
        <p:spPr>
          <a:xfrm>
            <a:off x="6472018" y="2104170"/>
            <a:ext cx="107420" cy="124844"/>
          </a:xfrm>
          <a:prstGeom prst="chevron">
            <a:avLst>
              <a:gd name="adj" fmla="val 6773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3" name="燕尾形 22"/>
          <p:cNvSpPr/>
          <p:nvPr/>
        </p:nvSpPr>
        <p:spPr>
          <a:xfrm flipH="1">
            <a:off x="5624293" y="2915555"/>
            <a:ext cx="107420" cy="124844"/>
          </a:xfrm>
          <a:prstGeom prst="chevron">
            <a:avLst>
              <a:gd name="adj" fmla="val 6773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6472018" y="3726940"/>
            <a:ext cx="107420" cy="124844"/>
          </a:xfrm>
          <a:prstGeom prst="chevron">
            <a:avLst>
              <a:gd name="adj" fmla="val 6773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5" name="燕尾形 24"/>
          <p:cNvSpPr/>
          <p:nvPr/>
        </p:nvSpPr>
        <p:spPr>
          <a:xfrm flipH="1">
            <a:off x="5624293" y="4538325"/>
            <a:ext cx="107420" cy="124844"/>
          </a:xfrm>
          <a:prstGeom prst="chevron">
            <a:avLst>
              <a:gd name="adj" fmla="val 6773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6" name="燕尾形 25"/>
          <p:cNvSpPr/>
          <p:nvPr/>
        </p:nvSpPr>
        <p:spPr>
          <a:xfrm>
            <a:off x="6472018" y="5349710"/>
            <a:ext cx="107420" cy="124844"/>
          </a:xfrm>
          <a:prstGeom prst="chevron">
            <a:avLst>
              <a:gd name="adj" fmla="val 6773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7" name="PA-文本框 6"/>
          <p:cNvSpPr txBox="1"/>
          <p:nvPr>
            <p:custDataLst>
              <p:tags r:id="rId1"/>
            </p:custDataLst>
          </p:nvPr>
        </p:nvSpPr>
        <p:spPr>
          <a:xfrm>
            <a:off x="6788064" y="1734838"/>
            <a:ext cx="182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输入您的标题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8" name="PA-文本框 6"/>
          <p:cNvSpPr txBox="1"/>
          <p:nvPr>
            <p:custDataLst>
              <p:tags r:id="rId2"/>
            </p:custDataLst>
          </p:nvPr>
        </p:nvSpPr>
        <p:spPr>
          <a:xfrm>
            <a:off x="3758055" y="2483387"/>
            <a:ext cx="182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输入您的标题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9" name="PA-文本框 6"/>
          <p:cNvSpPr txBox="1"/>
          <p:nvPr>
            <p:custDataLst>
              <p:tags r:id="rId3"/>
            </p:custDataLst>
          </p:nvPr>
        </p:nvSpPr>
        <p:spPr>
          <a:xfrm>
            <a:off x="6788064" y="4900514"/>
            <a:ext cx="182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输入您的标题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30" name="PA-文本框 6"/>
          <p:cNvSpPr txBox="1"/>
          <p:nvPr>
            <p:custDataLst>
              <p:tags r:id="rId4"/>
            </p:custDataLst>
          </p:nvPr>
        </p:nvSpPr>
        <p:spPr>
          <a:xfrm>
            <a:off x="6788064" y="3237692"/>
            <a:ext cx="182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输入您的标题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31" name="PA-文本框 6"/>
          <p:cNvSpPr txBox="1"/>
          <p:nvPr>
            <p:custDataLst>
              <p:tags r:id="rId5"/>
            </p:custDataLst>
          </p:nvPr>
        </p:nvSpPr>
        <p:spPr>
          <a:xfrm>
            <a:off x="3762643" y="4162405"/>
            <a:ext cx="182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输入您的标题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-2" y="4763"/>
            <a:ext cx="12192000" cy="6853238"/>
            <a:chOff x="-2" y="4763"/>
            <a:chExt cx="12192000" cy="6853238"/>
          </a:xfrm>
        </p:grpSpPr>
        <p:sp>
          <p:nvSpPr>
            <p:cNvPr id="43" name="Freeform 52"/>
            <p:cNvSpPr/>
            <p:nvPr/>
          </p:nvSpPr>
          <p:spPr bwMode="auto">
            <a:xfrm>
              <a:off x="3175" y="4763"/>
              <a:ext cx="9307080" cy="6846888"/>
            </a:xfrm>
            <a:custGeom>
              <a:avLst/>
              <a:gdLst>
                <a:gd name="T0" fmla="*/ 0 w 5311"/>
                <a:gd name="T1" fmla="*/ 4320 h 4320"/>
                <a:gd name="T2" fmla="*/ 5311 w 5311"/>
                <a:gd name="T3" fmla="*/ 4320 h 4320"/>
                <a:gd name="T4" fmla="*/ 3800 w 5311"/>
                <a:gd name="T5" fmla="*/ 1644 h 4320"/>
                <a:gd name="T6" fmla="*/ 2891 w 5311"/>
                <a:gd name="T7" fmla="*/ 0 h 4320"/>
                <a:gd name="T8" fmla="*/ 0 w 5311"/>
                <a:gd name="T9" fmla="*/ 0 h 4320"/>
                <a:gd name="T10" fmla="*/ 0 w 5311"/>
                <a:gd name="T11" fmla="*/ 432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11" h="4320">
                  <a:moveTo>
                    <a:pt x="0" y="4320"/>
                  </a:moveTo>
                  <a:cubicBezTo>
                    <a:pt x="5311" y="4320"/>
                    <a:pt x="5311" y="4320"/>
                    <a:pt x="5311" y="4320"/>
                  </a:cubicBezTo>
                  <a:cubicBezTo>
                    <a:pt x="5281" y="3020"/>
                    <a:pt x="4789" y="2633"/>
                    <a:pt x="3800" y="1644"/>
                  </a:cubicBezTo>
                  <a:cubicBezTo>
                    <a:pt x="3028" y="873"/>
                    <a:pt x="2904" y="264"/>
                    <a:pt x="28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320"/>
                  </a:lnTo>
                  <a:close/>
                </a:path>
              </a:pathLst>
            </a:custGeom>
            <a:solidFill>
              <a:schemeClr val="bg1">
                <a:lumMod val="95000"/>
                <a:alpha val="2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-2" y="298178"/>
              <a:ext cx="12192000" cy="6559823"/>
              <a:chOff x="-2" y="298178"/>
              <a:chExt cx="12192000" cy="6559823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351897" y="298178"/>
                <a:ext cx="2518113" cy="640829"/>
                <a:chOff x="351897" y="298178"/>
                <a:chExt cx="2518113" cy="640829"/>
              </a:xfrm>
            </p:grpSpPr>
            <p:sp>
              <p:nvSpPr>
                <p:cNvPr id="48" name="文本框 47"/>
                <p:cNvSpPr txBox="1"/>
                <p:nvPr/>
              </p:nvSpPr>
              <p:spPr>
                <a:xfrm>
                  <a:off x="396565" y="298178"/>
                  <a:ext cx="23588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defRPr/>
                  </a:pPr>
                  <a:r>
                    <a:rPr lang="zh-CN" altLang="en-US" sz="20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sym typeface="Source Han Sans SC" panose="020B0500000000000000" pitchFamily="34" charset="-122"/>
                    </a:rPr>
                    <a:t>输入标题</a:t>
                  </a:r>
                </a:p>
              </p:txBody>
            </p:sp>
            <p:sp>
              <p:nvSpPr>
                <p:cNvPr id="49" name="文本框 48"/>
                <p:cNvSpPr txBox="1"/>
                <p:nvPr/>
              </p:nvSpPr>
              <p:spPr>
                <a:xfrm>
                  <a:off x="351897" y="631236"/>
                  <a:ext cx="2518113" cy="307771"/>
                </a:xfrm>
                <a:prstGeom prst="rect">
                  <a:avLst/>
                </a:prstGeom>
                <a:noFill/>
              </p:spPr>
              <p:txBody>
                <a:bodyPr wrap="none" lIns="91434" tIns="45717" rIns="91434" bIns="45717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400" dirty="0">
                      <a:solidFill>
                        <a:prstClr val="white">
                          <a:lumMod val="6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cs typeface="+mn-ea"/>
                      <a:sym typeface="Source Han Sans SC" panose="020B0500000000000000" pitchFamily="34" charset="-122"/>
                    </a:rPr>
                    <a:t>ADD RELATED TITLE WORDS</a:t>
                  </a:r>
                  <a:endParaRPr lang="zh-CN" altLang="en-US" sz="1400" dirty="0">
                    <a:solidFill>
                      <a:prstClr val="white">
                        <a:lumMod val="65000"/>
                      </a:prst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endParaRPr>
                </a:p>
              </p:txBody>
            </p:sp>
          </p:grpSp>
          <p:sp>
            <p:nvSpPr>
              <p:cNvPr id="47" name="矩形 46"/>
              <p:cNvSpPr/>
              <p:nvPr/>
            </p:nvSpPr>
            <p:spPr>
              <a:xfrm rot="5400000">
                <a:off x="5993293" y="659296"/>
                <a:ext cx="205410" cy="1219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</p:grpSp>
      <p:sp>
        <p:nvSpPr>
          <p:cNvPr id="22" name="PA-椭圆 20"/>
          <p:cNvSpPr/>
          <p:nvPr>
            <p:custDataLst>
              <p:tags r:id="rId1"/>
            </p:custDataLst>
          </p:nvPr>
        </p:nvSpPr>
        <p:spPr>
          <a:xfrm>
            <a:off x="859230" y="1331536"/>
            <a:ext cx="4194928" cy="4194928"/>
          </a:xfrm>
          <a:prstGeom prst="ellipse">
            <a:avLst/>
          </a:prstGeom>
          <a:blipFill rotWithShape="1">
            <a:blip r:embed="rId19"/>
            <a:srcRect/>
            <a:stretch>
              <a:fillRect l="-10804" r="-10804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3" name="PA-椭圆 20"/>
          <p:cNvSpPr/>
          <p:nvPr>
            <p:custDataLst>
              <p:tags r:id="rId2"/>
            </p:custDataLst>
          </p:nvPr>
        </p:nvSpPr>
        <p:spPr>
          <a:xfrm>
            <a:off x="4133062" y="3565231"/>
            <a:ext cx="1161708" cy="1161708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4" name="PA-椭圆 21"/>
          <p:cNvSpPr/>
          <p:nvPr>
            <p:custDataLst>
              <p:tags r:id="rId3"/>
            </p:custDataLst>
          </p:nvPr>
        </p:nvSpPr>
        <p:spPr>
          <a:xfrm>
            <a:off x="3940537" y="4969188"/>
            <a:ext cx="385049" cy="385049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grpSp>
        <p:nvGrpSpPr>
          <p:cNvPr id="25" name="PA-组合 22"/>
          <p:cNvGrpSpPr/>
          <p:nvPr>
            <p:custDataLst>
              <p:tags r:id="rId4"/>
            </p:custDataLst>
          </p:nvPr>
        </p:nvGrpSpPr>
        <p:grpSpPr>
          <a:xfrm>
            <a:off x="5919439" y="1795215"/>
            <a:ext cx="5413331" cy="3565306"/>
            <a:chOff x="5851698" y="1926248"/>
            <a:chExt cx="5413331" cy="3565306"/>
          </a:xfrm>
        </p:grpSpPr>
        <p:sp>
          <p:nvSpPr>
            <p:cNvPr id="26" name="PA-椭圆 23"/>
            <p:cNvSpPr/>
            <p:nvPr>
              <p:custDataLst>
                <p:tags r:id="rId5"/>
              </p:custDataLst>
            </p:nvPr>
          </p:nvSpPr>
          <p:spPr>
            <a:xfrm>
              <a:off x="5851698" y="2082801"/>
              <a:ext cx="488142" cy="48814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1</a:t>
              </a:r>
            </a:p>
          </p:txBody>
        </p:sp>
        <p:sp>
          <p:nvSpPr>
            <p:cNvPr id="27" name="PA-椭圆 24"/>
            <p:cNvSpPr/>
            <p:nvPr>
              <p:custDataLst>
                <p:tags r:id="rId6"/>
              </p:custDataLst>
            </p:nvPr>
          </p:nvSpPr>
          <p:spPr>
            <a:xfrm>
              <a:off x="5851698" y="3011409"/>
              <a:ext cx="488142" cy="48814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2</a:t>
              </a:r>
            </a:p>
          </p:txBody>
        </p:sp>
        <p:sp>
          <p:nvSpPr>
            <p:cNvPr id="28" name="PA-椭圆 25"/>
            <p:cNvSpPr/>
            <p:nvPr>
              <p:custDataLst>
                <p:tags r:id="rId7"/>
              </p:custDataLst>
            </p:nvPr>
          </p:nvSpPr>
          <p:spPr>
            <a:xfrm>
              <a:off x="5851698" y="3940016"/>
              <a:ext cx="488142" cy="48814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3</a:t>
              </a:r>
            </a:p>
          </p:txBody>
        </p:sp>
        <p:sp>
          <p:nvSpPr>
            <p:cNvPr id="29" name="PA-椭圆 26"/>
            <p:cNvSpPr/>
            <p:nvPr>
              <p:custDataLst>
                <p:tags r:id="rId8"/>
              </p:custDataLst>
            </p:nvPr>
          </p:nvSpPr>
          <p:spPr>
            <a:xfrm>
              <a:off x="5851698" y="4868623"/>
              <a:ext cx="488142" cy="48814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4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518274" y="1926248"/>
              <a:ext cx="4746755" cy="735820"/>
              <a:chOff x="6546555" y="1959463"/>
              <a:chExt cx="4746755" cy="735820"/>
            </a:xfrm>
          </p:grpSpPr>
          <p:sp>
            <p:nvSpPr>
              <p:cNvPr id="40" name="PA-文本框 27"/>
              <p:cNvSpPr txBox="1"/>
              <p:nvPr>
                <p:custDataLst>
                  <p:tags r:id="rId15"/>
                </p:custDataLst>
              </p:nvPr>
            </p:nvSpPr>
            <p:spPr>
              <a:xfrm flipH="1">
                <a:off x="6546555" y="1959463"/>
                <a:ext cx="1813103" cy="3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rPr>
                  <a:t>请在此输入标题</a:t>
                </a: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41" name="PA-矩形 28"/>
              <p:cNvSpPr/>
              <p:nvPr>
                <p:custDataLst>
                  <p:tags r:id="rId16"/>
                </p:custDataLst>
              </p:nvPr>
            </p:nvSpPr>
            <p:spPr>
              <a:xfrm flipH="1">
                <a:off x="6546555" y="2279592"/>
                <a:ext cx="4746755" cy="415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rPr>
                  <a:t>Please replace text, click add relevant headline, modify the text content, also can copy your content to this directly. Please replace text, click add relevant headline, </a:t>
                </a:r>
                <a:endParaRPr kumimoji="0" lang="en-GB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ource Han Sans SC" panose="020B0500000000000000" pitchFamily="34" charset="-122"/>
                  <a:ea typeface="Source Han Sans SC" panose="020B0500000000000000" pitchFamily="34" charset="-122"/>
                  <a:cs typeface="+mn-ea"/>
                  <a:sym typeface="Source Han Sans SC" panose="020B0500000000000000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6518273" y="2881284"/>
              <a:ext cx="4746755" cy="735820"/>
              <a:chOff x="6546555" y="1959463"/>
              <a:chExt cx="4746755" cy="735820"/>
            </a:xfrm>
          </p:grpSpPr>
          <p:sp>
            <p:nvSpPr>
              <p:cNvPr id="38" name="PA-文本框 27"/>
              <p:cNvSpPr txBox="1"/>
              <p:nvPr>
                <p:custDataLst>
                  <p:tags r:id="rId13"/>
                </p:custDataLst>
              </p:nvPr>
            </p:nvSpPr>
            <p:spPr>
              <a:xfrm flipH="1">
                <a:off x="6546555" y="1959463"/>
                <a:ext cx="1813103" cy="3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rPr>
                  <a:t>请在此输入标题</a:t>
                </a: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39" name="PA-矩形 28"/>
              <p:cNvSpPr/>
              <p:nvPr>
                <p:custDataLst>
                  <p:tags r:id="rId14"/>
                </p:custDataLst>
              </p:nvPr>
            </p:nvSpPr>
            <p:spPr>
              <a:xfrm flipH="1">
                <a:off x="6546555" y="2279592"/>
                <a:ext cx="4746755" cy="415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rPr>
                  <a:t>Please replace text, click add relevant headline, modify the text content, also can copy your content to this directly. Please replace text, click add relevant headline</a:t>
                </a:r>
                <a:r>
                  <a:rPr kumimoji="0" lang="en-US" altLang="zh-CN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rPr>
                  <a:t>, </a:t>
                </a:r>
                <a:endParaRPr kumimoji="0" lang="en-GB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ource Han Sans SC" panose="020B0500000000000000" pitchFamily="34" charset="-122"/>
                  <a:ea typeface="Source Han Sans SC" panose="020B0500000000000000" pitchFamily="34" charset="-122"/>
                  <a:cs typeface="+mn-ea"/>
                  <a:sym typeface="Source Han Sans SC" panose="020B0500000000000000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6518273" y="3787576"/>
              <a:ext cx="4746755" cy="735820"/>
              <a:chOff x="6546555" y="1959463"/>
              <a:chExt cx="4746755" cy="735820"/>
            </a:xfrm>
          </p:grpSpPr>
          <p:sp>
            <p:nvSpPr>
              <p:cNvPr id="36" name="PA-文本框 27"/>
              <p:cNvSpPr txBox="1"/>
              <p:nvPr>
                <p:custDataLst>
                  <p:tags r:id="rId11"/>
                </p:custDataLst>
              </p:nvPr>
            </p:nvSpPr>
            <p:spPr>
              <a:xfrm flipH="1">
                <a:off x="6546555" y="1959463"/>
                <a:ext cx="1813103" cy="3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rPr>
                  <a:t>请在此输入标题</a:t>
                </a: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37" name="PA-矩形 28"/>
              <p:cNvSpPr/>
              <p:nvPr>
                <p:custDataLst>
                  <p:tags r:id="rId12"/>
                </p:custDataLst>
              </p:nvPr>
            </p:nvSpPr>
            <p:spPr>
              <a:xfrm flipH="1">
                <a:off x="6546555" y="2279592"/>
                <a:ext cx="4746755" cy="415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rPr>
                  <a:t>Please replace text, click add relevant headline, modify the text content, also can copy your content to this directly. Please replace text, click add relevant headline</a:t>
                </a:r>
                <a:r>
                  <a:rPr kumimoji="0" lang="en-US" altLang="zh-CN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rPr>
                  <a:t>, </a:t>
                </a:r>
                <a:endParaRPr kumimoji="0" lang="en-GB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ource Han Sans SC" panose="020B0500000000000000" pitchFamily="34" charset="-122"/>
                  <a:ea typeface="Source Han Sans SC" panose="020B0500000000000000" pitchFamily="34" charset="-122"/>
                  <a:cs typeface="+mn-ea"/>
                  <a:sym typeface="Source Han Sans SC" panose="020B0500000000000000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518272" y="4755734"/>
              <a:ext cx="4746755" cy="735820"/>
              <a:chOff x="6546555" y="1959463"/>
              <a:chExt cx="4746755" cy="735820"/>
            </a:xfrm>
          </p:grpSpPr>
          <p:sp>
            <p:nvSpPr>
              <p:cNvPr id="34" name="PA-文本框 27"/>
              <p:cNvSpPr txBox="1"/>
              <p:nvPr>
                <p:custDataLst>
                  <p:tags r:id="rId9"/>
                </p:custDataLst>
              </p:nvPr>
            </p:nvSpPr>
            <p:spPr>
              <a:xfrm flipH="1">
                <a:off x="6546555" y="1959463"/>
                <a:ext cx="1813103" cy="3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rPr>
                  <a:t>请在此输入标题</a:t>
                </a:r>
                <a:endPara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35" name="PA-矩形 28"/>
              <p:cNvSpPr/>
              <p:nvPr>
                <p:custDataLst>
                  <p:tags r:id="rId10"/>
                </p:custDataLst>
              </p:nvPr>
            </p:nvSpPr>
            <p:spPr>
              <a:xfrm flipH="1">
                <a:off x="6546555" y="2279592"/>
                <a:ext cx="4746755" cy="415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rPr>
                  <a:t>Please replace text, click add relevant headline, modify the text content, also can copy your content to this directly. Please replace text, click add relevant headline</a:t>
                </a:r>
                <a:r>
                  <a:rPr kumimoji="0" lang="en-US" altLang="zh-CN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rPr>
                  <a:t>, </a:t>
                </a:r>
                <a:endParaRPr kumimoji="0" lang="en-GB" altLang="zh-CN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Source Han Sans SC" panose="020B0500000000000000" pitchFamily="34" charset="-122"/>
                  <a:ea typeface="Source Han Sans SC" panose="020B0500000000000000" pitchFamily="34" charset="-122"/>
                  <a:cs typeface="+mn-ea"/>
                  <a:sym typeface="Source Han Sans SC" panose="020B0500000000000000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41995" y="1332442"/>
            <a:ext cx="3037840" cy="5347547"/>
          </a:xfrm>
          <a:prstGeom prst="rect">
            <a:avLst/>
          </a:prstGeom>
          <a:blipFill rotWithShape="1">
            <a:blip r:embed="rId3"/>
            <a:srcRect/>
            <a:stretch>
              <a:fillRect l="-14568" r="-145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67250" y="1332442"/>
            <a:ext cx="3037840" cy="5347547"/>
          </a:xfrm>
          <a:prstGeom prst="rect">
            <a:avLst/>
          </a:prstGeom>
          <a:blipFill rotWithShape="1">
            <a:blip r:embed="rId4"/>
            <a:srcRect/>
            <a:stretch>
              <a:fillRect l="-26540" r="-1277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grpSp>
        <p:nvGrpSpPr>
          <p:cNvPr id="10" name="Group 12"/>
          <p:cNvGrpSpPr/>
          <p:nvPr/>
        </p:nvGrpSpPr>
        <p:grpSpPr>
          <a:xfrm>
            <a:off x="702941" y="1184258"/>
            <a:ext cx="2966251" cy="1449918"/>
            <a:chOff x="738975" y="1095375"/>
            <a:chExt cx="2966250" cy="1449919"/>
          </a:xfrm>
        </p:grpSpPr>
        <p:sp>
          <p:nvSpPr>
            <p:cNvPr id="11" name="TextBox 5"/>
            <p:cNvSpPr txBox="1"/>
            <p:nvPr/>
          </p:nvSpPr>
          <p:spPr>
            <a:xfrm>
              <a:off x="738975" y="1095375"/>
              <a:ext cx="2966250" cy="91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6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输入您的标题</a:t>
              </a:r>
              <a:endParaRPr lang="en-US" sz="26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  <a:p>
              <a:pPr algn="l"/>
              <a:r>
                <a:rPr lang="en-US" sz="26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OUR COMPANY</a:t>
              </a:r>
            </a:p>
          </p:txBody>
        </p:sp>
        <p:sp>
          <p:nvSpPr>
            <p:cNvPr id="12" name="Freeform 6"/>
            <p:cNvSpPr/>
            <p:nvPr/>
          </p:nvSpPr>
          <p:spPr>
            <a:xfrm>
              <a:off x="872222" y="2483670"/>
              <a:ext cx="652174" cy="61624"/>
            </a:xfrm>
            <a:custGeom>
              <a:avLst/>
              <a:gdLst>
                <a:gd name="connsiteX0" fmla="*/ 30812 w 652174"/>
                <a:gd name="connsiteY0" fmla="*/ 0 h 61624"/>
                <a:gd name="connsiteX1" fmla="*/ 621362 w 652174"/>
                <a:gd name="connsiteY1" fmla="*/ 0 h 61624"/>
                <a:gd name="connsiteX2" fmla="*/ 652174 w 652174"/>
                <a:gd name="connsiteY2" fmla="*/ 30812 h 61624"/>
                <a:gd name="connsiteX3" fmla="*/ 621362 w 652174"/>
                <a:gd name="connsiteY3" fmla="*/ 61624 h 61624"/>
                <a:gd name="connsiteX4" fmla="*/ 30812 w 652174"/>
                <a:gd name="connsiteY4" fmla="*/ 61624 h 61624"/>
                <a:gd name="connsiteX5" fmla="*/ 0 w 652174"/>
                <a:gd name="connsiteY5" fmla="*/ 30812 h 61624"/>
                <a:gd name="connsiteX6" fmla="*/ 30812 w 652174"/>
                <a:gd name="connsiteY6" fmla="*/ 0 h 6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174" h="61624">
                  <a:moveTo>
                    <a:pt x="30812" y="0"/>
                  </a:moveTo>
                  <a:lnTo>
                    <a:pt x="621362" y="0"/>
                  </a:lnTo>
                  <a:cubicBezTo>
                    <a:pt x="638379" y="0"/>
                    <a:pt x="652174" y="13795"/>
                    <a:pt x="652174" y="30812"/>
                  </a:cubicBezTo>
                  <a:cubicBezTo>
                    <a:pt x="652174" y="47829"/>
                    <a:pt x="638379" y="61624"/>
                    <a:pt x="621362" y="61624"/>
                  </a:cubicBezTo>
                  <a:lnTo>
                    <a:pt x="30812" y="61624"/>
                  </a:lnTo>
                  <a:cubicBezTo>
                    <a:pt x="13795" y="61624"/>
                    <a:pt x="0" y="47829"/>
                    <a:pt x="0" y="30812"/>
                  </a:cubicBezTo>
                  <a:cubicBezTo>
                    <a:pt x="0" y="13795"/>
                    <a:pt x="13795" y="0"/>
                    <a:pt x="3081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35">
                <a:solidFill>
                  <a:srgbClr val="E7E6E6">
                    <a:lumMod val="25000"/>
                  </a:srgb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sp>
        <p:nvSpPr>
          <p:cNvPr id="13" name="Rectangle 7"/>
          <p:cNvSpPr/>
          <p:nvPr/>
        </p:nvSpPr>
        <p:spPr>
          <a:xfrm>
            <a:off x="654682" y="3065247"/>
            <a:ext cx="3376419" cy="144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，在此框中选择粘贴，并选择只保留文字。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cs typeface="思源黑体 CN Medium" panose="020B0600000000000000" charset="-122"/>
              <a:sym typeface="Source Han Sans SC" panose="020B0500000000000000" pitchFamily="34" charset="-12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5726" y="4987933"/>
            <a:ext cx="3321360" cy="517507"/>
            <a:chOff x="730021" y="4919364"/>
            <a:chExt cx="3321360" cy="517506"/>
          </a:xfrm>
        </p:grpSpPr>
        <p:sp>
          <p:nvSpPr>
            <p:cNvPr id="15" name="TextBox 8"/>
            <p:cNvSpPr txBox="1"/>
            <p:nvPr/>
          </p:nvSpPr>
          <p:spPr>
            <a:xfrm>
              <a:off x="730021" y="4919364"/>
              <a:ext cx="246312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/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单击添加标题</a:t>
              </a:r>
              <a:endPara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grpSp>
          <p:nvGrpSpPr>
            <p:cNvPr id="16" name="Group 9"/>
            <p:cNvGrpSpPr/>
            <p:nvPr/>
          </p:nvGrpSpPr>
          <p:grpSpPr>
            <a:xfrm>
              <a:off x="787499" y="5367338"/>
              <a:ext cx="3263882" cy="69532"/>
              <a:chOff x="7604905" y="5466864"/>
              <a:chExt cx="4035442" cy="85969"/>
            </a:xfrm>
          </p:grpSpPr>
          <p:sp>
            <p:nvSpPr>
              <p:cNvPr id="17" name="Freeform 10"/>
              <p:cNvSpPr/>
              <p:nvPr/>
            </p:nvSpPr>
            <p:spPr>
              <a:xfrm>
                <a:off x="7604905" y="5466865"/>
                <a:ext cx="4035442" cy="85968"/>
              </a:xfrm>
              <a:custGeom>
                <a:avLst/>
                <a:gdLst>
                  <a:gd name="connsiteX0" fmla="*/ 46897 w 4402807"/>
                  <a:gd name="connsiteY0" fmla="*/ 0 h 93794"/>
                  <a:gd name="connsiteX1" fmla="*/ 4352197 w 4402807"/>
                  <a:gd name="connsiteY1" fmla="*/ 0 h 93794"/>
                  <a:gd name="connsiteX2" fmla="*/ 4352197 w 4402807"/>
                  <a:gd name="connsiteY2" fmla="*/ 750 h 93794"/>
                  <a:gd name="connsiteX3" fmla="*/ 4355910 w 4402807"/>
                  <a:gd name="connsiteY3" fmla="*/ 0 h 93794"/>
                  <a:gd name="connsiteX4" fmla="*/ 4402807 w 4402807"/>
                  <a:gd name="connsiteY4" fmla="*/ 46897 h 93794"/>
                  <a:gd name="connsiteX5" fmla="*/ 4355910 w 4402807"/>
                  <a:gd name="connsiteY5" fmla="*/ 93794 h 93794"/>
                  <a:gd name="connsiteX6" fmla="*/ 4352197 w 4402807"/>
                  <a:gd name="connsiteY6" fmla="*/ 93045 h 93794"/>
                  <a:gd name="connsiteX7" fmla="*/ 4352197 w 4402807"/>
                  <a:gd name="connsiteY7" fmla="*/ 93793 h 93794"/>
                  <a:gd name="connsiteX8" fmla="*/ 46902 w 4402807"/>
                  <a:gd name="connsiteY8" fmla="*/ 93793 h 93794"/>
                  <a:gd name="connsiteX9" fmla="*/ 46897 w 4402807"/>
                  <a:gd name="connsiteY9" fmla="*/ 93794 h 93794"/>
                  <a:gd name="connsiteX10" fmla="*/ 0 w 4402807"/>
                  <a:gd name="connsiteY10" fmla="*/ 46897 h 93794"/>
                  <a:gd name="connsiteX11" fmla="*/ 46897 w 4402807"/>
                  <a:gd name="connsiteY11" fmla="*/ 0 h 9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02807" h="93794">
                    <a:moveTo>
                      <a:pt x="46897" y="0"/>
                    </a:moveTo>
                    <a:lnTo>
                      <a:pt x="4352197" y="0"/>
                    </a:lnTo>
                    <a:lnTo>
                      <a:pt x="4352197" y="750"/>
                    </a:lnTo>
                    <a:lnTo>
                      <a:pt x="4355910" y="0"/>
                    </a:lnTo>
                    <a:cubicBezTo>
                      <a:pt x="4381810" y="0"/>
                      <a:pt x="4402807" y="20997"/>
                      <a:pt x="4402807" y="46897"/>
                    </a:cubicBezTo>
                    <a:cubicBezTo>
                      <a:pt x="4402807" y="72797"/>
                      <a:pt x="4381810" y="93794"/>
                      <a:pt x="4355910" y="93794"/>
                    </a:cubicBezTo>
                    <a:lnTo>
                      <a:pt x="4352197" y="93045"/>
                    </a:lnTo>
                    <a:lnTo>
                      <a:pt x="4352197" y="93793"/>
                    </a:lnTo>
                    <a:lnTo>
                      <a:pt x="46902" y="93793"/>
                    </a:lnTo>
                    <a:lnTo>
                      <a:pt x="46897" y="93794"/>
                    </a:lnTo>
                    <a:cubicBezTo>
                      <a:pt x="20997" y="93794"/>
                      <a:pt x="0" y="72797"/>
                      <a:pt x="0" y="46897"/>
                    </a:cubicBezTo>
                    <a:cubicBezTo>
                      <a:pt x="0" y="20997"/>
                      <a:pt x="20997" y="0"/>
                      <a:pt x="46897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srgbClr val="E7E6E6">
                      <a:lumMod val="25000"/>
                    </a:srgb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  <p:sp>
            <p:nvSpPr>
              <p:cNvPr id="18" name="Freeform 11"/>
              <p:cNvSpPr/>
              <p:nvPr/>
            </p:nvSpPr>
            <p:spPr>
              <a:xfrm>
                <a:off x="7604905" y="5466864"/>
                <a:ext cx="2295340" cy="85947"/>
              </a:xfrm>
              <a:custGeom>
                <a:avLst/>
                <a:gdLst>
                  <a:gd name="connsiteX0" fmla="*/ 46897 w 3116395"/>
                  <a:gd name="connsiteY0" fmla="*/ 0 h 93794"/>
                  <a:gd name="connsiteX1" fmla="*/ 3069497 w 3116395"/>
                  <a:gd name="connsiteY1" fmla="*/ 0 h 93794"/>
                  <a:gd name="connsiteX2" fmla="*/ 3069498 w 3116395"/>
                  <a:gd name="connsiteY2" fmla="*/ 0 h 93794"/>
                  <a:gd name="connsiteX3" fmla="*/ 3116395 w 3116395"/>
                  <a:gd name="connsiteY3" fmla="*/ 46897 h 93794"/>
                  <a:gd name="connsiteX4" fmla="*/ 3069498 w 3116395"/>
                  <a:gd name="connsiteY4" fmla="*/ 93794 h 93794"/>
                  <a:gd name="connsiteX5" fmla="*/ 3069493 w 3116395"/>
                  <a:gd name="connsiteY5" fmla="*/ 93793 h 93794"/>
                  <a:gd name="connsiteX6" fmla="*/ 46902 w 3116395"/>
                  <a:gd name="connsiteY6" fmla="*/ 93793 h 93794"/>
                  <a:gd name="connsiteX7" fmla="*/ 46897 w 3116395"/>
                  <a:gd name="connsiteY7" fmla="*/ 93794 h 93794"/>
                  <a:gd name="connsiteX8" fmla="*/ 0 w 3116395"/>
                  <a:gd name="connsiteY8" fmla="*/ 46897 h 93794"/>
                  <a:gd name="connsiteX9" fmla="*/ 46897 w 3116395"/>
                  <a:gd name="connsiteY9" fmla="*/ 0 h 9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16395" h="93794">
                    <a:moveTo>
                      <a:pt x="46897" y="0"/>
                    </a:moveTo>
                    <a:lnTo>
                      <a:pt x="3069497" y="0"/>
                    </a:lnTo>
                    <a:lnTo>
                      <a:pt x="3069498" y="0"/>
                    </a:lnTo>
                    <a:cubicBezTo>
                      <a:pt x="3095398" y="0"/>
                      <a:pt x="3116395" y="20997"/>
                      <a:pt x="3116395" y="46897"/>
                    </a:cubicBezTo>
                    <a:cubicBezTo>
                      <a:pt x="3116395" y="72797"/>
                      <a:pt x="3095398" y="93794"/>
                      <a:pt x="3069498" y="93794"/>
                    </a:cubicBezTo>
                    <a:lnTo>
                      <a:pt x="3069493" y="93793"/>
                    </a:lnTo>
                    <a:lnTo>
                      <a:pt x="46902" y="93793"/>
                    </a:lnTo>
                    <a:lnTo>
                      <a:pt x="46897" y="93794"/>
                    </a:lnTo>
                    <a:cubicBezTo>
                      <a:pt x="20997" y="93794"/>
                      <a:pt x="0" y="72797"/>
                      <a:pt x="0" y="46897"/>
                    </a:cubicBezTo>
                    <a:cubicBezTo>
                      <a:pt x="0" y="20997"/>
                      <a:pt x="20997" y="0"/>
                      <a:pt x="468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>
                  <a:solidFill>
                    <a:srgbClr val="E7E6E6">
                      <a:lumMod val="25000"/>
                    </a:srgb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-2" y="4763"/>
            <a:ext cx="12192000" cy="6853238"/>
            <a:chOff x="-2" y="4763"/>
            <a:chExt cx="12192000" cy="6853238"/>
          </a:xfrm>
        </p:grpSpPr>
        <p:sp>
          <p:nvSpPr>
            <p:cNvPr id="31" name="Freeform 52"/>
            <p:cNvSpPr/>
            <p:nvPr/>
          </p:nvSpPr>
          <p:spPr bwMode="auto">
            <a:xfrm>
              <a:off x="3175" y="4763"/>
              <a:ext cx="9307080" cy="6846888"/>
            </a:xfrm>
            <a:custGeom>
              <a:avLst/>
              <a:gdLst>
                <a:gd name="T0" fmla="*/ 0 w 5311"/>
                <a:gd name="T1" fmla="*/ 4320 h 4320"/>
                <a:gd name="T2" fmla="*/ 5311 w 5311"/>
                <a:gd name="T3" fmla="*/ 4320 h 4320"/>
                <a:gd name="T4" fmla="*/ 3800 w 5311"/>
                <a:gd name="T5" fmla="*/ 1644 h 4320"/>
                <a:gd name="T6" fmla="*/ 2891 w 5311"/>
                <a:gd name="T7" fmla="*/ 0 h 4320"/>
                <a:gd name="T8" fmla="*/ 0 w 5311"/>
                <a:gd name="T9" fmla="*/ 0 h 4320"/>
                <a:gd name="T10" fmla="*/ 0 w 5311"/>
                <a:gd name="T11" fmla="*/ 432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11" h="4320">
                  <a:moveTo>
                    <a:pt x="0" y="4320"/>
                  </a:moveTo>
                  <a:cubicBezTo>
                    <a:pt x="5311" y="4320"/>
                    <a:pt x="5311" y="4320"/>
                    <a:pt x="5311" y="4320"/>
                  </a:cubicBezTo>
                  <a:cubicBezTo>
                    <a:pt x="5281" y="3020"/>
                    <a:pt x="4789" y="2633"/>
                    <a:pt x="3800" y="1644"/>
                  </a:cubicBezTo>
                  <a:cubicBezTo>
                    <a:pt x="3028" y="873"/>
                    <a:pt x="2904" y="264"/>
                    <a:pt x="28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320"/>
                  </a:lnTo>
                  <a:close/>
                </a:path>
              </a:pathLst>
            </a:custGeom>
            <a:solidFill>
              <a:schemeClr val="bg1">
                <a:lumMod val="95000"/>
                <a:alpha val="2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-2" y="298178"/>
              <a:ext cx="12192000" cy="6559823"/>
              <a:chOff x="-2" y="298178"/>
              <a:chExt cx="12192000" cy="6559823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351897" y="298178"/>
                <a:ext cx="2518113" cy="640829"/>
                <a:chOff x="351897" y="298178"/>
                <a:chExt cx="2518113" cy="640829"/>
              </a:xfrm>
            </p:grpSpPr>
            <p:sp>
              <p:nvSpPr>
                <p:cNvPr id="36" name="文本框 35"/>
                <p:cNvSpPr txBox="1"/>
                <p:nvPr/>
              </p:nvSpPr>
              <p:spPr>
                <a:xfrm>
                  <a:off x="396565" y="298178"/>
                  <a:ext cx="235888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>
                    <a:defRPr/>
                  </a:pPr>
                  <a:r>
                    <a:rPr lang="zh-CN" altLang="en-US" sz="200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sym typeface="Source Han Sans SC" panose="020B0500000000000000" pitchFamily="34" charset="-122"/>
                    </a:rPr>
                    <a:t>输入标题</a:t>
                  </a: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351897" y="631236"/>
                  <a:ext cx="2518113" cy="307771"/>
                </a:xfrm>
                <a:prstGeom prst="rect">
                  <a:avLst/>
                </a:prstGeom>
                <a:noFill/>
              </p:spPr>
              <p:txBody>
                <a:bodyPr wrap="none" lIns="91434" tIns="45717" rIns="91434" bIns="45717" rtlCol="0">
                  <a:spAutoFit/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400" dirty="0">
                      <a:solidFill>
                        <a:prstClr val="white">
                          <a:lumMod val="65000"/>
                        </a:prstClr>
                      </a:solidFill>
                      <a:latin typeface="Source Han Sans SC" panose="020B0500000000000000" pitchFamily="34" charset="-122"/>
                      <a:ea typeface="Source Han Sans SC" panose="020B0500000000000000" pitchFamily="34" charset="-122"/>
                      <a:cs typeface="+mn-ea"/>
                      <a:sym typeface="Source Han Sans SC" panose="020B0500000000000000" pitchFamily="34" charset="-122"/>
                    </a:rPr>
                    <a:t>ADD RELATED TITLE WORDS</a:t>
                  </a:r>
                  <a:endParaRPr lang="zh-CN" altLang="en-US" sz="1400" dirty="0">
                    <a:solidFill>
                      <a:prstClr val="white">
                        <a:lumMod val="65000"/>
                      </a:prst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cs typeface="+mn-ea"/>
                    <a:sym typeface="Source Han Sans SC" panose="020B0500000000000000" pitchFamily="34" charset="-122"/>
                  </a:endParaRPr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 rot="5400000">
                <a:off x="5993293" y="659296"/>
                <a:ext cx="205410" cy="12192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</p:grpSp>
      <p:sp>
        <p:nvSpPr>
          <p:cNvPr id="2" name="Freeform 24"/>
          <p:cNvSpPr/>
          <p:nvPr/>
        </p:nvSpPr>
        <p:spPr bwMode="auto">
          <a:xfrm rot="5400000">
            <a:off x="1801206" y="1922589"/>
            <a:ext cx="1736724" cy="235599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 dirty="0">
              <a:solidFill>
                <a:schemeClr val="tx1">
                  <a:lumMod val="95000"/>
                  <a:lumOff val="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cs typeface="+mn-ea"/>
              <a:sym typeface="Source Han Sans SC" panose="020B0500000000000000" pitchFamily="34" charset="-122"/>
            </a:endParaRPr>
          </a:p>
        </p:txBody>
      </p:sp>
      <p:sp>
        <p:nvSpPr>
          <p:cNvPr id="3" name="Freeform 24"/>
          <p:cNvSpPr/>
          <p:nvPr/>
        </p:nvSpPr>
        <p:spPr bwMode="auto">
          <a:xfrm rot="5400000">
            <a:off x="4193157" y="1922589"/>
            <a:ext cx="1736724" cy="235599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 dirty="0">
              <a:solidFill>
                <a:schemeClr val="tx1">
                  <a:lumMod val="95000"/>
                  <a:lumOff val="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cs typeface="+mn-ea"/>
              <a:sym typeface="Source Han Sans SC" panose="020B0500000000000000" pitchFamily="34" charset="-122"/>
            </a:endParaRPr>
          </a:p>
        </p:txBody>
      </p:sp>
      <p:sp>
        <p:nvSpPr>
          <p:cNvPr id="4" name="Freeform 24"/>
          <p:cNvSpPr/>
          <p:nvPr/>
        </p:nvSpPr>
        <p:spPr bwMode="auto">
          <a:xfrm rot="5400000">
            <a:off x="6574314" y="1922589"/>
            <a:ext cx="1736724" cy="235599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 dirty="0">
              <a:solidFill>
                <a:schemeClr val="tx1">
                  <a:lumMod val="95000"/>
                  <a:lumOff val="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cs typeface="+mn-ea"/>
              <a:sym typeface="Source Han Sans SC" panose="020B0500000000000000" pitchFamily="34" charset="-122"/>
            </a:endParaRPr>
          </a:p>
        </p:txBody>
      </p:sp>
      <p:sp>
        <p:nvSpPr>
          <p:cNvPr id="5" name="Freeform 24"/>
          <p:cNvSpPr/>
          <p:nvPr/>
        </p:nvSpPr>
        <p:spPr bwMode="auto">
          <a:xfrm rot="5400000">
            <a:off x="8955471" y="1922589"/>
            <a:ext cx="1736724" cy="235599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 dirty="0">
              <a:solidFill>
                <a:schemeClr val="tx1">
                  <a:lumMod val="95000"/>
                  <a:lumOff val="5000"/>
                </a:scheme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cs typeface="+mn-ea"/>
              <a:sym typeface="Source Han Sans SC" panose="020B0500000000000000" pitchFamily="34" charset="-122"/>
            </a:endParaRPr>
          </a:p>
        </p:txBody>
      </p:sp>
      <p:grpSp>
        <p:nvGrpSpPr>
          <p:cNvPr id="6" name="Group 128"/>
          <p:cNvGrpSpPr/>
          <p:nvPr/>
        </p:nvGrpSpPr>
        <p:grpSpPr>
          <a:xfrm>
            <a:off x="2036069" y="2455105"/>
            <a:ext cx="745316" cy="745314"/>
            <a:chOff x="1316879" y="4254550"/>
            <a:chExt cx="684000" cy="684000"/>
          </a:xfrm>
        </p:grpSpPr>
        <p:sp>
          <p:nvSpPr>
            <p:cNvPr id="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Source Han Sans SC" panose="020B0500000000000000" pitchFamily="34" charset="-122"/>
                <a:ea typeface="Source Han Sans SC" panose="020B0500000000000000" pitchFamily="34" charset="-122"/>
                <a:cs typeface="+mn-ea"/>
                <a:sym typeface="Source Han Sans SC" panose="020B0500000000000000" pitchFamily="34" charset="-122"/>
              </a:endParaRPr>
            </a:p>
          </p:txBody>
        </p:sp>
        <p:sp>
          <p:nvSpPr>
            <p:cNvPr id="8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 dirty="0">
                <a:latin typeface="Source Han Sans SC" panose="020B0500000000000000" pitchFamily="34" charset="-122"/>
                <a:ea typeface="Source Han Sans SC" panose="020B0500000000000000" pitchFamily="34" charset="-122"/>
                <a:cs typeface="+mn-ea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9" name="Group 129"/>
          <p:cNvGrpSpPr/>
          <p:nvPr/>
        </p:nvGrpSpPr>
        <p:grpSpPr>
          <a:xfrm>
            <a:off x="4418768" y="2455105"/>
            <a:ext cx="745316" cy="745314"/>
            <a:chOff x="3401741" y="4254550"/>
            <a:chExt cx="684000" cy="684000"/>
          </a:xfrm>
        </p:grpSpPr>
        <p:sp>
          <p:nvSpPr>
            <p:cNvPr id="1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cs typeface="+mn-ea"/>
                <a:sym typeface="Source Han Sans SC" panose="020B0500000000000000" pitchFamily="34" charset="-122"/>
              </a:endParaRPr>
            </a:p>
          </p:txBody>
        </p:sp>
        <p:sp>
          <p:nvSpPr>
            <p:cNvPr id="11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 dirty="0">
                <a:latin typeface="Source Han Sans SC" panose="020B0500000000000000" pitchFamily="34" charset="-122"/>
                <a:ea typeface="Source Han Sans SC" panose="020B0500000000000000" pitchFamily="34" charset="-122"/>
                <a:cs typeface="+mn-ea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12" name="Group 130"/>
          <p:cNvGrpSpPr/>
          <p:nvPr/>
        </p:nvGrpSpPr>
        <p:grpSpPr>
          <a:xfrm>
            <a:off x="6801467" y="2455105"/>
            <a:ext cx="745316" cy="745314"/>
            <a:chOff x="6006611" y="4240036"/>
            <a:chExt cx="684000" cy="684000"/>
          </a:xfrm>
        </p:grpSpPr>
        <p:sp>
          <p:nvSpPr>
            <p:cNvPr id="13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Source Han Sans SC" panose="020B0500000000000000" pitchFamily="34" charset="-122"/>
                <a:ea typeface="Source Han Sans SC" panose="020B0500000000000000" pitchFamily="34" charset="-122"/>
                <a:cs typeface="+mn-ea"/>
                <a:sym typeface="Source Han Sans SC" panose="020B0500000000000000" pitchFamily="34" charset="-122"/>
              </a:endParaRPr>
            </a:p>
          </p:txBody>
        </p:sp>
        <p:sp>
          <p:nvSpPr>
            <p:cNvPr id="14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 dirty="0">
                <a:latin typeface="Source Han Sans SC" panose="020B0500000000000000" pitchFamily="34" charset="-122"/>
                <a:ea typeface="Source Han Sans SC" panose="020B0500000000000000" pitchFamily="34" charset="-122"/>
                <a:cs typeface="+mn-ea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15" name="Group 131"/>
          <p:cNvGrpSpPr/>
          <p:nvPr/>
        </p:nvGrpSpPr>
        <p:grpSpPr>
          <a:xfrm>
            <a:off x="9176871" y="2455105"/>
            <a:ext cx="745316" cy="745314"/>
            <a:chOff x="8794034" y="4283578"/>
            <a:chExt cx="684000" cy="684000"/>
          </a:xfrm>
        </p:grpSpPr>
        <p:sp>
          <p:nvSpPr>
            <p:cNvPr id="16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Source Han Sans SC" panose="020B0500000000000000" pitchFamily="34" charset="-122"/>
                <a:ea typeface="Source Han Sans SC" panose="020B0500000000000000" pitchFamily="34" charset="-122"/>
                <a:cs typeface="+mn-ea"/>
                <a:sym typeface="Source Han Sans SC" panose="020B0500000000000000" pitchFamily="34" charset="-122"/>
              </a:endParaRPr>
            </a:p>
          </p:txBody>
        </p:sp>
        <p:sp>
          <p:nvSpPr>
            <p:cNvPr id="17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 dirty="0">
                <a:latin typeface="Source Han Sans SC" panose="020B0500000000000000" pitchFamily="34" charset="-122"/>
                <a:ea typeface="Source Han Sans SC" panose="020B0500000000000000" pitchFamily="34" charset="-122"/>
                <a:cs typeface="+mn-ea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18" name="PA-组合 27"/>
          <p:cNvGrpSpPr/>
          <p:nvPr>
            <p:custDataLst>
              <p:tags r:id="rId1"/>
            </p:custDataLst>
          </p:nvPr>
        </p:nvGrpSpPr>
        <p:grpSpPr>
          <a:xfrm>
            <a:off x="3828090" y="4366608"/>
            <a:ext cx="1926667" cy="1367747"/>
            <a:chOff x="6169650" y="4486172"/>
            <a:chExt cx="1926667" cy="1367747"/>
          </a:xfrm>
        </p:grpSpPr>
        <p:sp>
          <p:nvSpPr>
            <p:cNvPr id="19" name="PA-文本框 6"/>
            <p:cNvSpPr txBox="1"/>
            <p:nvPr>
              <p:custDataLst>
                <p:tags r:id="rId11"/>
              </p:custDataLst>
            </p:nvPr>
          </p:nvSpPr>
          <p:spPr>
            <a:xfrm>
              <a:off x="6169650" y="4486172"/>
              <a:ext cx="19266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输入您的标题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20" name="PA-文本框 42"/>
            <p:cNvSpPr txBox="1"/>
            <p:nvPr>
              <p:custDataLst>
                <p:tags r:id="rId12"/>
              </p:custDataLst>
            </p:nvPr>
          </p:nvSpPr>
          <p:spPr>
            <a:xfrm>
              <a:off x="6169651" y="4824726"/>
              <a:ext cx="1926666" cy="10291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此处添加详细文本描述，建议与标题相关并符合整体语言风格，语言描述尽量简洁生动。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21" name="PA-组合 27"/>
          <p:cNvGrpSpPr/>
          <p:nvPr>
            <p:custDataLst>
              <p:tags r:id="rId2"/>
            </p:custDataLst>
          </p:nvPr>
        </p:nvGrpSpPr>
        <p:grpSpPr>
          <a:xfrm>
            <a:off x="6210791" y="4366608"/>
            <a:ext cx="1926667" cy="1367747"/>
            <a:chOff x="6169650" y="4486172"/>
            <a:chExt cx="1926667" cy="1367747"/>
          </a:xfrm>
        </p:grpSpPr>
        <p:sp>
          <p:nvSpPr>
            <p:cNvPr id="22" name="PA-文本框 6"/>
            <p:cNvSpPr txBox="1"/>
            <p:nvPr>
              <p:custDataLst>
                <p:tags r:id="rId9"/>
              </p:custDataLst>
            </p:nvPr>
          </p:nvSpPr>
          <p:spPr>
            <a:xfrm>
              <a:off x="6169650" y="4486172"/>
              <a:ext cx="19266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输入您的标题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23" name="PA-文本框 42"/>
            <p:cNvSpPr txBox="1"/>
            <p:nvPr>
              <p:custDataLst>
                <p:tags r:id="rId10"/>
              </p:custDataLst>
            </p:nvPr>
          </p:nvSpPr>
          <p:spPr>
            <a:xfrm>
              <a:off x="6169651" y="4824726"/>
              <a:ext cx="1926666" cy="10291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此处添加详细文本描述，建议与标题相关并符合整体语言风格，语言描述尽量简洁生动。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24" name="PA-组合 27"/>
          <p:cNvGrpSpPr/>
          <p:nvPr>
            <p:custDataLst>
              <p:tags r:id="rId3"/>
            </p:custDataLst>
          </p:nvPr>
        </p:nvGrpSpPr>
        <p:grpSpPr>
          <a:xfrm>
            <a:off x="8586195" y="4369878"/>
            <a:ext cx="1926667" cy="1367747"/>
            <a:chOff x="6169650" y="4486172"/>
            <a:chExt cx="1926667" cy="1367747"/>
          </a:xfrm>
        </p:grpSpPr>
        <p:sp>
          <p:nvSpPr>
            <p:cNvPr id="25" name="PA-文本框 6"/>
            <p:cNvSpPr txBox="1"/>
            <p:nvPr>
              <p:custDataLst>
                <p:tags r:id="rId7"/>
              </p:custDataLst>
            </p:nvPr>
          </p:nvSpPr>
          <p:spPr>
            <a:xfrm>
              <a:off x="6169650" y="4486172"/>
              <a:ext cx="19266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输入您的标题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26" name="PA-文本框 42"/>
            <p:cNvSpPr txBox="1"/>
            <p:nvPr>
              <p:custDataLst>
                <p:tags r:id="rId8"/>
              </p:custDataLst>
            </p:nvPr>
          </p:nvSpPr>
          <p:spPr>
            <a:xfrm>
              <a:off x="6169651" y="4824726"/>
              <a:ext cx="1926666" cy="10291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此处添加详细文本描述，建议与标题相关并符合整体语言风格，语言描述尽量简洁生动。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  <p:grpSp>
        <p:nvGrpSpPr>
          <p:cNvPr id="27" name="PA-组合 27"/>
          <p:cNvGrpSpPr/>
          <p:nvPr>
            <p:custDataLst>
              <p:tags r:id="rId4"/>
            </p:custDataLst>
          </p:nvPr>
        </p:nvGrpSpPr>
        <p:grpSpPr>
          <a:xfrm>
            <a:off x="1414062" y="4366608"/>
            <a:ext cx="1926667" cy="1367747"/>
            <a:chOff x="6169650" y="4486172"/>
            <a:chExt cx="1926667" cy="1367747"/>
          </a:xfrm>
        </p:grpSpPr>
        <p:sp>
          <p:nvSpPr>
            <p:cNvPr id="28" name="PA-文本框 6"/>
            <p:cNvSpPr txBox="1"/>
            <p:nvPr>
              <p:custDataLst>
                <p:tags r:id="rId5"/>
              </p:custDataLst>
            </p:nvPr>
          </p:nvSpPr>
          <p:spPr>
            <a:xfrm>
              <a:off x="6169650" y="4486172"/>
              <a:ext cx="19266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输入您的标题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sp>
          <p:nvSpPr>
            <p:cNvPr id="29" name="PA-文本框 42"/>
            <p:cNvSpPr txBox="1"/>
            <p:nvPr>
              <p:custDataLst>
                <p:tags r:id="rId6"/>
              </p:custDataLst>
            </p:nvPr>
          </p:nvSpPr>
          <p:spPr>
            <a:xfrm>
              <a:off x="6169651" y="4824726"/>
              <a:ext cx="1926666" cy="10291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/>
              <a:r>
                <a:rPr lang="zh-CN" altLang="en-US" sz="1200" dirty="0">
                  <a:solidFill>
                    <a:schemeClr val="bg1">
                      <a:lumMod val="6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此处添加详细文本描述，建议与标题相关并符合整体语言风格，语言描述尽量简洁生动。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4"/>
          <p:cNvSpPr/>
          <p:nvPr/>
        </p:nvSpPr>
        <p:spPr bwMode="auto">
          <a:xfrm>
            <a:off x="3175" y="4763"/>
            <a:ext cx="5041900" cy="6846888"/>
          </a:xfrm>
          <a:custGeom>
            <a:avLst/>
            <a:gdLst>
              <a:gd name="T0" fmla="*/ 3177 w 3177"/>
              <a:gd name="T1" fmla="*/ 3470 h 4320"/>
              <a:gd name="T2" fmla="*/ 1832 w 3177"/>
              <a:gd name="T3" fmla="*/ 0 h 4320"/>
              <a:gd name="T4" fmla="*/ 0 w 3177"/>
              <a:gd name="T5" fmla="*/ 0 h 4320"/>
              <a:gd name="T6" fmla="*/ 0 w 3177"/>
              <a:gd name="T7" fmla="*/ 4320 h 4320"/>
              <a:gd name="T8" fmla="*/ 3109 w 3177"/>
              <a:gd name="T9" fmla="*/ 4320 h 4320"/>
              <a:gd name="T10" fmla="*/ 3177 w 3177"/>
              <a:gd name="T11" fmla="*/ 347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7" h="4320">
                <a:moveTo>
                  <a:pt x="3177" y="3470"/>
                </a:moveTo>
                <a:cubicBezTo>
                  <a:pt x="3177" y="2107"/>
                  <a:pt x="2661" y="876"/>
                  <a:pt x="183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3109" y="4320"/>
                  <a:pt x="3109" y="4320"/>
                  <a:pt x="3109" y="4320"/>
                </a:cubicBezTo>
                <a:cubicBezTo>
                  <a:pt x="3154" y="4044"/>
                  <a:pt x="3177" y="3760"/>
                  <a:pt x="3177" y="3470"/>
                </a:cubicBezTo>
                <a:close/>
              </a:path>
            </a:pathLst>
          </a:custGeom>
          <a:blipFill rotWithShape="1">
            <a:blip r:embed="rId3"/>
            <a:stretch>
              <a:fillRect l="-15000" r="-15000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22" name="任意多边形: 形状 11"/>
          <p:cNvSpPr/>
          <p:nvPr/>
        </p:nvSpPr>
        <p:spPr bwMode="auto">
          <a:xfrm>
            <a:off x="669925" y="-4762"/>
            <a:ext cx="4375151" cy="6846888"/>
          </a:xfrm>
          <a:custGeom>
            <a:avLst/>
            <a:gdLst>
              <a:gd name="connsiteX0" fmla="*/ 0 w 3315255"/>
              <a:gd name="connsiteY0" fmla="*/ 0 h 6846888"/>
              <a:gd name="connsiteX1" fmla="*/ 19756 w 3315255"/>
              <a:gd name="connsiteY1" fmla="*/ 0 h 6846888"/>
              <a:gd name="connsiteX2" fmla="*/ 1180740 w 3315255"/>
              <a:gd name="connsiteY2" fmla="*/ 0 h 6846888"/>
              <a:gd name="connsiteX3" fmla="*/ 3315255 w 3315255"/>
              <a:gd name="connsiteY3" fmla="*/ 5499700 h 6846888"/>
              <a:gd name="connsiteX4" fmla="*/ 3207339 w 3315255"/>
              <a:gd name="connsiteY4" fmla="*/ 6846888 h 6846888"/>
              <a:gd name="connsiteX5" fmla="*/ 3197703 w 3315255"/>
              <a:gd name="connsiteY5" fmla="*/ 6846888 h 6846888"/>
              <a:gd name="connsiteX6" fmla="*/ 3189850 w 3315255"/>
              <a:gd name="connsiteY6" fmla="*/ 6846888 h 6846888"/>
              <a:gd name="connsiteX7" fmla="*/ 3213655 w 3315255"/>
              <a:gd name="connsiteY7" fmla="*/ 6228766 h 6846888"/>
              <a:gd name="connsiteX8" fmla="*/ 0 w 3315255"/>
              <a:gd name="connsiteY8" fmla="*/ 0 h 684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5255" h="6846888">
                <a:moveTo>
                  <a:pt x="0" y="0"/>
                </a:moveTo>
                <a:lnTo>
                  <a:pt x="19756" y="0"/>
                </a:lnTo>
                <a:cubicBezTo>
                  <a:pt x="343163" y="0"/>
                  <a:pt x="726461" y="0"/>
                  <a:pt x="1180740" y="0"/>
                </a:cubicBezTo>
                <a:cubicBezTo>
                  <a:pt x="2496363" y="1388397"/>
                  <a:pt x="3315255" y="3339443"/>
                  <a:pt x="3315255" y="5499700"/>
                </a:cubicBezTo>
                <a:cubicBezTo>
                  <a:pt x="3315255" y="5959329"/>
                  <a:pt x="3278754" y="6409448"/>
                  <a:pt x="3207339" y="6846888"/>
                </a:cubicBezTo>
                <a:cubicBezTo>
                  <a:pt x="3207339" y="6846888"/>
                  <a:pt x="3207339" y="6846888"/>
                  <a:pt x="3197703" y="6846888"/>
                </a:cubicBezTo>
                <a:lnTo>
                  <a:pt x="3189850" y="6846888"/>
                </a:lnTo>
                <a:cubicBezTo>
                  <a:pt x="3205720" y="6642433"/>
                  <a:pt x="3213655" y="6436392"/>
                  <a:pt x="3213655" y="6228766"/>
                </a:cubicBezTo>
                <a:cubicBezTo>
                  <a:pt x="3213655" y="3612051"/>
                  <a:pt x="1932954" y="1312320"/>
                  <a:pt x="0" y="0"/>
                </a:cubicBezTo>
                <a:close/>
              </a:path>
            </a:pathLst>
          </a:custGeom>
          <a:solidFill>
            <a:srgbClr val="002060">
              <a:alpha val="7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15891" y="2446565"/>
            <a:ext cx="4575892" cy="1231106"/>
            <a:chOff x="1058536" y="2496721"/>
            <a:chExt cx="4575892" cy="1231106"/>
          </a:xfrm>
        </p:grpSpPr>
        <p:sp>
          <p:nvSpPr>
            <p:cNvPr id="6" name="矩形 5"/>
            <p:cNvSpPr/>
            <p:nvPr/>
          </p:nvSpPr>
          <p:spPr>
            <a:xfrm>
              <a:off x="2129977" y="2816654"/>
              <a:ext cx="2547245" cy="1925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58536" y="2496721"/>
              <a:ext cx="4575892" cy="1231106"/>
              <a:chOff x="6917432" y="2080080"/>
              <a:chExt cx="2963398" cy="1231106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7278529" y="2080080"/>
                <a:ext cx="23151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000" dirty="0">
                    <a:solidFill>
                      <a:schemeClr val="accent1"/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论文研究情况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6917432" y="2787966"/>
                <a:ext cx="29633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ENTER</a:t>
                </a:r>
                <a:r>
                  <a:rPr lang="zh-CN" alt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 </a:t>
                </a:r>
                <a:r>
                  <a:rPr lang="en-US" altLang="zh-CN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YOUR</a:t>
                </a:r>
                <a:r>
                  <a:rPr lang="zh-CN" altLang="en-US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 </a:t>
                </a:r>
                <a:r>
                  <a:rPr lang="en-US" altLang="zh-CN" sz="2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Han Sans SC" panose="020B0500000000000000" pitchFamily="34" charset="-122"/>
                    <a:ea typeface="Source Han Sans SC" panose="020B0500000000000000" pitchFamily="34" charset="-122"/>
                    <a:sym typeface="Source Han Sans SC" panose="020B0500000000000000" pitchFamily="34" charset="-122"/>
                  </a:rPr>
                  <a:t>TITLE</a:t>
                </a:r>
                <a:endParaRPr lang="zh-CN" alt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endParaRPr>
              </a:p>
            </p:txBody>
          </p:sp>
        </p:grpSp>
      </p:grpSp>
      <p:sp>
        <p:nvSpPr>
          <p:cNvPr id="23" name="Rectangle 7"/>
          <p:cNvSpPr/>
          <p:nvPr/>
        </p:nvSpPr>
        <p:spPr>
          <a:xfrm>
            <a:off x="6473474" y="3800044"/>
            <a:ext cx="4333072" cy="117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您的内容打在这里，或者通过复制您的文本后，在此框中选择粘贴，并选择只保留文字。在此录入上述图表的综合描述说明，在此录入上述图综合容表的打在这里，或者通过复制您的文本后，在此框中选择粘贴，并选择只保留文字。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Source Han Sans SC" panose="020B0500000000000000" pitchFamily="34" charset="-122"/>
              <a:ea typeface="Source Han Sans SC" panose="020B0500000000000000" pitchFamily="34" charset="-122"/>
              <a:cs typeface="思源黑体 CN Medium" panose="020B0600000000000000" charset="-122"/>
              <a:sym typeface="Source Han Sans SC" panose="020B0500000000000000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38805" y="1912939"/>
            <a:ext cx="2242820" cy="2222500"/>
            <a:chOff x="5281930" y="1028700"/>
            <a:chExt cx="2242820" cy="2222500"/>
          </a:xfrm>
        </p:grpSpPr>
        <p:sp>
          <p:nvSpPr>
            <p:cNvPr id="15" name="矩形 14"/>
            <p:cNvSpPr/>
            <p:nvPr/>
          </p:nvSpPr>
          <p:spPr>
            <a:xfrm>
              <a:off x="5281930" y="1460500"/>
              <a:ext cx="2242820" cy="179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600" b="1" dirty="0">
                  <a:latin typeface="Source Han Sans SC" panose="020B0500000000000000" pitchFamily="34" charset="-122"/>
                  <a:ea typeface="Source Han Sans SC" panose="020B0500000000000000" pitchFamily="34" charset="-122"/>
                  <a:sym typeface="Source Han Sans SC" panose="020B0500000000000000" pitchFamily="34" charset="-122"/>
                </a:rPr>
                <a:t>2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281930" y="1028700"/>
              <a:ext cx="2242820" cy="431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endParaRPr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1AD5829F-624B-424F-98B4-462A3D34A56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codi\Desktop\20190508千库\2"/>
  <p:tag name="ISPRING_PRESENTATION_TITLE" val="蓝色简约风论文汇报毕业答辩PPT模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1F5F"/>
      </a:accent1>
      <a:accent2>
        <a:srgbClr val="41578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2200</Words>
  <Application>Microsoft Office PowerPoint</Application>
  <PresentationFormat>宽屏</PresentationFormat>
  <Paragraphs>241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Source Han Sans SC</vt:lpstr>
      <vt:lpstr>等线</vt:lpstr>
      <vt:lpstr>等线 Light</vt:lpstr>
      <vt:lpstr>华文楷体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蓝色简约风论文汇报毕业答辩PPT模板</dc:title>
  <dc:creator>Administrater</dc:creator>
  <cp:lastModifiedBy>赵 晶</cp:lastModifiedBy>
  <cp:revision>13</cp:revision>
  <dcterms:created xsi:type="dcterms:W3CDTF">2019-05-09T10:19:00Z</dcterms:created>
  <dcterms:modified xsi:type="dcterms:W3CDTF">2022-03-22T05:25:36Z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0C0FDEA2805B49F886FD78E342CA7C70</vt:lpwstr>
  </property>
  <property fmtid="{D5CDD505-2E9C-101B-9397-08002B2CF9AE}" pid="3" name="KSOProductBuildVer">
    <vt:lpwstr>2052-11.1.0.11365</vt:lpwstr>
  </property>
</Properties>
</file>