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7" r:id="rId5"/>
    <p:sldId id="263" r:id="rId6"/>
    <p:sldId id="261" r:id="rId7"/>
    <p:sldId id="262" r:id="rId8"/>
    <p:sldId id="268" r:id="rId9"/>
    <p:sldId id="265" r:id="rId10"/>
    <p:sldId id="264" r:id="rId11"/>
    <p:sldId id="269" r:id="rId12"/>
    <p:sldId id="266" r:id="rId13"/>
    <p:sldId id="271" r:id="rId14"/>
    <p:sldId id="27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EBEBEB"/>
    <a:srgbClr val="EFEFEF"/>
    <a:srgbClr val="586685"/>
    <a:srgbClr val="2B4D89"/>
    <a:srgbClr val="182B4C"/>
    <a:srgbClr val="283C67"/>
    <a:srgbClr val="AEABC1"/>
    <a:srgbClr val="DDDDDD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xi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8C11A-503E-47C5-8F45-5D1B1354B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EEEA3B-A215-4002-B8BA-B044AE93C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539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314E9F-0D5A-4DFB-83DA-CE579E2A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D9B533-CEF9-44F0-BD1E-1D8B5AF57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04A82A-ADC2-443A-85CF-07A33E67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141C7-F695-4CB1-8827-3AA6370A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18D98-D7F1-433A-9BB3-915A7D5C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91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FFBA49-D312-49BC-9034-96598D501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39C1FC-904B-40D3-9391-9F1F68B87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24A7C-5454-4171-B9C7-A46B729E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00A76B-438B-4CC5-9F6E-D4137E57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2123C-A58E-4BE8-94B2-3A1633E1D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527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F6A99AE1-D8EC-4078-91C2-1566A58A9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9EFB86-CD29-4584-A5AB-1DE2AA4E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EA9D5F-979C-4F2F-A250-D2DF97C0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08FE6D-9FAD-4B42-972B-6683303C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10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28C590-27B0-436D-B8C6-28B9980D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DBB22-009D-48E7-9FCA-56068F0B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7C495F-E148-4E48-9D46-4F9ECDAB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40C16AE6-40C6-4925-86F9-CAC2D73D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005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8A9444-4230-44C1-868D-31942F9F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BCE6DD-541F-4209-A998-FEEEEA192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CE6F9B-EFAC-44B2-96AA-F0797E53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D2955D-DEE7-4F8E-B79E-470E7098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0B47E7-D924-4D97-A705-6165F7E2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7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63DAD2-0ADD-455E-BDCB-7A54FE4B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CD0D9-F614-4FC3-9C79-C7BA0328A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6B77DF-9D67-49A6-A41B-725B63D07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190DEA-0890-42F7-BFA4-CAE7A253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6509D9-38EB-4612-A3A7-E21620A4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A8AD4E-8E93-4094-9020-A58B5DE7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6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39E09-04F9-4DC4-9998-7E5A79D54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445399-0FC7-4A23-A31D-CD307E28A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D88020-8356-402C-9A51-72B6F8B89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7231B5-F32D-4EA3-B609-8FDF2A5FA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8EE067-1F94-491D-A267-625CEB9D8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84F006-0495-4D39-A168-DC621BC4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AB1717-6DB0-4C9D-876B-249FF04F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26B063-7FB8-4419-8F37-C564BE5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605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211C19-95B2-47E3-8FEC-41AE9B177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F2E6CC-20ED-4A94-B67F-F2753A65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017584-E57B-44E1-BFFF-EE5245B9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EA0AC1A-9535-44AD-8CA1-B00577F8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763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A4C40FB-89B8-4634-9B28-85C93048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3311C4-BF3E-476E-82D1-60467BF9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ADC7EE-9A3C-4538-9DCA-BB397580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608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8ED39-DC6A-444E-8514-82B8B03C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0D581E-BCB6-4016-9A0D-1592B8B8C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FDC5B-6A63-4223-BA90-172155EFA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AC8FAF-86EB-409D-B693-8A354235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BF552E-2836-4A98-BE5E-1C293028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4950E8-9A01-457A-9678-8F3D400C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66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07A3DC-B100-4963-81F4-20D8E08CB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B118C1-F98B-4B87-87B8-12598381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F0C6C2-0ED7-4515-8179-84DD1950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96D44-95A2-468B-AD93-82CA839D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D77168-B2E6-4E2A-9A83-0416F9D1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09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76FB9D-9631-4FA0-96FB-8EB3ED870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A22A83-58B3-4C0E-B504-3EAD84CAE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9B5F96-6B85-463A-A94A-5DADECEBE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62EFA6-7784-43C7-B3B5-781D8D8D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D1A0FE-6C25-4F5C-8E29-E604158C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101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F8FD1-FF11-462B-86B1-F9C63CFDD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BBB5FA-55D7-4EB9-BA1D-33CF6DC46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A9FCF1-A097-4F10-A815-9FB1ED48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FA3E09-63C7-4EB0-9651-2CC6BDE6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CF16A8-E259-4EFC-89BD-846043AF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158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870CE9-6C12-4D4A-8132-74E0785E0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A03ADB-5D73-4799-A2FD-A30713842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5BFF47-257B-42C2-8CCA-14C01AE3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9B4A70-FE67-4C51-838D-67DACC31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FA082E-B352-4E16-81A1-6D961DF6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7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8C192-80CD-4195-A6DC-3DE7DE1D4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0A5EFE-6127-4784-98DA-293E97C57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DA872-2500-4520-B99C-391F06C5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CC2E56-0C44-4F1A-9BEF-BAAB5ED5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8579BF-6A79-4AB4-A07C-638C31EF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91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3281C-C4D1-426E-8F2D-66296B0A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03A17E-D195-47FE-AB11-EDAE7FD8E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BA4B8E-79BA-4C32-AE6F-5274C47A8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B6E702-18AA-46E9-83D6-3ACC7804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A78B42-E8BF-40A7-BAC0-9C06B405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293582-EFDE-4317-8588-903C48A2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5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52E5AD-BE56-462A-907F-18B93E200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019B3-588F-4E8A-A4D4-803006D5E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05A319-3CB6-4BA3-97DD-31F9D2991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22B18-5F39-42E8-A699-E55C1B732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4C0A11-EBEA-4DD9-B251-30F51F1E9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9C1AA0-ACB3-4EE1-8D18-81BAEF61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9B08AEF-AA29-4E5C-903B-0C2E0992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3A2B176-DD3A-4FCD-B8B2-831A2751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93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84C01-FE42-4BEB-BACD-C6CF9D18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6FDEB3-FED8-4137-AA10-52CAC22E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71C81AA-FCAF-4600-9871-B25E572B2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461A3D-124F-42D5-A064-28C77788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18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F2F0DE5-B032-4629-94C3-83E72EC3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8DEFC0-4165-4659-B4B4-3DC86459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370E21-0996-4516-AB7C-6AF2142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82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39C7C6-C24B-4C0B-BFEC-FFCBF437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3FA124-B798-4BCF-B280-47E78FCAB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937F01-8E27-48D2-8A25-8DA04A157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65B6F5-5111-40E2-A1CB-67A44A6E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CDF726-0D0C-4959-91FA-D819ED31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696E5B-DC56-4E42-8AEC-BEE3192ED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8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57BD48-86BB-4D54-A27E-614B055C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2B12F6F-4B0C-47AD-A876-50886797C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14A90E1-64FB-432F-9D1D-22447452F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78806C-785C-48C2-8130-AFFAC4AE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3CBE2A-427B-4878-8A9F-E64B6D37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90580F5-C9D4-4B51-8C25-933263E3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5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37D33AE-B142-46ED-B857-1A35B52F8AEC}"/>
              </a:ext>
            </a:extLst>
          </p:cNvPr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8FC791-7691-4BB8-8447-CD99181D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773" y="3479322"/>
            <a:ext cx="6907924" cy="123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标题文本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192E08-1DF4-4E17-B197-369EF8976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773" y="4934724"/>
            <a:ext cx="4889938" cy="850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31958-38D6-4012-9388-6CFAC54FF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2026-F7C3-412F-BADC-93998B10EBA8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A2E18-E90D-4000-8AF5-176337D38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C57CB5-7972-43D1-AC64-51CD92ACC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745D-E7EC-466B-B9AB-F4EB3791166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 descr="徽标&#10;&#10;中度可信度描述已自动生成">
            <a:extLst>
              <a:ext uri="{FF2B5EF4-FFF2-40B4-BE49-F238E27FC236}">
                <a16:creationId xmlns:a16="http://schemas.microsoft.com/office/drawing/2014/main" id="{4EEF1D0F-27C6-4DBB-9409-8A0D3B890BA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39" y="263088"/>
            <a:ext cx="6890721" cy="25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5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23613F-B493-4F3E-92D4-02F3E27A3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4765-C689-4E3E-A928-5484D34EB6FD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5CC54A-FAA9-42C1-994D-1A3218376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FE0A9D-6581-41E6-A631-92636FD00F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4078-D244-4DEB-ABDC-DEF0987EC25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11439FA-7432-4A1C-84CF-B715E48AB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5563" r="13030" b="13889"/>
          <a:stretch/>
        </p:blipFill>
        <p:spPr>
          <a:xfrm>
            <a:off x="4284345" y="1325880"/>
            <a:ext cx="3737610" cy="3486150"/>
          </a:xfrm>
          <a:prstGeom prst="rect">
            <a:avLst/>
          </a:prstGeom>
          <a:gradFill>
            <a:gsLst>
              <a:gs pos="21000">
                <a:srgbClr val="FAFAFA"/>
              </a:gs>
              <a:gs pos="45000">
                <a:schemeClr val="accent3">
                  <a:lumMod val="5000"/>
                  <a:lumOff val="95000"/>
                  <a:alpha val="0"/>
                </a:schemeClr>
              </a:gs>
              <a:gs pos="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3500000" scaled="1"/>
          </a:gradFill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17AB97A-A385-41C2-BC63-53DDBA00129A}"/>
              </a:ext>
            </a:extLst>
          </p:cNvPr>
          <p:cNvSpPr/>
          <p:nvPr userDrawn="1"/>
        </p:nvSpPr>
        <p:spPr>
          <a:xfrm>
            <a:off x="4284344" y="1325880"/>
            <a:ext cx="3869055" cy="3486150"/>
          </a:xfrm>
          <a:prstGeom prst="rect">
            <a:avLst/>
          </a:prstGeom>
          <a:solidFill>
            <a:srgbClr val="EEEEEE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21CB81A-FCD7-4FAD-8639-6D4B61A02E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30" y="234524"/>
            <a:ext cx="27241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6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1">
            <a:extLst>
              <a:ext uri="{FF2B5EF4-FFF2-40B4-BE49-F238E27FC236}">
                <a16:creationId xmlns:a16="http://schemas.microsoft.com/office/drawing/2014/main" id="{CBAF7E98-D9D8-473D-A7B3-0D8264EEA925}"/>
              </a:ext>
            </a:extLst>
          </p:cNvPr>
          <p:cNvSpPr/>
          <p:nvPr/>
        </p:nvSpPr>
        <p:spPr>
          <a:xfrm>
            <a:off x="14513" y="1393371"/>
            <a:ext cx="12221031" cy="5464629"/>
          </a:xfrm>
          <a:custGeom>
            <a:avLst/>
            <a:gdLst>
              <a:gd name="connsiteX0" fmla="*/ 0 w 12192000"/>
              <a:gd name="connsiteY0" fmla="*/ 0 h 3868057"/>
              <a:gd name="connsiteX1" fmla="*/ 12192000 w 12192000"/>
              <a:gd name="connsiteY1" fmla="*/ 0 h 3868057"/>
              <a:gd name="connsiteX2" fmla="*/ 12192000 w 12192000"/>
              <a:gd name="connsiteY2" fmla="*/ 3868057 h 3868057"/>
              <a:gd name="connsiteX3" fmla="*/ 0 w 12192000"/>
              <a:gd name="connsiteY3" fmla="*/ 3868057 h 3868057"/>
              <a:gd name="connsiteX4" fmla="*/ 0 w 12192000"/>
              <a:gd name="connsiteY4" fmla="*/ 0 h 3868057"/>
              <a:gd name="connsiteX0-1" fmla="*/ 0 w 12192000"/>
              <a:gd name="connsiteY0-2" fmla="*/ 957943 h 3868057"/>
              <a:gd name="connsiteX1-3" fmla="*/ 12192000 w 12192000"/>
              <a:gd name="connsiteY1-4" fmla="*/ 0 h 3868057"/>
              <a:gd name="connsiteX2-5" fmla="*/ 12192000 w 12192000"/>
              <a:gd name="connsiteY2-6" fmla="*/ 3868057 h 3868057"/>
              <a:gd name="connsiteX3-7" fmla="*/ 0 w 12192000"/>
              <a:gd name="connsiteY3-8" fmla="*/ 3868057 h 3868057"/>
              <a:gd name="connsiteX4-9" fmla="*/ 0 w 12192000"/>
              <a:gd name="connsiteY4-10" fmla="*/ 957943 h 3868057"/>
              <a:gd name="connsiteX0-11" fmla="*/ 0 w 12192000"/>
              <a:gd name="connsiteY0-12" fmla="*/ 957943 h 3868057"/>
              <a:gd name="connsiteX1-13" fmla="*/ 12192000 w 12192000"/>
              <a:gd name="connsiteY1-14" fmla="*/ 0 h 3868057"/>
              <a:gd name="connsiteX2-15" fmla="*/ 12192000 w 12192000"/>
              <a:gd name="connsiteY2-16" fmla="*/ 3868057 h 3868057"/>
              <a:gd name="connsiteX3-17" fmla="*/ 0 w 12192000"/>
              <a:gd name="connsiteY3-18" fmla="*/ 3868057 h 3868057"/>
              <a:gd name="connsiteX4-19" fmla="*/ 0 w 12192000"/>
              <a:gd name="connsiteY4-20" fmla="*/ 957943 h 3868057"/>
              <a:gd name="connsiteX0-21" fmla="*/ 0 w 12192000"/>
              <a:gd name="connsiteY0-22" fmla="*/ 957943 h 3868057"/>
              <a:gd name="connsiteX1-23" fmla="*/ 12192000 w 12192000"/>
              <a:gd name="connsiteY1-24" fmla="*/ 0 h 3868057"/>
              <a:gd name="connsiteX2-25" fmla="*/ 12192000 w 12192000"/>
              <a:gd name="connsiteY2-26" fmla="*/ 3868057 h 3868057"/>
              <a:gd name="connsiteX3-27" fmla="*/ 0 w 12192000"/>
              <a:gd name="connsiteY3-28" fmla="*/ 3868057 h 3868057"/>
              <a:gd name="connsiteX4-29" fmla="*/ 0 w 12192000"/>
              <a:gd name="connsiteY4-30" fmla="*/ 957943 h 3868057"/>
              <a:gd name="connsiteX0-31" fmla="*/ 0 w 12206515"/>
              <a:gd name="connsiteY0-32" fmla="*/ 1579759 h 3868057"/>
              <a:gd name="connsiteX1-33" fmla="*/ 12206515 w 12206515"/>
              <a:gd name="connsiteY1-34" fmla="*/ 0 h 3868057"/>
              <a:gd name="connsiteX2-35" fmla="*/ 12206515 w 12206515"/>
              <a:gd name="connsiteY2-36" fmla="*/ 3868057 h 3868057"/>
              <a:gd name="connsiteX3-37" fmla="*/ 14515 w 12206515"/>
              <a:gd name="connsiteY3-38" fmla="*/ 3868057 h 3868057"/>
              <a:gd name="connsiteX4-39" fmla="*/ 0 w 12206515"/>
              <a:gd name="connsiteY4-40" fmla="*/ 1579759 h 3868057"/>
              <a:gd name="connsiteX0-41" fmla="*/ 15157 w 12192644"/>
              <a:gd name="connsiteY0-42" fmla="*/ 1270315 h 3868057"/>
              <a:gd name="connsiteX1-43" fmla="*/ 12192644 w 12192644"/>
              <a:gd name="connsiteY1-44" fmla="*/ 0 h 3868057"/>
              <a:gd name="connsiteX2-45" fmla="*/ 12192644 w 12192644"/>
              <a:gd name="connsiteY2-46" fmla="*/ 3868057 h 3868057"/>
              <a:gd name="connsiteX3-47" fmla="*/ 644 w 12192644"/>
              <a:gd name="connsiteY3-48" fmla="*/ 3868057 h 3868057"/>
              <a:gd name="connsiteX4-49" fmla="*/ 15157 w 12192644"/>
              <a:gd name="connsiteY4-50" fmla="*/ 1270315 h 3868057"/>
              <a:gd name="connsiteX0-51" fmla="*/ 0 w 12206516"/>
              <a:gd name="connsiteY0-52" fmla="*/ 1270315 h 3868057"/>
              <a:gd name="connsiteX1-53" fmla="*/ 12206516 w 12206516"/>
              <a:gd name="connsiteY1-54" fmla="*/ 0 h 3868057"/>
              <a:gd name="connsiteX2-55" fmla="*/ 12206516 w 12206516"/>
              <a:gd name="connsiteY2-56" fmla="*/ 3868057 h 3868057"/>
              <a:gd name="connsiteX3-57" fmla="*/ 14516 w 12206516"/>
              <a:gd name="connsiteY3-58" fmla="*/ 3868057 h 3868057"/>
              <a:gd name="connsiteX4-59" fmla="*/ 0 w 12206516"/>
              <a:gd name="connsiteY4-60" fmla="*/ 1270315 h 3868057"/>
              <a:gd name="connsiteX0-61" fmla="*/ 0 w 12206516"/>
              <a:gd name="connsiteY0-62" fmla="*/ 1270315 h 3868057"/>
              <a:gd name="connsiteX1-63" fmla="*/ 12206516 w 12206516"/>
              <a:gd name="connsiteY1-64" fmla="*/ 0 h 3868057"/>
              <a:gd name="connsiteX2-65" fmla="*/ 12206516 w 12206516"/>
              <a:gd name="connsiteY2-66" fmla="*/ 3868057 h 3868057"/>
              <a:gd name="connsiteX3-67" fmla="*/ 14516 w 12206516"/>
              <a:gd name="connsiteY3-68" fmla="*/ 3868057 h 3868057"/>
              <a:gd name="connsiteX4-69" fmla="*/ 0 w 12206516"/>
              <a:gd name="connsiteY4-70" fmla="*/ 1270315 h 3868057"/>
              <a:gd name="connsiteX0-71" fmla="*/ 0 w 12206516"/>
              <a:gd name="connsiteY0-72" fmla="*/ 1248975 h 3868057"/>
              <a:gd name="connsiteX1-73" fmla="*/ 12206516 w 12206516"/>
              <a:gd name="connsiteY1-74" fmla="*/ 0 h 3868057"/>
              <a:gd name="connsiteX2-75" fmla="*/ 12206516 w 12206516"/>
              <a:gd name="connsiteY2-76" fmla="*/ 3868057 h 3868057"/>
              <a:gd name="connsiteX3-77" fmla="*/ 14516 w 12206516"/>
              <a:gd name="connsiteY3-78" fmla="*/ 3868057 h 3868057"/>
              <a:gd name="connsiteX4-79" fmla="*/ 0 w 12206516"/>
              <a:gd name="connsiteY4-80" fmla="*/ 1248975 h 3868057"/>
              <a:gd name="connsiteX0-81" fmla="*/ 0 w 12206516"/>
              <a:gd name="connsiteY0-82" fmla="*/ 1248975 h 3868057"/>
              <a:gd name="connsiteX1-83" fmla="*/ 12206516 w 12206516"/>
              <a:gd name="connsiteY1-84" fmla="*/ 0 h 3868057"/>
              <a:gd name="connsiteX2-85" fmla="*/ 12206516 w 12206516"/>
              <a:gd name="connsiteY2-86" fmla="*/ 3868057 h 3868057"/>
              <a:gd name="connsiteX3-87" fmla="*/ 14516 w 12206516"/>
              <a:gd name="connsiteY3-88" fmla="*/ 3868057 h 3868057"/>
              <a:gd name="connsiteX4-89" fmla="*/ 0 w 12206516"/>
              <a:gd name="connsiteY4-90" fmla="*/ 1248975 h 3868057"/>
              <a:gd name="connsiteX0-91" fmla="*/ 0 w 12221031"/>
              <a:gd name="connsiteY0-92" fmla="*/ 1379911 h 3998993"/>
              <a:gd name="connsiteX1-93" fmla="*/ 12221031 w 12221031"/>
              <a:gd name="connsiteY1-94" fmla="*/ 0 h 3998993"/>
              <a:gd name="connsiteX2-95" fmla="*/ 12206516 w 12221031"/>
              <a:gd name="connsiteY2-96" fmla="*/ 3998993 h 3998993"/>
              <a:gd name="connsiteX3-97" fmla="*/ 14516 w 12221031"/>
              <a:gd name="connsiteY3-98" fmla="*/ 3998993 h 3998993"/>
              <a:gd name="connsiteX4-99" fmla="*/ 0 w 12221031"/>
              <a:gd name="connsiteY4-100" fmla="*/ 1379911 h 3998993"/>
              <a:gd name="connsiteX0-101" fmla="*/ 0 w 12221031"/>
              <a:gd name="connsiteY0-102" fmla="*/ 1379911 h 3998993"/>
              <a:gd name="connsiteX1-103" fmla="*/ 12221031 w 12221031"/>
              <a:gd name="connsiteY1-104" fmla="*/ 0 h 3998993"/>
              <a:gd name="connsiteX2-105" fmla="*/ 12206516 w 12221031"/>
              <a:gd name="connsiteY2-106" fmla="*/ 3998993 h 3998993"/>
              <a:gd name="connsiteX3-107" fmla="*/ 14516 w 12221031"/>
              <a:gd name="connsiteY3-108" fmla="*/ 3998993 h 3998993"/>
              <a:gd name="connsiteX4-109" fmla="*/ 0 w 12221031"/>
              <a:gd name="connsiteY4-110" fmla="*/ 1379911 h 3998993"/>
              <a:gd name="connsiteX0-111" fmla="*/ 0 w 12221031"/>
              <a:gd name="connsiteY0-112" fmla="*/ 1379911 h 3998993"/>
              <a:gd name="connsiteX1-113" fmla="*/ 12221031 w 12221031"/>
              <a:gd name="connsiteY1-114" fmla="*/ 0 h 3998993"/>
              <a:gd name="connsiteX2-115" fmla="*/ 12206516 w 12221031"/>
              <a:gd name="connsiteY2-116" fmla="*/ 3998993 h 3998993"/>
              <a:gd name="connsiteX3-117" fmla="*/ 14516 w 12221031"/>
              <a:gd name="connsiteY3-118" fmla="*/ 3998993 h 3998993"/>
              <a:gd name="connsiteX4-119" fmla="*/ 0 w 12221031"/>
              <a:gd name="connsiteY4-120" fmla="*/ 1379911 h 3998993"/>
              <a:gd name="connsiteX0-121" fmla="*/ 0 w 12221031"/>
              <a:gd name="connsiteY0-122" fmla="*/ 1489024 h 4108106"/>
              <a:gd name="connsiteX1-123" fmla="*/ 12221031 w 12221031"/>
              <a:gd name="connsiteY1-124" fmla="*/ 0 h 4108106"/>
              <a:gd name="connsiteX2-125" fmla="*/ 12206516 w 12221031"/>
              <a:gd name="connsiteY2-126" fmla="*/ 4108106 h 4108106"/>
              <a:gd name="connsiteX3-127" fmla="*/ 14516 w 12221031"/>
              <a:gd name="connsiteY3-128" fmla="*/ 4108106 h 4108106"/>
              <a:gd name="connsiteX4-129" fmla="*/ 0 w 12221031"/>
              <a:gd name="connsiteY4-130" fmla="*/ 1489024 h 4108106"/>
              <a:gd name="connsiteX0-131" fmla="*/ 0 w 12221031"/>
              <a:gd name="connsiteY0-132" fmla="*/ 1489024 h 4108106"/>
              <a:gd name="connsiteX1-133" fmla="*/ 12221031 w 12221031"/>
              <a:gd name="connsiteY1-134" fmla="*/ 0 h 4108106"/>
              <a:gd name="connsiteX2-135" fmla="*/ 12206516 w 12221031"/>
              <a:gd name="connsiteY2-136" fmla="*/ 4108106 h 4108106"/>
              <a:gd name="connsiteX3-137" fmla="*/ 14516 w 12221031"/>
              <a:gd name="connsiteY3-138" fmla="*/ 4108106 h 4108106"/>
              <a:gd name="connsiteX4-139" fmla="*/ 0 w 12221031"/>
              <a:gd name="connsiteY4-140" fmla="*/ 1489024 h 41081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21031" h="4108106">
                <a:moveTo>
                  <a:pt x="0" y="1489024"/>
                </a:moveTo>
                <a:cubicBezTo>
                  <a:pt x="4484914" y="2325688"/>
                  <a:pt x="9173030" y="1581208"/>
                  <a:pt x="12221031" y="0"/>
                </a:cubicBezTo>
                <a:cubicBezTo>
                  <a:pt x="12216193" y="1332998"/>
                  <a:pt x="12211354" y="2775108"/>
                  <a:pt x="12206516" y="4108106"/>
                </a:cubicBezTo>
                <a:lnTo>
                  <a:pt x="14516" y="4108106"/>
                </a:lnTo>
                <a:cubicBezTo>
                  <a:pt x="9678" y="3345340"/>
                  <a:pt x="4838" y="2251790"/>
                  <a:pt x="0" y="14890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rgbClr val="C5DBE5"/>
              </a:gs>
              <a:gs pos="60000">
                <a:srgbClr val="DFE8ED"/>
              </a:gs>
              <a:gs pos="100000">
                <a:srgbClr val="C5DBE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047DBAE-080C-4F48-AD1F-6E6BF6411919}"/>
              </a:ext>
            </a:extLst>
          </p:cNvPr>
          <p:cNvSpPr/>
          <p:nvPr/>
        </p:nvSpPr>
        <p:spPr>
          <a:xfrm>
            <a:off x="0" y="3167040"/>
            <a:ext cx="12250058" cy="3686628"/>
          </a:xfrm>
          <a:custGeom>
            <a:avLst/>
            <a:gdLst>
              <a:gd name="connsiteX0" fmla="*/ 0 w 12250058"/>
              <a:gd name="connsiteY0" fmla="*/ 174171 h 3686628"/>
              <a:gd name="connsiteX1" fmla="*/ 12250058 w 12250058"/>
              <a:gd name="connsiteY1" fmla="*/ 0 h 3686628"/>
              <a:gd name="connsiteX2" fmla="*/ 12235543 w 12250058"/>
              <a:gd name="connsiteY2" fmla="*/ 3672114 h 3686628"/>
              <a:gd name="connsiteX3" fmla="*/ 14515 w 12250058"/>
              <a:gd name="connsiteY3" fmla="*/ 3686628 h 3686628"/>
              <a:gd name="connsiteX4" fmla="*/ 0 w 12250058"/>
              <a:gd name="connsiteY4" fmla="*/ 174171 h 3686628"/>
              <a:gd name="connsiteX0-1" fmla="*/ 0 w 12250058"/>
              <a:gd name="connsiteY0-2" fmla="*/ 174171 h 3686628"/>
              <a:gd name="connsiteX1-3" fmla="*/ 12250058 w 12250058"/>
              <a:gd name="connsiteY1-4" fmla="*/ 0 h 3686628"/>
              <a:gd name="connsiteX2-5" fmla="*/ 12235543 w 12250058"/>
              <a:gd name="connsiteY2-6" fmla="*/ 3672114 h 3686628"/>
              <a:gd name="connsiteX3-7" fmla="*/ 14515 w 12250058"/>
              <a:gd name="connsiteY3-8" fmla="*/ 3686628 h 3686628"/>
              <a:gd name="connsiteX4-9" fmla="*/ 0 w 12250058"/>
              <a:gd name="connsiteY4-10" fmla="*/ 174171 h 3686628"/>
              <a:gd name="connsiteX0-11" fmla="*/ 0 w 12250058"/>
              <a:gd name="connsiteY0-12" fmla="*/ 174171 h 3686628"/>
              <a:gd name="connsiteX1-13" fmla="*/ 12250058 w 12250058"/>
              <a:gd name="connsiteY1-14" fmla="*/ 0 h 3686628"/>
              <a:gd name="connsiteX2-15" fmla="*/ 12235543 w 12250058"/>
              <a:gd name="connsiteY2-16" fmla="*/ 3672114 h 3686628"/>
              <a:gd name="connsiteX3-17" fmla="*/ 14515 w 12250058"/>
              <a:gd name="connsiteY3-18" fmla="*/ 3686628 h 3686628"/>
              <a:gd name="connsiteX4-19" fmla="*/ 0 w 12250058"/>
              <a:gd name="connsiteY4-20" fmla="*/ 174171 h 3686628"/>
              <a:gd name="connsiteX0-21" fmla="*/ 0 w 12250058"/>
              <a:gd name="connsiteY0-22" fmla="*/ 174171 h 3686628"/>
              <a:gd name="connsiteX1-23" fmla="*/ 12250058 w 12250058"/>
              <a:gd name="connsiteY1-24" fmla="*/ 0 h 3686628"/>
              <a:gd name="connsiteX2-25" fmla="*/ 12235543 w 12250058"/>
              <a:gd name="connsiteY2-26" fmla="*/ 3672114 h 3686628"/>
              <a:gd name="connsiteX3-27" fmla="*/ 14515 w 12250058"/>
              <a:gd name="connsiteY3-28" fmla="*/ 3686628 h 3686628"/>
              <a:gd name="connsiteX4-29" fmla="*/ 0 w 12250058"/>
              <a:gd name="connsiteY4-30" fmla="*/ 174171 h 3686628"/>
              <a:gd name="connsiteX0-31" fmla="*/ 0 w 12250058"/>
              <a:gd name="connsiteY0-32" fmla="*/ 174171 h 3686628"/>
              <a:gd name="connsiteX1-33" fmla="*/ 12250058 w 12250058"/>
              <a:gd name="connsiteY1-34" fmla="*/ 0 h 3686628"/>
              <a:gd name="connsiteX2-35" fmla="*/ 12235543 w 12250058"/>
              <a:gd name="connsiteY2-36" fmla="*/ 3672114 h 3686628"/>
              <a:gd name="connsiteX3-37" fmla="*/ 14515 w 12250058"/>
              <a:gd name="connsiteY3-38" fmla="*/ 3686628 h 3686628"/>
              <a:gd name="connsiteX4-39" fmla="*/ 0 w 12250058"/>
              <a:gd name="connsiteY4-40" fmla="*/ 174171 h 3686628"/>
              <a:gd name="connsiteX0-41" fmla="*/ 0 w 12250058"/>
              <a:gd name="connsiteY0-42" fmla="*/ 174171 h 3686628"/>
              <a:gd name="connsiteX1-43" fmla="*/ 12250058 w 12250058"/>
              <a:gd name="connsiteY1-44" fmla="*/ 0 h 3686628"/>
              <a:gd name="connsiteX2-45" fmla="*/ 12235543 w 12250058"/>
              <a:gd name="connsiteY2-46" fmla="*/ 3672114 h 3686628"/>
              <a:gd name="connsiteX3-47" fmla="*/ 14515 w 12250058"/>
              <a:gd name="connsiteY3-48" fmla="*/ 3686628 h 3686628"/>
              <a:gd name="connsiteX4-49" fmla="*/ 0 w 12250058"/>
              <a:gd name="connsiteY4-50" fmla="*/ 174171 h 3686628"/>
              <a:gd name="connsiteX0-51" fmla="*/ 0 w 12250058"/>
              <a:gd name="connsiteY0-52" fmla="*/ 174171 h 3686628"/>
              <a:gd name="connsiteX1-53" fmla="*/ 12250058 w 12250058"/>
              <a:gd name="connsiteY1-54" fmla="*/ 0 h 3686628"/>
              <a:gd name="connsiteX2-55" fmla="*/ 12235543 w 12250058"/>
              <a:gd name="connsiteY2-56" fmla="*/ 3672114 h 3686628"/>
              <a:gd name="connsiteX3-57" fmla="*/ 14515 w 12250058"/>
              <a:gd name="connsiteY3-58" fmla="*/ 3686628 h 3686628"/>
              <a:gd name="connsiteX4-59" fmla="*/ 0 w 12250058"/>
              <a:gd name="connsiteY4-60" fmla="*/ 174171 h 3686628"/>
              <a:gd name="connsiteX0-61" fmla="*/ 0 w 12250058"/>
              <a:gd name="connsiteY0-62" fmla="*/ 174171 h 3686628"/>
              <a:gd name="connsiteX1-63" fmla="*/ 12250058 w 12250058"/>
              <a:gd name="connsiteY1-64" fmla="*/ 0 h 3686628"/>
              <a:gd name="connsiteX2-65" fmla="*/ 12235543 w 12250058"/>
              <a:gd name="connsiteY2-66" fmla="*/ 3672114 h 3686628"/>
              <a:gd name="connsiteX3-67" fmla="*/ 14515 w 12250058"/>
              <a:gd name="connsiteY3-68" fmla="*/ 3686628 h 3686628"/>
              <a:gd name="connsiteX4-69" fmla="*/ 0 w 12250058"/>
              <a:gd name="connsiteY4-70" fmla="*/ 174171 h 3686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50058" h="3686628">
                <a:moveTo>
                  <a:pt x="0" y="174171"/>
                </a:moveTo>
                <a:cubicBezTo>
                  <a:pt x="3241524" y="1030514"/>
                  <a:pt x="8181220" y="1857827"/>
                  <a:pt x="12250058" y="0"/>
                </a:cubicBezTo>
                <a:cubicBezTo>
                  <a:pt x="12245220" y="1224038"/>
                  <a:pt x="12240381" y="2448076"/>
                  <a:pt x="12235543" y="3672114"/>
                </a:cubicBezTo>
                <a:lnTo>
                  <a:pt x="14515" y="3686628"/>
                </a:lnTo>
                <a:cubicBezTo>
                  <a:pt x="9677" y="2515809"/>
                  <a:pt x="4838" y="1344990"/>
                  <a:pt x="0" y="174171"/>
                </a:cubicBezTo>
                <a:close/>
              </a:path>
            </a:pathLst>
          </a:custGeom>
          <a:solidFill>
            <a:srgbClr val="E8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FCD9918-A266-469B-A78A-C8FFE8E94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40" y="4687531"/>
            <a:ext cx="6432244" cy="922317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rgbClr val="0A4285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填写你的标题</a:t>
            </a:r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E66B173A-C6F1-4A41-9A92-68BE959FB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9218" y="5558822"/>
            <a:ext cx="1779106" cy="331305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>
                <a:solidFill>
                  <a:srgbClr val="0B3C76"/>
                </a:solidFill>
              </a:rPr>
              <a:t>汇报人</a:t>
            </a:r>
            <a:r>
              <a:rPr lang="zh-CN" altLang="en-US" dirty="0"/>
              <a:t>：</a:t>
            </a:r>
          </a:p>
        </p:txBody>
      </p:sp>
      <p:sp>
        <p:nvSpPr>
          <p:cNvPr id="9" name="副标题 7">
            <a:extLst>
              <a:ext uri="{FF2B5EF4-FFF2-40B4-BE49-F238E27FC236}">
                <a16:creationId xmlns:a16="http://schemas.microsoft.com/office/drawing/2014/main" id="{E3884E75-365D-46B1-9D5A-B5FF7A1B54C5}"/>
              </a:ext>
            </a:extLst>
          </p:cNvPr>
          <p:cNvSpPr txBox="1">
            <a:spLocks/>
          </p:cNvSpPr>
          <p:nvPr/>
        </p:nvSpPr>
        <p:spPr>
          <a:xfrm>
            <a:off x="6879218" y="4851417"/>
            <a:ext cx="1779106" cy="349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B3C76"/>
                </a:solidFill>
              </a:rPr>
              <a:t>课程：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7C053961-C424-486F-AE5F-AB4A4502E4C8}"/>
              </a:ext>
            </a:extLst>
          </p:cNvPr>
          <p:cNvSpPr/>
          <p:nvPr/>
        </p:nvSpPr>
        <p:spPr>
          <a:xfrm>
            <a:off x="-100890" y="2456392"/>
            <a:ext cx="12393779" cy="1841122"/>
          </a:xfrm>
          <a:custGeom>
            <a:avLst/>
            <a:gdLst>
              <a:gd name="connsiteX0" fmla="*/ 0 w 11974285"/>
              <a:gd name="connsiteY0" fmla="*/ 812800 h 812800"/>
              <a:gd name="connsiteX1" fmla="*/ 11974285 w 11974285"/>
              <a:gd name="connsiteY1" fmla="*/ 696685 h 812800"/>
              <a:gd name="connsiteX2" fmla="*/ 11959771 w 11974285"/>
              <a:gd name="connsiteY2" fmla="*/ 0 h 812800"/>
              <a:gd name="connsiteX3" fmla="*/ 0 w 11974285"/>
              <a:gd name="connsiteY3" fmla="*/ 812800 h 812800"/>
              <a:gd name="connsiteX0-1" fmla="*/ 0 w 11974285"/>
              <a:gd name="connsiteY0-2" fmla="*/ 812800 h 1593933"/>
              <a:gd name="connsiteX1-3" fmla="*/ 11974285 w 11974285"/>
              <a:gd name="connsiteY1-4" fmla="*/ 696685 h 1593933"/>
              <a:gd name="connsiteX2-5" fmla="*/ 11959771 w 11974285"/>
              <a:gd name="connsiteY2-6" fmla="*/ 0 h 1593933"/>
              <a:gd name="connsiteX3-7" fmla="*/ 0 w 11974285"/>
              <a:gd name="connsiteY3-8" fmla="*/ 812800 h 1593933"/>
              <a:gd name="connsiteX0-9" fmla="*/ 0 w 11974285"/>
              <a:gd name="connsiteY0-10" fmla="*/ 812800 h 1826608"/>
              <a:gd name="connsiteX1-11" fmla="*/ 11974285 w 11974285"/>
              <a:gd name="connsiteY1-12" fmla="*/ 696685 h 1826608"/>
              <a:gd name="connsiteX2-13" fmla="*/ 11959771 w 11974285"/>
              <a:gd name="connsiteY2-14" fmla="*/ 0 h 1826608"/>
              <a:gd name="connsiteX3-15" fmla="*/ 0 w 11974285"/>
              <a:gd name="connsiteY3-16" fmla="*/ 812800 h 1826608"/>
              <a:gd name="connsiteX0-17" fmla="*/ 0 w 11974285"/>
              <a:gd name="connsiteY0-18" fmla="*/ 812800 h 1826608"/>
              <a:gd name="connsiteX1-19" fmla="*/ 11974285 w 11974285"/>
              <a:gd name="connsiteY1-20" fmla="*/ 696685 h 1826608"/>
              <a:gd name="connsiteX2-21" fmla="*/ 11959771 w 11974285"/>
              <a:gd name="connsiteY2-22" fmla="*/ 0 h 1826608"/>
              <a:gd name="connsiteX3-23" fmla="*/ 0 w 11974285"/>
              <a:gd name="connsiteY3-24" fmla="*/ 812800 h 1826608"/>
              <a:gd name="connsiteX0-25" fmla="*/ 0 w 11974285"/>
              <a:gd name="connsiteY0-26" fmla="*/ 812800 h 1826608"/>
              <a:gd name="connsiteX1-27" fmla="*/ 11974285 w 11974285"/>
              <a:gd name="connsiteY1-28" fmla="*/ 696685 h 1826608"/>
              <a:gd name="connsiteX2-29" fmla="*/ 11959771 w 11974285"/>
              <a:gd name="connsiteY2-30" fmla="*/ 0 h 1826608"/>
              <a:gd name="connsiteX3-31" fmla="*/ 0 w 11974285"/>
              <a:gd name="connsiteY3-32" fmla="*/ 812800 h 1826608"/>
              <a:gd name="connsiteX0-33" fmla="*/ 0 w 11974285"/>
              <a:gd name="connsiteY0-34" fmla="*/ 812800 h 1826608"/>
              <a:gd name="connsiteX1-35" fmla="*/ 11974285 w 11974285"/>
              <a:gd name="connsiteY1-36" fmla="*/ 696685 h 1826608"/>
              <a:gd name="connsiteX2-37" fmla="*/ 11959771 w 11974285"/>
              <a:gd name="connsiteY2-38" fmla="*/ 0 h 1826608"/>
              <a:gd name="connsiteX3-39" fmla="*/ 0 w 11974285"/>
              <a:gd name="connsiteY3-40" fmla="*/ 812800 h 1826608"/>
              <a:gd name="connsiteX0-41" fmla="*/ 0 w 11974285"/>
              <a:gd name="connsiteY0-42" fmla="*/ 812800 h 1826608"/>
              <a:gd name="connsiteX1-43" fmla="*/ 11974285 w 11974285"/>
              <a:gd name="connsiteY1-44" fmla="*/ 696685 h 1826608"/>
              <a:gd name="connsiteX2-45" fmla="*/ 11959771 w 11974285"/>
              <a:gd name="connsiteY2-46" fmla="*/ 0 h 1826608"/>
              <a:gd name="connsiteX3-47" fmla="*/ 0 w 11974285"/>
              <a:gd name="connsiteY3-48" fmla="*/ 812800 h 1826608"/>
              <a:gd name="connsiteX0-49" fmla="*/ 0 w 11974285"/>
              <a:gd name="connsiteY0-50" fmla="*/ 812800 h 1826608"/>
              <a:gd name="connsiteX1-51" fmla="*/ 11974285 w 11974285"/>
              <a:gd name="connsiteY1-52" fmla="*/ 696685 h 1826608"/>
              <a:gd name="connsiteX2-53" fmla="*/ 11959771 w 11974285"/>
              <a:gd name="connsiteY2-54" fmla="*/ 0 h 1826608"/>
              <a:gd name="connsiteX3-55" fmla="*/ 0 w 11974285"/>
              <a:gd name="connsiteY3-56" fmla="*/ 812800 h 1826608"/>
              <a:gd name="connsiteX0-57" fmla="*/ 0 w 11974285"/>
              <a:gd name="connsiteY0-58" fmla="*/ 812800 h 1826608"/>
              <a:gd name="connsiteX1-59" fmla="*/ 11974285 w 11974285"/>
              <a:gd name="connsiteY1-60" fmla="*/ 696685 h 1826608"/>
              <a:gd name="connsiteX2-61" fmla="*/ 11959771 w 11974285"/>
              <a:gd name="connsiteY2-62" fmla="*/ 0 h 1826608"/>
              <a:gd name="connsiteX3-63" fmla="*/ 0 w 11974285"/>
              <a:gd name="connsiteY3-64" fmla="*/ 812800 h 1826608"/>
              <a:gd name="connsiteX0-65" fmla="*/ 0 w 11974285"/>
              <a:gd name="connsiteY0-66" fmla="*/ 812800 h 1826608"/>
              <a:gd name="connsiteX1-67" fmla="*/ 11974285 w 11974285"/>
              <a:gd name="connsiteY1-68" fmla="*/ 696685 h 1826608"/>
              <a:gd name="connsiteX2-69" fmla="*/ 11959771 w 11974285"/>
              <a:gd name="connsiteY2-70" fmla="*/ 0 h 1826608"/>
              <a:gd name="connsiteX3-71" fmla="*/ 0 w 11974285"/>
              <a:gd name="connsiteY3-72" fmla="*/ 812800 h 1826608"/>
              <a:gd name="connsiteX0-73" fmla="*/ 0 w 11974285"/>
              <a:gd name="connsiteY0-74" fmla="*/ 812800 h 1826608"/>
              <a:gd name="connsiteX1-75" fmla="*/ 11974285 w 11974285"/>
              <a:gd name="connsiteY1-76" fmla="*/ 696685 h 1826608"/>
              <a:gd name="connsiteX2-77" fmla="*/ 11959771 w 11974285"/>
              <a:gd name="connsiteY2-78" fmla="*/ 0 h 1826608"/>
              <a:gd name="connsiteX3-79" fmla="*/ 0 w 11974285"/>
              <a:gd name="connsiteY3-80" fmla="*/ 812800 h 1826608"/>
              <a:gd name="connsiteX0-81" fmla="*/ 0 w 11974285"/>
              <a:gd name="connsiteY0-82" fmla="*/ 812800 h 1826608"/>
              <a:gd name="connsiteX1-83" fmla="*/ 11974285 w 11974285"/>
              <a:gd name="connsiteY1-84" fmla="*/ 696685 h 1826608"/>
              <a:gd name="connsiteX2-85" fmla="*/ 11959771 w 11974285"/>
              <a:gd name="connsiteY2-86" fmla="*/ 0 h 1826608"/>
              <a:gd name="connsiteX3-87" fmla="*/ 0 w 11974285"/>
              <a:gd name="connsiteY3-88" fmla="*/ 812800 h 1826608"/>
              <a:gd name="connsiteX0-89" fmla="*/ 0 w 11974285"/>
              <a:gd name="connsiteY0-90" fmla="*/ 812800 h 1826608"/>
              <a:gd name="connsiteX1-91" fmla="*/ 11974285 w 11974285"/>
              <a:gd name="connsiteY1-92" fmla="*/ 696685 h 1826608"/>
              <a:gd name="connsiteX2-93" fmla="*/ 11959771 w 11974285"/>
              <a:gd name="connsiteY2-94" fmla="*/ 0 h 1826608"/>
              <a:gd name="connsiteX3-95" fmla="*/ 0 w 11974285"/>
              <a:gd name="connsiteY3-96" fmla="*/ 812800 h 1826608"/>
              <a:gd name="connsiteX0-97" fmla="*/ 0 w 11974286"/>
              <a:gd name="connsiteY0-98" fmla="*/ 827314 h 1841122"/>
              <a:gd name="connsiteX1-99" fmla="*/ 11974285 w 11974286"/>
              <a:gd name="connsiteY1-100" fmla="*/ 711199 h 1841122"/>
              <a:gd name="connsiteX2-101" fmla="*/ 11974286 w 11974286"/>
              <a:gd name="connsiteY2-102" fmla="*/ 0 h 1841122"/>
              <a:gd name="connsiteX3-103" fmla="*/ 0 w 11974286"/>
              <a:gd name="connsiteY3-104" fmla="*/ 827314 h 1841122"/>
              <a:gd name="connsiteX0-105" fmla="*/ 0 w 11988342"/>
              <a:gd name="connsiteY0-106" fmla="*/ 827314 h 1841122"/>
              <a:gd name="connsiteX1-107" fmla="*/ 11974285 w 11988342"/>
              <a:gd name="connsiteY1-108" fmla="*/ 711199 h 1841122"/>
              <a:gd name="connsiteX2-109" fmla="*/ 11988342 w 11988342"/>
              <a:gd name="connsiteY2-110" fmla="*/ 0 h 1841122"/>
              <a:gd name="connsiteX3-111" fmla="*/ 0 w 11988342"/>
              <a:gd name="connsiteY3-112" fmla="*/ 827314 h 1841122"/>
              <a:gd name="connsiteX0-113" fmla="*/ 0 w 12002398"/>
              <a:gd name="connsiteY0-114" fmla="*/ 827314 h 1841122"/>
              <a:gd name="connsiteX1-115" fmla="*/ 12002398 w 12002398"/>
              <a:gd name="connsiteY1-116" fmla="*/ 711199 h 1841122"/>
              <a:gd name="connsiteX2-117" fmla="*/ 11988342 w 12002398"/>
              <a:gd name="connsiteY2-118" fmla="*/ 0 h 1841122"/>
              <a:gd name="connsiteX3-119" fmla="*/ 0 w 12002398"/>
              <a:gd name="connsiteY3-120" fmla="*/ 827314 h 1841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02398" h="1841122">
                <a:moveTo>
                  <a:pt x="0" y="827314"/>
                </a:moveTo>
                <a:cubicBezTo>
                  <a:pt x="2554513" y="1644952"/>
                  <a:pt x="7619084" y="2680304"/>
                  <a:pt x="12002398" y="711199"/>
                </a:cubicBezTo>
                <a:cubicBezTo>
                  <a:pt x="12002398" y="474133"/>
                  <a:pt x="11988342" y="237066"/>
                  <a:pt x="11988342" y="0"/>
                </a:cubicBezTo>
                <a:cubicBezTo>
                  <a:pt x="9453182" y="1635276"/>
                  <a:pt x="4392990" y="2181979"/>
                  <a:pt x="0" y="82731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01E2D787-4214-4CB8-A1F6-FC4FD115D164}"/>
              </a:ext>
            </a:extLst>
          </p:cNvPr>
          <p:cNvSpPr/>
          <p:nvPr/>
        </p:nvSpPr>
        <p:spPr>
          <a:xfrm>
            <a:off x="-174173" y="1634518"/>
            <a:ext cx="12409717" cy="2491167"/>
          </a:xfrm>
          <a:custGeom>
            <a:avLst/>
            <a:gdLst>
              <a:gd name="connsiteX0" fmla="*/ 0 w 11974286"/>
              <a:gd name="connsiteY0" fmla="*/ 1654629 h 1654629"/>
              <a:gd name="connsiteX1" fmla="*/ 11974286 w 11974286"/>
              <a:gd name="connsiteY1" fmla="*/ 870857 h 1654629"/>
              <a:gd name="connsiteX2" fmla="*/ 11945257 w 11974286"/>
              <a:gd name="connsiteY2" fmla="*/ 0 h 1654629"/>
              <a:gd name="connsiteX3" fmla="*/ 0 w 11974286"/>
              <a:gd name="connsiteY3" fmla="*/ 1654629 h 1654629"/>
              <a:gd name="connsiteX0-1" fmla="*/ 0 w 11974286"/>
              <a:gd name="connsiteY0-2" fmla="*/ 1654629 h 2093574"/>
              <a:gd name="connsiteX1-3" fmla="*/ 11974286 w 11974286"/>
              <a:gd name="connsiteY1-4" fmla="*/ 870857 h 2093574"/>
              <a:gd name="connsiteX2-5" fmla="*/ 11945257 w 11974286"/>
              <a:gd name="connsiteY2-6" fmla="*/ 0 h 2093574"/>
              <a:gd name="connsiteX3-7" fmla="*/ 0 w 11974286"/>
              <a:gd name="connsiteY3-8" fmla="*/ 1654629 h 2093574"/>
              <a:gd name="connsiteX0-9" fmla="*/ 0 w 11974286"/>
              <a:gd name="connsiteY0-10" fmla="*/ 1654629 h 2476652"/>
              <a:gd name="connsiteX1-11" fmla="*/ 11974286 w 11974286"/>
              <a:gd name="connsiteY1-12" fmla="*/ 870857 h 2476652"/>
              <a:gd name="connsiteX2-13" fmla="*/ 11945257 w 11974286"/>
              <a:gd name="connsiteY2-14" fmla="*/ 0 h 2476652"/>
              <a:gd name="connsiteX3-15" fmla="*/ 0 w 11974286"/>
              <a:gd name="connsiteY3-16" fmla="*/ 1654629 h 2476652"/>
              <a:gd name="connsiteX0-17" fmla="*/ 0 w 11974286"/>
              <a:gd name="connsiteY0-18" fmla="*/ 1654629 h 2476652"/>
              <a:gd name="connsiteX1-19" fmla="*/ 11974286 w 11974286"/>
              <a:gd name="connsiteY1-20" fmla="*/ 870857 h 2476652"/>
              <a:gd name="connsiteX2-21" fmla="*/ 11945257 w 11974286"/>
              <a:gd name="connsiteY2-22" fmla="*/ 0 h 2476652"/>
              <a:gd name="connsiteX3-23" fmla="*/ 0 w 11974286"/>
              <a:gd name="connsiteY3-24" fmla="*/ 1654629 h 2476652"/>
              <a:gd name="connsiteX0-25" fmla="*/ 0 w 11974286"/>
              <a:gd name="connsiteY0-26" fmla="*/ 1654629 h 2476652"/>
              <a:gd name="connsiteX1-27" fmla="*/ 11974286 w 11974286"/>
              <a:gd name="connsiteY1-28" fmla="*/ 870857 h 2476652"/>
              <a:gd name="connsiteX2-29" fmla="*/ 11945257 w 11974286"/>
              <a:gd name="connsiteY2-30" fmla="*/ 0 h 2476652"/>
              <a:gd name="connsiteX3-31" fmla="*/ 0 w 11974286"/>
              <a:gd name="connsiteY3-32" fmla="*/ 1654629 h 2476652"/>
              <a:gd name="connsiteX0-33" fmla="*/ 0 w 11974286"/>
              <a:gd name="connsiteY0-34" fmla="*/ 1654629 h 2476652"/>
              <a:gd name="connsiteX1-35" fmla="*/ 11974286 w 11974286"/>
              <a:gd name="connsiteY1-36" fmla="*/ 870857 h 2476652"/>
              <a:gd name="connsiteX2-37" fmla="*/ 11945257 w 11974286"/>
              <a:gd name="connsiteY2-38" fmla="*/ 0 h 2476652"/>
              <a:gd name="connsiteX3-39" fmla="*/ 0 w 11974286"/>
              <a:gd name="connsiteY3-40" fmla="*/ 1654629 h 2476652"/>
              <a:gd name="connsiteX0-41" fmla="*/ 0 w 11974286"/>
              <a:gd name="connsiteY0-42" fmla="*/ 1654629 h 2476652"/>
              <a:gd name="connsiteX1-43" fmla="*/ 11974286 w 11974286"/>
              <a:gd name="connsiteY1-44" fmla="*/ 870857 h 2476652"/>
              <a:gd name="connsiteX2-45" fmla="*/ 11945257 w 11974286"/>
              <a:gd name="connsiteY2-46" fmla="*/ 0 h 2476652"/>
              <a:gd name="connsiteX3-47" fmla="*/ 0 w 11974286"/>
              <a:gd name="connsiteY3-48" fmla="*/ 1654629 h 2476652"/>
              <a:gd name="connsiteX0-49" fmla="*/ 0 w 11974286"/>
              <a:gd name="connsiteY0-50" fmla="*/ 1654629 h 2476652"/>
              <a:gd name="connsiteX1-51" fmla="*/ 11974286 w 11974286"/>
              <a:gd name="connsiteY1-52" fmla="*/ 870857 h 2476652"/>
              <a:gd name="connsiteX2-53" fmla="*/ 11945257 w 11974286"/>
              <a:gd name="connsiteY2-54" fmla="*/ 0 h 2476652"/>
              <a:gd name="connsiteX3-55" fmla="*/ 0 w 11974286"/>
              <a:gd name="connsiteY3-56" fmla="*/ 1654629 h 2476652"/>
              <a:gd name="connsiteX0-57" fmla="*/ 0 w 11974286"/>
              <a:gd name="connsiteY0-58" fmla="*/ 1654629 h 2476652"/>
              <a:gd name="connsiteX1-59" fmla="*/ 11974286 w 11974286"/>
              <a:gd name="connsiteY1-60" fmla="*/ 870857 h 2476652"/>
              <a:gd name="connsiteX2-61" fmla="*/ 11945257 w 11974286"/>
              <a:gd name="connsiteY2-62" fmla="*/ 0 h 2476652"/>
              <a:gd name="connsiteX3-63" fmla="*/ 0 w 11974286"/>
              <a:gd name="connsiteY3-64" fmla="*/ 1654629 h 2476652"/>
              <a:gd name="connsiteX0-65" fmla="*/ 0 w 11974286"/>
              <a:gd name="connsiteY0-66" fmla="*/ 1654629 h 2476652"/>
              <a:gd name="connsiteX1-67" fmla="*/ 11974286 w 11974286"/>
              <a:gd name="connsiteY1-68" fmla="*/ 870857 h 2476652"/>
              <a:gd name="connsiteX2-69" fmla="*/ 11945257 w 11974286"/>
              <a:gd name="connsiteY2-70" fmla="*/ 0 h 2476652"/>
              <a:gd name="connsiteX3-71" fmla="*/ 0 w 11974286"/>
              <a:gd name="connsiteY3-72" fmla="*/ 1654629 h 2476652"/>
              <a:gd name="connsiteX0-73" fmla="*/ 0 w 11974286"/>
              <a:gd name="connsiteY0-74" fmla="*/ 1654629 h 2476652"/>
              <a:gd name="connsiteX1-75" fmla="*/ 11974286 w 11974286"/>
              <a:gd name="connsiteY1-76" fmla="*/ 870857 h 2476652"/>
              <a:gd name="connsiteX2-77" fmla="*/ 11945257 w 11974286"/>
              <a:gd name="connsiteY2-78" fmla="*/ 0 h 2476652"/>
              <a:gd name="connsiteX3-79" fmla="*/ 0 w 11974286"/>
              <a:gd name="connsiteY3-80" fmla="*/ 1654629 h 2476652"/>
              <a:gd name="connsiteX0-81" fmla="*/ 0 w 11974286"/>
              <a:gd name="connsiteY0-82" fmla="*/ 1654629 h 2476652"/>
              <a:gd name="connsiteX1-83" fmla="*/ 11974286 w 11974286"/>
              <a:gd name="connsiteY1-84" fmla="*/ 870857 h 2476652"/>
              <a:gd name="connsiteX2-85" fmla="*/ 11959772 w 11974286"/>
              <a:gd name="connsiteY2-86" fmla="*/ 0 h 2476652"/>
              <a:gd name="connsiteX3-87" fmla="*/ 0 w 11974286"/>
              <a:gd name="connsiteY3-88" fmla="*/ 1654629 h 2476652"/>
              <a:gd name="connsiteX0-89" fmla="*/ 0 w 11988801"/>
              <a:gd name="connsiteY0-90" fmla="*/ 1654629 h 2476652"/>
              <a:gd name="connsiteX1-91" fmla="*/ 11974286 w 11988801"/>
              <a:gd name="connsiteY1-92" fmla="*/ 870857 h 2476652"/>
              <a:gd name="connsiteX2-93" fmla="*/ 11988801 w 11988801"/>
              <a:gd name="connsiteY2-94" fmla="*/ 0 h 2476652"/>
              <a:gd name="connsiteX3-95" fmla="*/ 0 w 11988801"/>
              <a:gd name="connsiteY3-96" fmla="*/ 1654629 h 2476652"/>
              <a:gd name="connsiteX0-97" fmla="*/ 0 w 12003314"/>
              <a:gd name="connsiteY0-98" fmla="*/ 1654629 h 2476652"/>
              <a:gd name="connsiteX1-99" fmla="*/ 12003314 w 12003314"/>
              <a:gd name="connsiteY1-100" fmla="*/ 870857 h 2476652"/>
              <a:gd name="connsiteX2-101" fmla="*/ 11988801 w 12003314"/>
              <a:gd name="connsiteY2-102" fmla="*/ 0 h 2476652"/>
              <a:gd name="connsiteX3-103" fmla="*/ 0 w 12003314"/>
              <a:gd name="connsiteY3-104" fmla="*/ 1654629 h 2476652"/>
              <a:gd name="connsiteX0-105" fmla="*/ 0 w 12017830"/>
              <a:gd name="connsiteY0-106" fmla="*/ 1669144 h 2491167"/>
              <a:gd name="connsiteX1-107" fmla="*/ 12003314 w 12017830"/>
              <a:gd name="connsiteY1-108" fmla="*/ 885372 h 2491167"/>
              <a:gd name="connsiteX2-109" fmla="*/ 12017830 w 12017830"/>
              <a:gd name="connsiteY2-110" fmla="*/ 0 h 2491167"/>
              <a:gd name="connsiteX3-111" fmla="*/ 0 w 12017830"/>
              <a:gd name="connsiteY3-112" fmla="*/ 1669144 h 24911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17830" h="2491167">
                <a:moveTo>
                  <a:pt x="0" y="1669144"/>
                </a:moveTo>
                <a:cubicBezTo>
                  <a:pt x="3193144" y="2540001"/>
                  <a:pt x="7924800" y="3251200"/>
                  <a:pt x="12003314" y="885372"/>
                </a:cubicBezTo>
                <a:lnTo>
                  <a:pt x="12017830" y="0"/>
                </a:lnTo>
                <a:cubicBezTo>
                  <a:pt x="11171165" y="696687"/>
                  <a:pt x="6434664" y="3381829"/>
                  <a:pt x="0" y="166914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线条">
            <a:extLst>
              <a:ext uri="{FF2B5EF4-FFF2-40B4-BE49-F238E27FC236}">
                <a16:creationId xmlns:a16="http://schemas.microsoft.com/office/drawing/2014/main" id="{DDC02CA0-A732-493D-AE8D-DD7E33349B02}"/>
              </a:ext>
            </a:extLst>
          </p:cNvPr>
          <p:cNvSpPr/>
          <p:nvPr/>
        </p:nvSpPr>
        <p:spPr>
          <a:xfrm>
            <a:off x="6764170" y="4695868"/>
            <a:ext cx="1578" cy="1194259"/>
          </a:xfrm>
          <a:prstGeom prst="line">
            <a:avLst/>
          </a:prstGeom>
          <a:ln w="57150">
            <a:solidFill>
              <a:srgbClr val="004EA2">
                <a:alpha val="80000"/>
              </a:srgbClr>
            </a:solidFill>
            <a:prstDash val="solid"/>
            <a:miter lim="400000"/>
          </a:ln>
        </p:spPr>
        <p:txBody>
          <a:bodyPr lIns="45718" tIns="45718" rIns="45718" bIns="4571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b="1" dirty="0">
              <a:solidFill>
                <a:srgbClr val="004EA2"/>
              </a:solidFill>
            </a:endParaRPr>
          </a:p>
        </p:txBody>
      </p:sp>
      <p:sp>
        <p:nvSpPr>
          <p:cNvPr id="23" name="线条">
            <a:extLst>
              <a:ext uri="{FF2B5EF4-FFF2-40B4-BE49-F238E27FC236}">
                <a16:creationId xmlns:a16="http://schemas.microsoft.com/office/drawing/2014/main" id="{F3A43BD9-D261-4974-876E-DDA6928EAEB8}"/>
              </a:ext>
            </a:extLst>
          </p:cNvPr>
          <p:cNvSpPr/>
          <p:nvPr/>
        </p:nvSpPr>
        <p:spPr>
          <a:xfrm flipV="1">
            <a:off x="390324" y="5691840"/>
            <a:ext cx="588929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  <a:alpha val="80000"/>
              </a:schemeClr>
            </a:solidFill>
            <a:prstDash val="solid"/>
            <a:miter lim="400000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45718" tIns="45718" rIns="45718" bIns="4571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b="1" dirty="0">
              <a:solidFill>
                <a:srgbClr val="004EA2"/>
              </a:solidFill>
            </a:endParaRPr>
          </a:p>
        </p:txBody>
      </p:sp>
      <p:sp>
        <p:nvSpPr>
          <p:cNvPr id="25" name="线条">
            <a:extLst>
              <a:ext uri="{FF2B5EF4-FFF2-40B4-BE49-F238E27FC236}">
                <a16:creationId xmlns:a16="http://schemas.microsoft.com/office/drawing/2014/main" id="{ECE7946F-ED63-4D01-8515-F29FB0B1CA97}"/>
              </a:ext>
            </a:extLst>
          </p:cNvPr>
          <p:cNvSpPr/>
          <p:nvPr/>
        </p:nvSpPr>
        <p:spPr>
          <a:xfrm flipV="1">
            <a:off x="3681470" y="5987459"/>
            <a:ext cx="2598144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  <a:alpha val="80000"/>
              </a:schemeClr>
            </a:solidFill>
            <a:prstDash val="solid"/>
            <a:miter lim="400000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45718" tIns="45718" rIns="45718" bIns="4571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b="1" dirty="0">
              <a:solidFill>
                <a:srgbClr val="00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8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  <p:bldP spid="22" grpId="0" animBg="1"/>
      <p:bldP spid="23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044943-28B6-4941-84BD-1FB2F5BAEBAF}"/>
              </a:ext>
            </a:extLst>
          </p:cNvPr>
          <p:cNvSpPr/>
          <p:nvPr/>
        </p:nvSpPr>
        <p:spPr>
          <a:xfrm>
            <a:off x="0" y="2423160"/>
            <a:ext cx="12192000" cy="179451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7183EF1-9B3A-46DA-B6D2-9E03805D046A}"/>
              </a:ext>
            </a:extLst>
          </p:cNvPr>
          <p:cNvSpPr/>
          <p:nvPr/>
        </p:nvSpPr>
        <p:spPr>
          <a:xfrm>
            <a:off x="1794510" y="2045970"/>
            <a:ext cx="2606040" cy="250317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1C4BE2-CBD7-4E28-85A4-6CE852B9CB21}"/>
              </a:ext>
            </a:extLst>
          </p:cNvPr>
          <p:cNvSpPr txBox="1"/>
          <p:nvPr/>
        </p:nvSpPr>
        <p:spPr>
          <a:xfrm>
            <a:off x="2451735" y="2423160"/>
            <a:ext cx="1291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1A3E14-65B8-4A90-A4A9-E6F51BAB80E0}"/>
              </a:ext>
            </a:extLst>
          </p:cNvPr>
          <p:cNvSpPr txBox="1"/>
          <p:nvPr/>
        </p:nvSpPr>
        <p:spPr>
          <a:xfrm>
            <a:off x="5057775" y="2684770"/>
            <a:ext cx="510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077507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73728ACC-0B8C-4D93-848B-EA45BF046EAA}"/>
              </a:ext>
            </a:extLst>
          </p:cNvPr>
          <p:cNvSpPr/>
          <p:nvPr/>
        </p:nvSpPr>
        <p:spPr>
          <a:xfrm>
            <a:off x="239486" y="206829"/>
            <a:ext cx="914400" cy="92528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EF3E2CC-F266-4BDE-B829-A220BE18DDE2}"/>
              </a:ext>
            </a:extLst>
          </p:cNvPr>
          <p:cNvSpPr txBox="1"/>
          <p:nvPr/>
        </p:nvSpPr>
        <p:spPr>
          <a:xfrm>
            <a:off x="555172" y="284750"/>
            <a:ext cx="794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gradFill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0800000" scaled="1"/>
                </a:gradFill>
                <a:cs typeface="+mn-ea"/>
                <a:sym typeface="+mn-lt"/>
              </a:rPr>
              <a:t>叁</a:t>
            </a:r>
            <a:endParaRPr lang="zh-CN" altLang="en-US" sz="4400" dirty="0">
              <a:gradFill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10800000" scaled="1"/>
              </a:gra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B70C1B-E65E-436C-A28A-1C2AAE83F4B1}"/>
              </a:ext>
            </a:extLst>
          </p:cNvPr>
          <p:cNvSpPr txBox="1"/>
          <p:nvPr/>
        </p:nvSpPr>
        <p:spPr>
          <a:xfrm>
            <a:off x="1349829" y="407860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B3C76"/>
                </a:solidFill>
              </a:rPr>
              <a:t>请输入您的标题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55EB2D2-B2BB-4D29-87FD-4F9C05F5B43E}"/>
              </a:ext>
            </a:extLst>
          </p:cNvPr>
          <p:cNvSpPr/>
          <p:nvPr/>
        </p:nvSpPr>
        <p:spPr>
          <a:xfrm>
            <a:off x="706993" y="1455475"/>
            <a:ext cx="4639129" cy="4559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9E184C-82FD-4F40-80B0-451AD051A326}"/>
              </a:ext>
            </a:extLst>
          </p:cNvPr>
          <p:cNvSpPr txBox="1"/>
          <p:nvPr/>
        </p:nvSpPr>
        <p:spPr>
          <a:xfrm>
            <a:off x="1781050" y="4726600"/>
            <a:ext cx="392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u="sng" dirty="0">
                <a:solidFill>
                  <a:schemeClr val="bg1">
                    <a:lumMod val="50000"/>
                  </a:schemeClr>
                </a:solidFill>
              </a:rPr>
              <a:t>请输入您的内容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F059ED-3F7A-45BD-A2EC-1B5942900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3" y="1455475"/>
            <a:ext cx="4673182" cy="2942491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D5F34F2A-1150-41CA-8E3B-497E0F8473EC}"/>
              </a:ext>
            </a:extLst>
          </p:cNvPr>
          <p:cNvSpPr txBox="1"/>
          <p:nvPr/>
        </p:nvSpPr>
        <p:spPr>
          <a:xfrm>
            <a:off x="6781800" y="1455475"/>
            <a:ext cx="258497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18">
            <a:extLst>
              <a:ext uri="{FF2B5EF4-FFF2-40B4-BE49-F238E27FC236}">
                <a16:creationId xmlns:a16="http://schemas.microsoft.com/office/drawing/2014/main" id="{CC68B583-CE43-4E9F-B29C-6462B4C6DF5F}"/>
              </a:ext>
            </a:extLst>
          </p:cNvPr>
          <p:cNvSpPr txBox="1"/>
          <p:nvPr/>
        </p:nvSpPr>
        <p:spPr>
          <a:xfrm>
            <a:off x="6801586" y="3082751"/>
            <a:ext cx="24621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20">
            <a:extLst>
              <a:ext uri="{FF2B5EF4-FFF2-40B4-BE49-F238E27FC236}">
                <a16:creationId xmlns:a16="http://schemas.microsoft.com/office/drawing/2014/main" id="{E5FCE6CF-F632-433C-9885-7DAF3D2A3D90}"/>
              </a:ext>
            </a:extLst>
          </p:cNvPr>
          <p:cNvSpPr txBox="1"/>
          <p:nvPr/>
        </p:nvSpPr>
        <p:spPr>
          <a:xfrm>
            <a:off x="6791693" y="4680858"/>
            <a:ext cx="24819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8978034B-46CE-4213-9C89-A400C79C7350}"/>
              </a:ext>
            </a:extLst>
          </p:cNvPr>
          <p:cNvSpPr/>
          <p:nvPr/>
        </p:nvSpPr>
        <p:spPr>
          <a:xfrm>
            <a:off x="6420757" y="1540537"/>
            <a:ext cx="165100" cy="1761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05BE126-647A-4282-8BB5-CABFE9737FEF}"/>
              </a:ext>
            </a:extLst>
          </p:cNvPr>
          <p:cNvSpPr/>
          <p:nvPr/>
        </p:nvSpPr>
        <p:spPr>
          <a:xfrm>
            <a:off x="6486651" y="4765920"/>
            <a:ext cx="165100" cy="1761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52C13AAE-1219-4A06-99FE-487FCA9CD596}"/>
              </a:ext>
            </a:extLst>
          </p:cNvPr>
          <p:cNvSpPr/>
          <p:nvPr/>
        </p:nvSpPr>
        <p:spPr>
          <a:xfrm>
            <a:off x="6420757" y="3167813"/>
            <a:ext cx="165100" cy="1761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825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83261E-96B6-4619-BF22-1CF5176772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188" y="987425"/>
            <a:ext cx="3932237" cy="11684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请在此处输入您的标题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D5F73-A9B4-4A8B-85D7-E16953DA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188" y="2436812"/>
            <a:ext cx="3932237" cy="3811588"/>
          </a:xfrm>
        </p:spPr>
        <p:txBody>
          <a:bodyPr/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请输入文本</a:t>
            </a:r>
          </a:p>
        </p:txBody>
      </p:sp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75F057B9-9FE3-4B7A-A93F-6D29E60DB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987425"/>
            <a:ext cx="6172200" cy="4873625"/>
          </a:xfrm>
        </p:spPr>
      </p:sp>
    </p:spTree>
    <p:extLst>
      <p:ext uri="{BB962C8B-B14F-4D97-AF65-F5344CB8AC3E}">
        <p14:creationId xmlns:p14="http://schemas.microsoft.com/office/powerpoint/2010/main" val="328549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1E19E7-1B5A-4ABE-A350-284CBED1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0" y="2590800"/>
            <a:ext cx="7048500" cy="1133475"/>
          </a:xfrm>
        </p:spPr>
        <p:txBody>
          <a:bodyPr/>
          <a:lstStyle/>
          <a:p>
            <a:r>
              <a:rPr lang="zh-CN" altLang="en-US" sz="7200" dirty="0">
                <a:latin typeface="楷体" panose="02010609060101010101" pitchFamily="49" charset="-122"/>
                <a:ea typeface="楷体" panose="02010609060101010101" pitchFamily="49" charset="-122"/>
              </a:rPr>
              <a:t>谢谢您的观看！</a:t>
            </a:r>
          </a:p>
        </p:txBody>
      </p:sp>
    </p:spTree>
    <p:extLst>
      <p:ext uri="{BB962C8B-B14F-4D97-AF65-F5344CB8AC3E}">
        <p14:creationId xmlns:p14="http://schemas.microsoft.com/office/powerpoint/2010/main" val="8610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4">
            <a:extLst>
              <a:ext uri="{FF2B5EF4-FFF2-40B4-BE49-F238E27FC236}">
                <a16:creationId xmlns:a16="http://schemas.microsoft.com/office/drawing/2014/main" id="{5F29371A-7EB5-4F24-9679-0D1EB998EC66}"/>
              </a:ext>
            </a:extLst>
          </p:cNvPr>
          <p:cNvSpPr txBox="1"/>
          <p:nvPr/>
        </p:nvSpPr>
        <p:spPr>
          <a:xfrm>
            <a:off x="-27676" y="2228228"/>
            <a:ext cx="19401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8800" b="1" dirty="0">
                <a:solidFill>
                  <a:srgbClr val="0B4189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目</a:t>
            </a:r>
            <a:endParaRPr lang="en-US" altLang="zh-CN" sz="8800" b="1" dirty="0">
              <a:solidFill>
                <a:srgbClr val="0B4189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8800" b="1" dirty="0">
                <a:solidFill>
                  <a:srgbClr val="0B4189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录</a:t>
            </a:r>
            <a:endParaRPr lang="en-US" altLang="zh-CN" sz="6000" b="1" dirty="0">
              <a:solidFill>
                <a:srgbClr val="0B4189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D3AEB62-C123-453A-BD64-60F6ACC2E550}"/>
              </a:ext>
            </a:extLst>
          </p:cNvPr>
          <p:cNvGrpSpPr/>
          <p:nvPr/>
        </p:nvGrpSpPr>
        <p:grpSpPr>
          <a:xfrm>
            <a:off x="2137625" y="1204799"/>
            <a:ext cx="3039535" cy="707886"/>
            <a:chOff x="2137625" y="1204799"/>
            <a:chExt cx="3039535" cy="707886"/>
          </a:xfrm>
        </p:grpSpPr>
        <p:sp>
          <p:nvSpPr>
            <p:cNvPr id="43" name="文本框 19">
              <a:extLst>
                <a:ext uri="{FF2B5EF4-FFF2-40B4-BE49-F238E27FC236}">
                  <a16:creationId xmlns:a16="http://schemas.microsoft.com/office/drawing/2014/main" id="{37995A89-B121-4EC2-94C7-5B6C1B5CFC55}"/>
                </a:ext>
              </a:extLst>
            </p:cNvPr>
            <p:cNvSpPr txBox="1"/>
            <p:nvPr/>
          </p:nvSpPr>
          <p:spPr>
            <a:xfrm>
              <a:off x="2137625" y="1204799"/>
              <a:ext cx="10397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壹</a:t>
              </a:r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DB4A0866-24FA-475B-AB57-CF7B5EE7ABC2}"/>
                </a:ext>
              </a:extLst>
            </p:cNvPr>
            <p:cNvCxnSpPr/>
            <p:nvPr/>
          </p:nvCxnSpPr>
          <p:spPr>
            <a:xfrm>
              <a:off x="2833610" y="1817781"/>
              <a:ext cx="234355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86A9138-26B7-49CA-B5E3-12F6D4FD4E7C}"/>
              </a:ext>
            </a:extLst>
          </p:cNvPr>
          <p:cNvGrpSpPr/>
          <p:nvPr/>
        </p:nvGrpSpPr>
        <p:grpSpPr>
          <a:xfrm>
            <a:off x="3104490" y="2610580"/>
            <a:ext cx="3183039" cy="707886"/>
            <a:chOff x="3104490" y="2610580"/>
            <a:chExt cx="3183039" cy="707886"/>
          </a:xfrm>
        </p:grpSpPr>
        <p:sp>
          <p:nvSpPr>
            <p:cNvPr id="42" name="文本框 19">
              <a:extLst>
                <a:ext uri="{FF2B5EF4-FFF2-40B4-BE49-F238E27FC236}">
                  <a16:creationId xmlns:a16="http://schemas.microsoft.com/office/drawing/2014/main" id="{BC0AEB63-C2FF-4962-B7A8-292FB5D06D7F}"/>
                </a:ext>
              </a:extLst>
            </p:cNvPr>
            <p:cNvSpPr txBox="1"/>
            <p:nvPr/>
          </p:nvSpPr>
          <p:spPr>
            <a:xfrm>
              <a:off x="3104490" y="2610580"/>
              <a:ext cx="7008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贰</a:t>
              </a: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08152BB7-74CE-49B5-8C2B-5C9916623614}"/>
                </a:ext>
              </a:extLst>
            </p:cNvPr>
            <p:cNvCxnSpPr/>
            <p:nvPr/>
          </p:nvCxnSpPr>
          <p:spPr>
            <a:xfrm>
              <a:off x="3943979" y="3209856"/>
              <a:ext cx="234355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8482A55F-B1F0-424B-98A7-D9AF3C172112}"/>
              </a:ext>
            </a:extLst>
          </p:cNvPr>
          <p:cNvGrpSpPr/>
          <p:nvPr/>
        </p:nvGrpSpPr>
        <p:grpSpPr>
          <a:xfrm>
            <a:off x="2134380" y="5463095"/>
            <a:ext cx="2981374" cy="707886"/>
            <a:chOff x="2134380" y="5463095"/>
            <a:chExt cx="2981374" cy="707886"/>
          </a:xfrm>
        </p:grpSpPr>
        <p:sp>
          <p:nvSpPr>
            <p:cNvPr id="44" name="文本框 19">
              <a:extLst>
                <a:ext uri="{FF2B5EF4-FFF2-40B4-BE49-F238E27FC236}">
                  <a16:creationId xmlns:a16="http://schemas.microsoft.com/office/drawing/2014/main" id="{883D9327-8F1C-44FB-AB4D-042D99D8503F}"/>
                </a:ext>
              </a:extLst>
            </p:cNvPr>
            <p:cNvSpPr txBox="1"/>
            <p:nvPr/>
          </p:nvSpPr>
          <p:spPr>
            <a:xfrm>
              <a:off x="2134380" y="5463095"/>
              <a:ext cx="6992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肆</a:t>
              </a: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A3B3B6E7-E5A0-4612-BB30-06ED12343262}"/>
                </a:ext>
              </a:extLst>
            </p:cNvPr>
            <p:cNvCxnSpPr/>
            <p:nvPr/>
          </p:nvCxnSpPr>
          <p:spPr>
            <a:xfrm>
              <a:off x="2772204" y="6026273"/>
              <a:ext cx="234355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9D7E884A-D497-4AD6-A4A2-9FBD0739298F}"/>
              </a:ext>
            </a:extLst>
          </p:cNvPr>
          <p:cNvGrpSpPr/>
          <p:nvPr/>
        </p:nvGrpSpPr>
        <p:grpSpPr>
          <a:xfrm>
            <a:off x="3140833" y="4146543"/>
            <a:ext cx="3146696" cy="707886"/>
            <a:chOff x="3140833" y="4146543"/>
            <a:chExt cx="3146696" cy="707886"/>
          </a:xfrm>
        </p:grpSpPr>
        <p:sp>
          <p:nvSpPr>
            <p:cNvPr id="36" name="文本框 19">
              <a:extLst>
                <a:ext uri="{FF2B5EF4-FFF2-40B4-BE49-F238E27FC236}">
                  <a16:creationId xmlns:a16="http://schemas.microsoft.com/office/drawing/2014/main" id="{A5514B8A-1683-426F-89F4-B419083C4D0D}"/>
                </a:ext>
              </a:extLst>
            </p:cNvPr>
            <p:cNvSpPr txBox="1"/>
            <p:nvPr/>
          </p:nvSpPr>
          <p:spPr>
            <a:xfrm>
              <a:off x="3140833" y="4146543"/>
              <a:ext cx="6992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叁</a:t>
              </a: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A8A85B3C-1470-4ABF-8980-9403F4BC7C03}"/>
                </a:ext>
              </a:extLst>
            </p:cNvPr>
            <p:cNvCxnSpPr/>
            <p:nvPr/>
          </p:nvCxnSpPr>
          <p:spPr>
            <a:xfrm>
              <a:off x="3943979" y="4751743"/>
              <a:ext cx="234355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椭圆 51">
            <a:extLst>
              <a:ext uri="{FF2B5EF4-FFF2-40B4-BE49-F238E27FC236}">
                <a16:creationId xmlns:a16="http://schemas.microsoft.com/office/drawing/2014/main" id="{17629459-B66F-4825-8990-D66E91114339}"/>
              </a:ext>
            </a:extLst>
          </p:cNvPr>
          <p:cNvSpPr/>
          <p:nvPr/>
        </p:nvSpPr>
        <p:spPr>
          <a:xfrm>
            <a:off x="-1411347" y="1261018"/>
            <a:ext cx="5159097" cy="49380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276122B-AC41-4222-AA14-E178F743C74E}"/>
              </a:ext>
            </a:extLst>
          </p:cNvPr>
          <p:cNvSpPr txBox="1"/>
          <p:nvPr/>
        </p:nvSpPr>
        <p:spPr>
          <a:xfrm>
            <a:off x="2922793" y="1261018"/>
            <a:ext cx="23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填入标题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C9E9463-0D43-4AF6-9A17-AF1B24714E08}"/>
              </a:ext>
            </a:extLst>
          </p:cNvPr>
          <p:cNvSpPr txBox="1"/>
          <p:nvPr/>
        </p:nvSpPr>
        <p:spPr>
          <a:xfrm>
            <a:off x="2922793" y="5431207"/>
            <a:ext cx="23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填入标题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5A28DB2-D6AA-45F8-A12F-26C7A5446F7C}"/>
              </a:ext>
            </a:extLst>
          </p:cNvPr>
          <p:cNvSpPr txBox="1"/>
          <p:nvPr/>
        </p:nvSpPr>
        <p:spPr>
          <a:xfrm>
            <a:off x="4005385" y="4230472"/>
            <a:ext cx="23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填入标题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2683121-362F-4560-8284-B7AF0323C9BF}"/>
              </a:ext>
            </a:extLst>
          </p:cNvPr>
          <p:cNvSpPr txBox="1"/>
          <p:nvPr/>
        </p:nvSpPr>
        <p:spPr>
          <a:xfrm>
            <a:off x="4005385" y="2672750"/>
            <a:ext cx="234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填入标题</a:t>
            </a:r>
          </a:p>
        </p:txBody>
      </p:sp>
    </p:spTree>
    <p:extLst>
      <p:ext uri="{BB962C8B-B14F-4D97-AF65-F5344CB8AC3E}">
        <p14:creationId xmlns:p14="http://schemas.microsoft.com/office/powerpoint/2010/main" val="1530720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044943-28B6-4941-84BD-1FB2F5BAEBAF}"/>
              </a:ext>
            </a:extLst>
          </p:cNvPr>
          <p:cNvSpPr/>
          <p:nvPr/>
        </p:nvSpPr>
        <p:spPr>
          <a:xfrm>
            <a:off x="0" y="2423160"/>
            <a:ext cx="12192000" cy="179451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7183EF1-9B3A-46DA-B6D2-9E03805D046A}"/>
              </a:ext>
            </a:extLst>
          </p:cNvPr>
          <p:cNvSpPr/>
          <p:nvPr/>
        </p:nvSpPr>
        <p:spPr>
          <a:xfrm>
            <a:off x="1794510" y="2045970"/>
            <a:ext cx="2606040" cy="250317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1C4BE2-CBD7-4E28-85A4-6CE852B9CB21}"/>
              </a:ext>
            </a:extLst>
          </p:cNvPr>
          <p:cNvSpPr txBox="1"/>
          <p:nvPr/>
        </p:nvSpPr>
        <p:spPr>
          <a:xfrm>
            <a:off x="2451735" y="2423160"/>
            <a:ext cx="1291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1A3E14-65B8-4A90-A4A9-E6F51BAB80E0}"/>
              </a:ext>
            </a:extLst>
          </p:cNvPr>
          <p:cNvSpPr txBox="1"/>
          <p:nvPr/>
        </p:nvSpPr>
        <p:spPr>
          <a:xfrm>
            <a:off x="5057775" y="2684770"/>
            <a:ext cx="510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10760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73728ACC-0B8C-4D93-848B-EA45BF046EAA}"/>
              </a:ext>
            </a:extLst>
          </p:cNvPr>
          <p:cNvSpPr/>
          <p:nvPr/>
        </p:nvSpPr>
        <p:spPr>
          <a:xfrm>
            <a:off x="239486" y="206829"/>
            <a:ext cx="914400" cy="92528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EF3E2CC-F266-4BDE-B829-A220BE18DDE2}"/>
              </a:ext>
            </a:extLst>
          </p:cNvPr>
          <p:cNvSpPr txBox="1"/>
          <p:nvPr/>
        </p:nvSpPr>
        <p:spPr>
          <a:xfrm>
            <a:off x="555172" y="284750"/>
            <a:ext cx="794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gradFill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0800000" scaled="1"/>
                </a:gradFill>
                <a:cs typeface="+mn-ea"/>
                <a:sym typeface="+mn-lt"/>
              </a:rPr>
              <a:t>壹</a:t>
            </a:r>
            <a:endParaRPr lang="zh-CN" altLang="en-US" sz="4400" dirty="0">
              <a:gradFill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10800000" scaled="1"/>
              </a:gra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B70C1B-E65E-436C-A28A-1C2AAE83F4B1}"/>
              </a:ext>
            </a:extLst>
          </p:cNvPr>
          <p:cNvSpPr txBox="1"/>
          <p:nvPr/>
        </p:nvSpPr>
        <p:spPr>
          <a:xfrm>
            <a:off x="1349829" y="407860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B3C76"/>
                </a:solidFill>
              </a:rPr>
              <a:t>请输入您的标题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55EB2D2-B2BB-4D29-87FD-4F9C05F5B43E}"/>
              </a:ext>
            </a:extLst>
          </p:cNvPr>
          <p:cNvSpPr/>
          <p:nvPr/>
        </p:nvSpPr>
        <p:spPr>
          <a:xfrm>
            <a:off x="696686" y="1255224"/>
            <a:ext cx="4615543" cy="4713436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799DE3F-3DEB-46C0-B6EB-85355B868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9" y="1294577"/>
            <a:ext cx="4593640" cy="29237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79E184C-82FD-4F40-80B0-451AD051A326}"/>
              </a:ext>
            </a:extLst>
          </p:cNvPr>
          <p:cNvSpPr txBox="1"/>
          <p:nvPr/>
        </p:nvSpPr>
        <p:spPr>
          <a:xfrm>
            <a:off x="1781050" y="4550476"/>
            <a:ext cx="392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u="sng" dirty="0">
                <a:solidFill>
                  <a:schemeClr val="bg1">
                    <a:lumMod val="50000"/>
                  </a:schemeClr>
                </a:solidFill>
              </a:rPr>
              <a:t>请输入您的内容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90A6117-1D8B-4DC2-8F00-148F2EC5CC01}"/>
              </a:ext>
            </a:extLst>
          </p:cNvPr>
          <p:cNvSpPr txBox="1"/>
          <p:nvPr/>
        </p:nvSpPr>
        <p:spPr>
          <a:xfrm>
            <a:off x="6781800" y="1455475"/>
            <a:ext cx="258497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id="{9D0EFFBD-4326-471A-8BB6-B15FC16C6DBB}"/>
              </a:ext>
            </a:extLst>
          </p:cNvPr>
          <p:cNvSpPr txBox="1"/>
          <p:nvPr/>
        </p:nvSpPr>
        <p:spPr>
          <a:xfrm>
            <a:off x="6801586" y="3082751"/>
            <a:ext cx="24621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20">
            <a:extLst>
              <a:ext uri="{FF2B5EF4-FFF2-40B4-BE49-F238E27FC236}">
                <a16:creationId xmlns:a16="http://schemas.microsoft.com/office/drawing/2014/main" id="{C55809EB-7308-4B79-8F06-67A93AC57FFB}"/>
              </a:ext>
            </a:extLst>
          </p:cNvPr>
          <p:cNvSpPr txBox="1"/>
          <p:nvPr/>
        </p:nvSpPr>
        <p:spPr>
          <a:xfrm>
            <a:off x="6791693" y="4680858"/>
            <a:ext cx="24819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223FA6F-FE0C-41B5-9E62-FBD3568788F8}"/>
              </a:ext>
            </a:extLst>
          </p:cNvPr>
          <p:cNvSpPr/>
          <p:nvPr/>
        </p:nvSpPr>
        <p:spPr>
          <a:xfrm>
            <a:off x="6420757" y="1540537"/>
            <a:ext cx="165100" cy="1761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5E7C9F8F-9A19-4BBC-A12B-7D9D142E6B29}"/>
              </a:ext>
            </a:extLst>
          </p:cNvPr>
          <p:cNvSpPr/>
          <p:nvPr/>
        </p:nvSpPr>
        <p:spPr>
          <a:xfrm>
            <a:off x="6486651" y="4765920"/>
            <a:ext cx="165100" cy="1761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7A793487-0765-4E35-B3D1-69232E6D3597}"/>
              </a:ext>
            </a:extLst>
          </p:cNvPr>
          <p:cNvSpPr/>
          <p:nvPr/>
        </p:nvSpPr>
        <p:spPr>
          <a:xfrm>
            <a:off x="6420757" y="3167813"/>
            <a:ext cx="165100" cy="1761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982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5">
            <a:extLst>
              <a:ext uri="{FF2B5EF4-FFF2-40B4-BE49-F238E27FC236}">
                <a16:creationId xmlns:a16="http://schemas.microsoft.com/office/drawing/2014/main" id="{0ACD6BE8-E83D-4453-BF6D-5F62E3181FA4}"/>
              </a:ext>
            </a:extLst>
          </p:cNvPr>
          <p:cNvSpPr txBox="1"/>
          <p:nvPr/>
        </p:nvSpPr>
        <p:spPr>
          <a:xfrm>
            <a:off x="6770709" y="1488730"/>
            <a:ext cx="487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</a:p>
        </p:txBody>
      </p:sp>
      <p:sp>
        <p:nvSpPr>
          <p:cNvPr id="21" name="文本框 6">
            <a:extLst>
              <a:ext uri="{FF2B5EF4-FFF2-40B4-BE49-F238E27FC236}">
                <a16:creationId xmlns:a16="http://schemas.microsoft.com/office/drawing/2014/main" id="{ED31F760-305B-44CE-A26A-E192C22BD752}"/>
              </a:ext>
            </a:extLst>
          </p:cNvPr>
          <p:cNvSpPr txBox="1"/>
          <p:nvPr/>
        </p:nvSpPr>
        <p:spPr>
          <a:xfrm>
            <a:off x="6770709" y="2618318"/>
            <a:ext cx="487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</a:p>
        </p:txBody>
      </p:sp>
      <p:sp>
        <p:nvSpPr>
          <p:cNvPr id="22" name="文本框 7">
            <a:extLst>
              <a:ext uri="{FF2B5EF4-FFF2-40B4-BE49-F238E27FC236}">
                <a16:creationId xmlns:a16="http://schemas.microsoft.com/office/drawing/2014/main" id="{ED0C7757-E38A-40B1-9A86-C53B6047495B}"/>
              </a:ext>
            </a:extLst>
          </p:cNvPr>
          <p:cNvSpPr txBox="1"/>
          <p:nvPr/>
        </p:nvSpPr>
        <p:spPr>
          <a:xfrm>
            <a:off x="6770710" y="384992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ea"/>
                <a:sym typeface="+mn-lt"/>
              </a:rPr>
              <a:t>请在这里输入您的内容</a:t>
            </a:r>
          </a:p>
        </p:txBody>
      </p:sp>
      <p:sp>
        <p:nvSpPr>
          <p:cNvPr id="23" name="文本框 8">
            <a:extLst>
              <a:ext uri="{FF2B5EF4-FFF2-40B4-BE49-F238E27FC236}">
                <a16:creationId xmlns:a16="http://schemas.microsoft.com/office/drawing/2014/main" id="{B18E3332-8D32-46C0-94F3-76144C6F9416}"/>
              </a:ext>
            </a:extLst>
          </p:cNvPr>
          <p:cNvSpPr txBox="1"/>
          <p:nvPr/>
        </p:nvSpPr>
        <p:spPr>
          <a:xfrm>
            <a:off x="6781158" y="4999938"/>
            <a:ext cx="485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FC34B74-C6A9-41B5-8806-C13684563789}"/>
              </a:ext>
            </a:extLst>
          </p:cNvPr>
          <p:cNvGrpSpPr/>
          <p:nvPr/>
        </p:nvGrpSpPr>
        <p:grpSpPr>
          <a:xfrm>
            <a:off x="1544309" y="1397435"/>
            <a:ext cx="4242742" cy="4063129"/>
            <a:chOff x="1737336" y="1121476"/>
            <a:chExt cx="4242742" cy="4063129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5896A01-6834-40FD-B1EE-82F8420F4037}"/>
                </a:ext>
              </a:extLst>
            </p:cNvPr>
            <p:cNvGrpSpPr/>
            <p:nvPr/>
          </p:nvGrpSpPr>
          <p:grpSpPr>
            <a:xfrm>
              <a:off x="1737336" y="1121476"/>
              <a:ext cx="4242742" cy="4063129"/>
              <a:chOff x="1737336" y="1121476"/>
              <a:chExt cx="4242742" cy="4063129"/>
            </a:xfrm>
          </p:grpSpPr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D3A1DEDF-D8AC-425E-AE38-78A28E76DCAE}"/>
                  </a:ext>
                </a:extLst>
              </p:cNvPr>
              <p:cNvGrpSpPr/>
              <p:nvPr/>
            </p:nvGrpSpPr>
            <p:grpSpPr>
              <a:xfrm>
                <a:off x="1737336" y="1121476"/>
                <a:ext cx="4242742" cy="4063129"/>
                <a:chOff x="1737337" y="1121476"/>
                <a:chExt cx="4242742" cy="4063129"/>
              </a:xfrm>
            </p:grpSpPr>
            <p:sp>
              <p:nvSpPr>
                <p:cNvPr id="12" name="任意多边形 7">
                  <a:extLst>
                    <a:ext uri="{FF2B5EF4-FFF2-40B4-BE49-F238E27FC236}">
                      <a16:creationId xmlns:a16="http://schemas.microsoft.com/office/drawing/2014/main" id="{411282D9-721B-4E94-8E52-2286C5A6B1F6}"/>
                    </a:ext>
                  </a:extLst>
                </p:cNvPr>
                <p:cNvSpPr/>
                <p:nvPr/>
              </p:nvSpPr>
              <p:spPr>
                <a:xfrm>
                  <a:off x="1737337" y="1121476"/>
                  <a:ext cx="4242742" cy="4063128"/>
                </a:xfrm>
                <a:custGeom>
                  <a:avLst/>
                  <a:gdLst>
                    <a:gd name="connsiteX0" fmla="*/ 0 w 5418667"/>
                    <a:gd name="connsiteY0" fmla="*/ 2709334 h 5418667"/>
                    <a:gd name="connsiteX1" fmla="*/ 2709334 w 5418667"/>
                    <a:gd name="connsiteY1" fmla="*/ 0 h 5418667"/>
                    <a:gd name="connsiteX2" fmla="*/ 5418668 w 5418667"/>
                    <a:gd name="connsiteY2" fmla="*/ 2709334 h 5418667"/>
                    <a:gd name="connsiteX3" fmla="*/ 2709334 w 5418667"/>
                    <a:gd name="connsiteY3" fmla="*/ 5418668 h 5418667"/>
                    <a:gd name="connsiteX4" fmla="*/ 0 w 5418667"/>
                    <a:gd name="connsiteY4" fmla="*/ 2709334 h 541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18667" h="5418667">
                      <a:moveTo>
                        <a:pt x="0" y="2709334"/>
                      </a:moveTo>
                      <a:cubicBezTo>
                        <a:pt x="0" y="1213010"/>
                        <a:pt x="1213010" y="0"/>
                        <a:pt x="2709334" y="0"/>
                      </a:cubicBezTo>
                      <a:cubicBezTo>
                        <a:pt x="4205658" y="0"/>
                        <a:pt x="5418668" y="1213010"/>
                        <a:pt x="5418668" y="2709334"/>
                      </a:cubicBezTo>
                      <a:cubicBezTo>
                        <a:pt x="5418668" y="4205658"/>
                        <a:pt x="4205658" y="5418668"/>
                        <a:pt x="2709334" y="5418668"/>
                      </a:cubicBezTo>
                      <a:cubicBezTo>
                        <a:pt x="1213010" y="5418668"/>
                        <a:pt x="0" y="4205658"/>
                        <a:pt x="0" y="2709334"/>
                      </a:cubicBezTo>
                      <a:close/>
                    </a:path>
                  </a:pathLst>
                </a:custGeom>
                <a:solidFill>
                  <a:srgbClr val="002060">
                    <a:alpha val="25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shade val="8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shade val="8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143828" tIns="462957" rIns="2143828" bIns="4526958" numCol="1" spcCol="1270" anchor="ctr" anchorCtr="0">
                  <a:no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2001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任意多边形 8">
                  <a:extLst>
                    <a:ext uri="{FF2B5EF4-FFF2-40B4-BE49-F238E27FC236}">
                      <a16:creationId xmlns:a16="http://schemas.microsoft.com/office/drawing/2014/main" id="{D37766FF-0661-47F0-AE58-1A76E21B9D48}"/>
                    </a:ext>
                  </a:extLst>
                </p:cNvPr>
                <p:cNvSpPr/>
                <p:nvPr/>
              </p:nvSpPr>
              <p:spPr>
                <a:xfrm>
                  <a:off x="2132648" y="1934102"/>
                  <a:ext cx="3394193" cy="3250502"/>
                </a:xfrm>
                <a:custGeom>
                  <a:avLst/>
                  <a:gdLst>
                    <a:gd name="connsiteX0" fmla="*/ 0 w 4334933"/>
                    <a:gd name="connsiteY0" fmla="*/ 2167467 h 4334933"/>
                    <a:gd name="connsiteX1" fmla="*/ 2167467 w 4334933"/>
                    <a:gd name="connsiteY1" fmla="*/ 0 h 4334933"/>
                    <a:gd name="connsiteX2" fmla="*/ 4334934 w 4334933"/>
                    <a:gd name="connsiteY2" fmla="*/ 2167467 h 4334933"/>
                    <a:gd name="connsiteX3" fmla="*/ 2167467 w 4334933"/>
                    <a:gd name="connsiteY3" fmla="*/ 4334934 h 4334933"/>
                    <a:gd name="connsiteX4" fmla="*/ 0 w 4334933"/>
                    <a:gd name="connsiteY4" fmla="*/ 2167467 h 4334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4933" h="4334933">
                      <a:moveTo>
                        <a:pt x="0" y="2167467"/>
                      </a:moveTo>
                      <a:cubicBezTo>
                        <a:pt x="0" y="970408"/>
                        <a:pt x="970408" y="0"/>
                        <a:pt x="2167467" y="0"/>
                      </a:cubicBezTo>
                      <a:cubicBezTo>
                        <a:pt x="3364526" y="0"/>
                        <a:pt x="4334934" y="970408"/>
                        <a:pt x="4334934" y="2167467"/>
                      </a:cubicBezTo>
                      <a:cubicBezTo>
                        <a:pt x="4334934" y="3364526"/>
                        <a:pt x="3364526" y="4334934"/>
                        <a:pt x="2167467" y="4334934"/>
                      </a:cubicBezTo>
                      <a:cubicBezTo>
                        <a:pt x="970408" y="4334934"/>
                        <a:pt x="0" y="3364526"/>
                        <a:pt x="0" y="2167467"/>
                      </a:cubicBezTo>
                      <a:close/>
                    </a:path>
                  </a:pathLst>
                </a:custGeom>
                <a:solidFill>
                  <a:srgbClr val="002060">
                    <a:alpha val="35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shade val="80000"/>
                    <a:hueOff val="107093"/>
                    <a:satOff val="-4302"/>
                    <a:lumOff val="9209"/>
                    <a:alphaOff val="0"/>
                  </a:schemeClr>
                </a:fillRef>
                <a:effectRef idx="0">
                  <a:schemeClr val="accent6">
                    <a:shade val="80000"/>
                    <a:hueOff val="107093"/>
                    <a:satOff val="-4302"/>
                    <a:lumOff val="920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594849" tIns="445008" rIns="1594849" bIns="3479461" numCol="1" spcCol="1270" anchor="ctr" anchorCtr="0">
                  <a:no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1557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任意多边形 9">
                  <a:extLst>
                    <a:ext uri="{FF2B5EF4-FFF2-40B4-BE49-F238E27FC236}">
                      <a16:creationId xmlns:a16="http://schemas.microsoft.com/office/drawing/2014/main" id="{9F2F4729-1275-4A80-914F-14BC14174514}"/>
                    </a:ext>
                  </a:extLst>
                </p:cNvPr>
                <p:cNvSpPr/>
                <p:nvPr/>
              </p:nvSpPr>
              <p:spPr>
                <a:xfrm>
                  <a:off x="2604479" y="2746729"/>
                  <a:ext cx="2545644" cy="2437876"/>
                </a:xfrm>
                <a:custGeom>
                  <a:avLst/>
                  <a:gdLst>
                    <a:gd name="connsiteX0" fmla="*/ 0 w 3251200"/>
                    <a:gd name="connsiteY0" fmla="*/ 1625600 h 3251200"/>
                    <a:gd name="connsiteX1" fmla="*/ 1625600 w 3251200"/>
                    <a:gd name="connsiteY1" fmla="*/ 0 h 3251200"/>
                    <a:gd name="connsiteX2" fmla="*/ 3251200 w 3251200"/>
                    <a:gd name="connsiteY2" fmla="*/ 1625600 h 3251200"/>
                    <a:gd name="connsiteX3" fmla="*/ 1625600 w 3251200"/>
                    <a:gd name="connsiteY3" fmla="*/ 3251200 h 3251200"/>
                    <a:gd name="connsiteX4" fmla="*/ 0 w 3251200"/>
                    <a:gd name="connsiteY4" fmla="*/ 1625600 h 325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1200" h="3251200">
                      <a:moveTo>
                        <a:pt x="0" y="1625600"/>
                      </a:moveTo>
                      <a:cubicBezTo>
                        <a:pt x="0" y="727806"/>
                        <a:pt x="727806" y="0"/>
                        <a:pt x="1625600" y="0"/>
                      </a:cubicBezTo>
                      <a:cubicBezTo>
                        <a:pt x="2523394" y="0"/>
                        <a:pt x="3251200" y="727806"/>
                        <a:pt x="3251200" y="1625600"/>
                      </a:cubicBezTo>
                      <a:cubicBezTo>
                        <a:pt x="3251200" y="2523394"/>
                        <a:pt x="2523394" y="3251200"/>
                        <a:pt x="1625600" y="3251200"/>
                      </a:cubicBezTo>
                      <a:cubicBezTo>
                        <a:pt x="727806" y="3251200"/>
                        <a:pt x="0" y="2523394"/>
                        <a:pt x="0" y="1625600"/>
                      </a:cubicBezTo>
                      <a:close/>
                    </a:path>
                  </a:pathLst>
                </a:custGeom>
                <a:solidFill>
                  <a:srgbClr val="002060">
                    <a:alpha val="45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shade val="80000"/>
                    <a:hueOff val="214187"/>
                    <a:satOff val="-8605"/>
                    <a:lumOff val="18419"/>
                    <a:alphaOff val="0"/>
                  </a:schemeClr>
                </a:fillRef>
                <a:effectRef idx="0">
                  <a:schemeClr val="accent6">
                    <a:shade val="80000"/>
                    <a:hueOff val="214187"/>
                    <a:satOff val="-8605"/>
                    <a:lumOff val="18419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045871" tIns="421640" rIns="1045870" bIns="2453640" numCol="1" spcCol="1270" anchor="ctr" anchorCtr="0">
                  <a:no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1112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任意多边形 10">
                  <a:extLst>
                    <a:ext uri="{FF2B5EF4-FFF2-40B4-BE49-F238E27FC236}">
                      <a16:creationId xmlns:a16="http://schemas.microsoft.com/office/drawing/2014/main" id="{B0F9B513-D33E-4536-9BCA-B7DDC284E9F0}"/>
                    </a:ext>
                  </a:extLst>
                </p:cNvPr>
                <p:cNvSpPr/>
                <p:nvPr/>
              </p:nvSpPr>
              <p:spPr>
                <a:xfrm>
                  <a:off x="3028752" y="3559353"/>
                  <a:ext cx="1697097" cy="1625251"/>
                </a:xfrm>
                <a:custGeom>
                  <a:avLst/>
                  <a:gdLst>
                    <a:gd name="connsiteX0" fmla="*/ 0 w 2167466"/>
                    <a:gd name="connsiteY0" fmla="*/ 1083733 h 2167466"/>
                    <a:gd name="connsiteX1" fmla="*/ 1083733 w 2167466"/>
                    <a:gd name="connsiteY1" fmla="*/ 0 h 2167466"/>
                    <a:gd name="connsiteX2" fmla="*/ 2167466 w 2167466"/>
                    <a:gd name="connsiteY2" fmla="*/ 1083733 h 2167466"/>
                    <a:gd name="connsiteX3" fmla="*/ 1083733 w 2167466"/>
                    <a:gd name="connsiteY3" fmla="*/ 2167466 h 2167466"/>
                    <a:gd name="connsiteX4" fmla="*/ 0 w 2167466"/>
                    <a:gd name="connsiteY4" fmla="*/ 1083733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7466" h="2167466">
                      <a:moveTo>
                        <a:pt x="0" y="1083733"/>
                      </a:moveTo>
                      <a:cubicBezTo>
                        <a:pt x="0" y="485204"/>
                        <a:pt x="485204" y="0"/>
                        <a:pt x="1083733" y="0"/>
                      </a:cubicBezTo>
                      <a:cubicBezTo>
                        <a:pt x="1682262" y="0"/>
                        <a:pt x="2167466" y="485204"/>
                        <a:pt x="2167466" y="1083733"/>
                      </a:cubicBezTo>
                      <a:cubicBezTo>
                        <a:pt x="2167466" y="1682262"/>
                        <a:pt x="1682262" y="2167466"/>
                        <a:pt x="1083733" y="2167466"/>
                      </a:cubicBezTo>
                      <a:cubicBezTo>
                        <a:pt x="485204" y="2167466"/>
                        <a:pt x="0" y="1682262"/>
                        <a:pt x="0" y="1083733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shade val="80000"/>
                    <a:hueOff val="321280"/>
                    <a:satOff val="-12908"/>
                    <a:lumOff val="27628"/>
                    <a:alphaOff val="0"/>
                  </a:schemeClr>
                </a:fillRef>
                <a:effectRef idx="0">
                  <a:schemeClr val="accent6">
                    <a:shade val="80000"/>
                    <a:hueOff val="321280"/>
                    <a:satOff val="-12908"/>
                    <a:lumOff val="27628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66338" tIns="790786" rIns="566338" bIns="790787" numCol="1" spcCol="1270" anchor="ctr" anchorCtr="0">
                  <a:noAutofit/>
                </a:bodyPr>
                <a:lstStyle>
                  <a:defPPr>
                    <a:defRPr lang="zh-CN">
                      <a:solidFill>
                        <a:schemeClr val="lt1"/>
                      </a:solidFill>
                    </a:defRPr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155575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976E5086-B5DD-4606-8359-85BF6E8CED23}"/>
                  </a:ext>
                </a:extLst>
              </p:cNvPr>
              <p:cNvSpPr/>
              <p:nvPr/>
            </p:nvSpPr>
            <p:spPr>
              <a:xfrm>
                <a:off x="2604479" y="2746729"/>
                <a:ext cx="2545643" cy="2437876"/>
              </a:xfrm>
              <a:prstGeom prst="ellipse">
                <a:avLst/>
              </a:prstGeom>
              <a:solidFill>
                <a:schemeClr val="bg2">
                  <a:lumMod val="9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13A17C7-003F-4BC2-9177-BE4DFC7848F0}"/>
                </a:ext>
              </a:extLst>
            </p:cNvPr>
            <p:cNvSpPr/>
            <p:nvPr/>
          </p:nvSpPr>
          <p:spPr>
            <a:xfrm>
              <a:off x="3028751" y="3559353"/>
              <a:ext cx="1697097" cy="1625252"/>
            </a:xfrm>
            <a:prstGeom prst="ellipse">
              <a:avLst/>
            </a:prstGeom>
            <a:solidFill>
              <a:schemeClr val="bg2">
                <a:alpha val="2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1615A888-5897-428A-B153-A6D0DB630874}"/>
              </a:ext>
            </a:extLst>
          </p:cNvPr>
          <p:cNvSpPr txBox="1"/>
          <p:nvPr/>
        </p:nvSpPr>
        <p:spPr>
          <a:xfrm>
            <a:off x="2962735" y="1673396"/>
            <a:ext cx="190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输入文字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2B9A48F-A41A-4750-83D8-8CFBB7AA8D26}"/>
              </a:ext>
            </a:extLst>
          </p:cNvPr>
          <p:cNvSpPr txBox="1"/>
          <p:nvPr/>
        </p:nvSpPr>
        <p:spPr>
          <a:xfrm>
            <a:off x="2962427" y="2516052"/>
            <a:ext cx="190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输入文字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6C6D2C8-1EE5-4C63-9018-28BC4EB5D568}"/>
              </a:ext>
            </a:extLst>
          </p:cNvPr>
          <p:cNvSpPr txBox="1"/>
          <p:nvPr/>
        </p:nvSpPr>
        <p:spPr>
          <a:xfrm>
            <a:off x="2962427" y="3328676"/>
            <a:ext cx="190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输入文字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08EEF3F-B3F4-4F43-8D05-9B56FDA7B590}"/>
              </a:ext>
            </a:extLst>
          </p:cNvPr>
          <p:cNvSpPr txBox="1"/>
          <p:nvPr/>
        </p:nvSpPr>
        <p:spPr>
          <a:xfrm>
            <a:off x="3019322" y="4357040"/>
            <a:ext cx="190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输入文字</a:t>
            </a:r>
          </a:p>
        </p:txBody>
      </p:sp>
    </p:spTree>
    <p:extLst>
      <p:ext uri="{BB962C8B-B14F-4D97-AF65-F5344CB8AC3E}">
        <p14:creationId xmlns:p14="http://schemas.microsoft.com/office/powerpoint/2010/main" val="2692671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0110D2-E1C6-4615-9A58-B92197E0A94B}"/>
              </a:ext>
            </a:extLst>
          </p:cNvPr>
          <p:cNvGrpSpPr/>
          <p:nvPr/>
        </p:nvGrpSpPr>
        <p:grpSpPr>
          <a:xfrm>
            <a:off x="4096691" y="1600835"/>
            <a:ext cx="4828073" cy="1676053"/>
            <a:chOff x="5037822" y="1937429"/>
            <a:chExt cx="4828073" cy="167605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7C26E2CE-19D3-4B52-933B-8031990737BE}"/>
                </a:ext>
              </a:extLst>
            </p:cNvPr>
            <p:cNvCxnSpPr>
              <a:stCxn id="24" idx="6"/>
              <a:endCxn id="14" idx="2"/>
            </p:cNvCxnSpPr>
            <p:nvPr/>
          </p:nvCxnSpPr>
          <p:spPr>
            <a:xfrm flipV="1">
              <a:off x="5037822" y="3608447"/>
              <a:ext cx="2155338" cy="503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C2B14CB-7E92-4369-8624-02C2C4E38065}"/>
                </a:ext>
              </a:extLst>
            </p:cNvPr>
            <p:cNvGrpSpPr/>
            <p:nvPr/>
          </p:nvGrpSpPr>
          <p:grpSpPr>
            <a:xfrm>
              <a:off x="6101116" y="2020357"/>
              <a:ext cx="85824" cy="1583486"/>
              <a:chOff x="5862564" y="1850857"/>
              <a:chExt cx="85824" cy="1583486"/>
            </a:xfrm>
            <a:solidFill>
              <a:srgbClr val="00206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2CC2493E-81C8-49E0-8D1B-EA41034E8066}"/>
                  </a:ext>
                </a:extLst>
              </p:cNvPr>
              <p:cNvCxnSpPr/>
              <p:nvPr/>
            </p:nvCxnSpPr>
            <p:spPr>
              <a:xfrm flipH="1" flipV="1">
                <a:off x="5862564" y="1850857"/>
                <a:ext cx="650" cy="1583486"/>
              </a:xfrm>
              <a:prstGeom prst="line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3B652306-A33F-47FE-AB82-3F3E5B0EDA54}"/>
                  </a:ext>
                </a:extLst>
              </p:cNvPr>
              <p:cNvSpPr/>
              <p:nvPr/>
            </p:nvSpPr>
            <p:spPr>
              <a:xfrm flipV="1">
                <a:off x="5869214" y="1850857"/>
                <a:ext cx="79174" cy="395871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8">
              <a:extLst>
                <a:ext uri="{FF2B5EF4-FFF2-40B4-BE49-F238E27FC236}">
                  <a16:creationId xmlns:a16="http://schemas.microsoft.com/office/drawing/2014/main" id="{29307D5A-0441-44DD-95E1-ED0E51DB0B17}"/>
                </a:ext>
              </a:extLst>
            </p:cNvPr>
            <p:cNvSpPr txBox="1"/>
            <p:nvPr/>
          </p:nvSpPr>
          <p:spPr>
            <a:xfrm>
              <a:off x="6209004" y="1937429"/>
              <a:ext cx="3656891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defRPr sz="1800" spc="0">
                  <a:solidFill>
                    <a:srgbClr val="000000"/>
                  </a:solidFill>
                </a:defRPr>
              </a:pPr>
              <a:r>
                <a:rPr lang="zh-CN" altLang="en-US" sz="1600" spc="24" dirty="0">
                  <a:solidFill>
                    <a:prstClr val="black"/>
                  </a:solidFill>
                  <a:cs typeface="+mn-ea"/>
                  <a:sym typeface="+mn-lt"/>
                </a:rPr>
                <a:t>请输入内容</a:t>
              </a:r>
            </a:p>
          </p:txBody>
        </p:sp>
      </p:grpSp>
      <p:sp>
        <p:nvSpPr>
          <p:cNvPr id="21" name="文本框 13">
            <a:extLst>
              <a:ext uri="{FF2B5EF4-FFF2-40B4-BE49-F238E27FC236}">
                <a16:creationId xmlns:a16="http://schemas.microsoft.com/office/drawing/2014/main" id="{DB8776F6-7925-4A8F-9E17-605351AFEC3B}"/>
              </a:ext>
            </a:extLst>
          </p:cNvPr>
          <p:cNvSpPr txBox="1"/>
          <p:nvPr/>
        </p:nvSpPr>
        <p:spPr>
          <a:xfrm>
            <a:off x="3383454" y="3501597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输入节点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896C333-C2DA-496D-B8F0-579282858B67}"/>
              </a:ext>
            </a:extLst>
          </p:cNvPr>
          <p:cNvGrpSpPr/>
          <p:nvPr/>
        </p:nvGrpSpPr>
        <p:grpSpPr>
          <a:xfrm>
            <a:off x="2762541" y="3256219"/>
            <a:ext cx="90574" cy="1583486"/>
            <a:chOff x="3805443" y="3434343"/>
            <a:chExt cx="90574" cy="1583486"/>
          </a:xfr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F354112-79AB-4210-9562-F88AD7909874}"/>
                </a:ext>
              </a:extLst>
            </p:cNvPr>
            <p:cNvCxnSpPr/>
            <p:nvPr/>
          </p:nvCxnSpPr>
          <p:spPr>
            <a:xfrm flipH="1">
              <a:off x="3805443" y="3434343"/>
              <a:ext cx="650" cy="1583486"/>
            </a:xfrm>
            <a:prstGeom prst="line">
              <a:avLst/>
            </a:prstGeom>
            <a:grpFill/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1161F5A-DD93-47EE-BF71-9CB9621DE64A}"/>
                </a:ext>
              </a:extLst>
            </p:cNvPr>
            <p:cNvSpPr/>
            <p:nvPr/>
          </p:nvSpPr>
          <p:spPr>
            <a:xfrm>
              <a:off x="3816843" y="4619347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文本框 15">
            <a:extLst>
              <a:ext uri="{FF2B5EF4-FFF2-40B4-BE49-F238E27FC236}">
                <a16:creationId xmlns:a16="http://schemas.microsoft.com/office/drawing/2014/main" id="{D3104D84-EB9C-4E52-9A6F-FE7428FD7003}"/>
              </a:ext>
            </a:extLst>
          </p:cNvPr>
          <p:cNvSpPr txBox="1"/>
          <p:nvPr/>
        </p:nvSpPr>
        <p:spPr>
          <a:xfrm>
            <a:off x="2907719" y="4427580"/>
            <a:ext cx="3955954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 sz="1800" spc="0">
                <a:solidFill>
                  <a:srgbClr val="000000"/>
                </a:solidFill>
              </a:defRPr>
            </a:pPr>
            <a:r>
              <a:rPr lang="zh-CN" altLang="en-US" sz="1600" spc="24" dirty="0">
                <a:solidFill>
                  <a:prstClr val="black"/>
                </a:solidFill>
                <a:cs typeface="+mn-ea"/>
                <a:sym typeface="+mn-lt"/>
              </a:rPr>
              <a:t>请输入内容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F10A813D-6617-49FB-B9F9-DEF68C075F4F}"/>
              </a:ext>
            </a:extLst>
          </p:cNvPr>
          <p:cNvSpPr/>
          <p:nvPr/>
        </p:nvSpPr>
        <p:spPr>
          <a:xfrm>
            <a:off x="3778214" y="3094789"/>
            <a:ext cx="318477" cy="318477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C3BA4A3-61C8-4541-9D61-280FEF64E00F}"/>
              </a:ext>
            </a:extLst>
          </p:cNvPr>
          <p:cNvGrpSpPr/>
          <p:nvPr/>
        </p:nvGrpSpPr>
        <p:grpSpPr>
          <a:xfrm>
            <a:off x="5857247" y="3088915"/>
            <a:ext cx="5029391" cy="1737507"/>
            <a:chOff x="6793134" y="3453338"/>
            <a:chExt cx="5030066" cy="1738226"/>
          </a:xfrm>
        </p:grpSpPr>
        <p:sp>
          <p:nvSpPr>
            <p:cNvPr id="10" name="文本框 24">
              <a:extLst>
                <a:ext uri="{FF2B5EF4-FFF2-40B4-BE49-F238E27FC236}">
                  <a16:creationId xmlns:a16="http://schemas.microsoft.com/office/drawing/2014/main" id="{AC8CB12B-6DAF-4AFE-84EA-7F93E76BA1EA}"/>
                </a:ext>
              </a:extLst>
            </p:cNvPr>
            <p:cNvSpPr txBox="1"/>
            <p:nvPr/>
          </p:nvSpPr>
          <p:spPr>
            <a:xfrm>
              <a:off x="9261767" y="3861051"/>
              <a:ext cx="1108145" cy="369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输入节点</a:t>
              </a:r>
            </a:p>
          </p:txBody>
        </p:sp>
        <p:sp>
          <p:nvSpPr>
            <p:cNvPr id="11" name="文本框 25">
              <a:extLst>
                <a:ext uri="{FF2B5EF4-FFF2-40B4-BE49-F238E27FC236}">
                  <a16:creationId xmlns:a16="http://schemas.microsoft.com/office/drawing/2014/main" id="{F144CAE3-F900-40EF-85B3-D5E5429386EE}"/>
                </a:ext>
              </a:extLst>
            </p:cNvPr>
            <p:cNvSpPr txBox="1"/>
            <p:nvPr/>
          </p:nvSpPr>
          <p:spPr>
            <a:xfrm>
              <a:off x="6793134" y="3861051"/>
              <a:ext cx="1108145" cy="369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输入节点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B0EEF8D0-B99A-4B70-9CB8-79112F5B58A2}"/>
                </a:ext>
              </a:extLst>
            </p:cNvPr>
            <p:cNvGrpSpPr/>
            <p:nvPr/>
          </p:nvGrpSpPr>
          <p:grpSpPr>
            <a:xfrm>
              <a:off x="8534591" y="3607233"/>
              <a:ext cx="81329" cy="1584331"/>
              <a:chOff x="7819241" y="3438724"/>
              <a:chExt cx="81329" cy="1584331"/>
            </a:xfrm>
            <a:solidFill>
              <a:srgbClr val="00206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B8FB4588-AB68-4F3D-8883-990289EF38C9}"/>
                  </a:ext>
                </a:extLst>
              </p:cNvPr>
              <p:cNvCxnSpPr/>
              <p:nvPr/>
            </p:nvCxnSpPr>
            <p:spPr>
              <a:xfrm flipH="1">
                <a:off x="7819241" y="3438724"/>
                <a:ext cx="650" cy="1583486"/>
              </a:xfrm>
              <a:prstGeom prst="line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4897222-420A-444A-83D2-802EFFCED531}"/>
                  </a:ext>
                </a:extLst>
              </p:cNvPr>
              <p:cNvSpPr/>
              <p:nvPr/>
            </p:nvSpPr>
            <p:spPr>
              <a:xfrm>
                <a:off x="7821396" y="4627184"/>
                <a:ext cx="79174" cy="395871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27">
              <a:extLst>
                <a:ext uri="{FF2B5EF4-FFF2-40B4-BE49-F238E27FC236}">
                  <a16:creationId xmlns:a16="http://schemas.microsoft.com/office/drawing/2014/main" id="{7DC436CA-1B85-4256-9C59-5E0DDFDF266B}"/>
                </a:ext>
              </a:extLst>
            </p:cNvPr>
            <p:cNvSpPr txBox="1"/>
            <p:nvPr/>
          </p:nvSpPr>
          <p:spPr>
            <a:xfrm>
              <a:off x="8837808" y="4716630"/>
              <a:ext cx="2985392" cy="424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defRPr sz="1800" spc="0">
                  <a:solidFill>
                    <a:srgbClr val="000000"/>
                  </a:solidFill>
                </a:defRPr>
              </a:pPr>
              <a:r>
                <a:rPr lang="zh-CN" altLang="en-US" sz="1600" spc="24" dirty="0">
                  <a:solidFill>
                    <a:prstClr val="black"/>
                  </a:solidFill>
                  <a:cs typeface="+mn-ea"/>
                  <a:sym typeface="+mn-lt"/>
                </a:rPr>
                <a:t>请输入内容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57F8DD1-8B05-499C-BF03-E372C2C5C3BF}"/>
                </a:ext>
              </a:extLst>
            </p:cNvPr>
            <p:cNvSpPr/>
            <p:nvPr/>
          </p:nvSpPr>
          <p:spPr>
            <a:xfrm>
              <a:off x="7187969" y="3454243"/>
              <a:ext cx="318477" cy="31847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E4BFD41-506C-47D2-B998-8F4B938484C2}"/>
                </a:ext>
              </a:extLst>
            </p:cNvPr>
            <p:cNvSpPr/>
            <p:nvPr/>
          </p:nvSpPr>
          <p:spPr>
            <a:xfrm>
              <a:off x="9656593" y="3453338"/>
              <a:ext cx="318477" cy="31847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35EDB22-1498-4C83-B8CE-372EFF29FEAB}"/>
                </a:ext>
              </a:extLst>
            </p:cNvPr>
            <p:cNvCxnSpPr>
              <a:stCxn id="14" idx="6"/>
              <a:endCxn id="15" idx="2"/>
            </p:cNvCxnSpPr>
            <p:nvPr/>
          </p:nvCxnSpPr>
          <p:spPr>
            <a:xfrm flipV="1">
              <a:off x="7506446" y="3612577"/>
              <a:ext cx="2150147" cy="905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164866E-3C14-4016-8A40-8081809DE42D}"/>
                </a:ext>
              </a:extLst>
            </p:cNvPr>
            <p:cNvCxnSpPr>
              <a:stCxn id="15" idx="6"/>
            </p:cNvCxnSpPr>
            <p:nvPr/>
          </p:nvCxnSpPr>
          <p:spPr>
            <a:xfrm>
              <a:off x="9975070" y="3612577"/>
              <a:ext cx="1700736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E8BDD98-5BEB-4112-8BC5-FA1DC6DA201E}"/>
              </a:ext>
            </a:extLst>
          </p:cNvPr>
          <p:cNvGrpSpPr/>
          <p:nvPr/>
        </p:nvGrpSpPr>
        <p:grpSpPr>
          <a:xfrm>
            <a:off x="481149" y="3138954"/>
            <a:ext cx="3295560" cy="318477"/>
            <a:chOff x="468266" y="3110523"/>
            <a:chExt cx="3295560" cy="318477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37426260-BD40-443F-B310-F17B47E2CB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266" y="3244389"/>
              <a:ext cx="3295560" cy="25372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381D19C9-4248-4B03-A918-2A799A07863A}"/>
                </a:ext>
              </a:extLst>
            </p:cNvPr>
            <p:cNvSpPr/>
            <p:nvPr/>
          </p:nvSpPr>
          <p:spPr>
            <a:xfrm>
              <a:off x="1682503" y="3110523"/>
              <a:ext cx="318477" cy="31847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椭圆 61">
            <a:extLst>
              <a:ext uri="{FF2B5EF4-FFF2-40B4-BE49-F238E27FC236}">
                <a16:creationId xmlns:a16="http://schemas.microsoft.com/office/drawing/2014/main" id="{5287BC4E-4C82-407B-AA99-6E76C6ED1D24}"/>
              </a:ext>
            </a:extLst>
          </p:cNvPr>
          <p:cNvSpPr/>
          <p:nvPr/>
        </p:nvSpPr>
        <p:spPr>
          <a:xfrm>
            <a:off x="10418161" y="3082541"/>
            <a:ext cx="318477" cy="318477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905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3" name="文本框 13">
            <a:extLst>
              <a:ext uri="{FF2B5EF4-FFF2-40B4-BE49-F238E27FC236}">
                <a16:creationId xmlns:a16="http://schemas.microsoft.com/office/drawing/2014/main" id="{E7D05286-939B-4E1C-B1EB-586E64DE415E}"/>
              </a:ext>
            </a:extLst>
          </p:cNvPr>
          <p:cNvSpPr txBox="1"/>
          <p:nvPr/>
        </p:nvSpPr>
        <p:spPr>
          <a:xfrm>
            <a:off x="1295581" y="3509777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输入节点</a:t>
            </a:r>
          </a:p>
        </p:txBody>
      </p:sp>
      <p:sp>
        <p:nvSpPr>
          <p:cNvPr id="64" name="文本框 13">
            <a:extLst>
              <a:ext uri="{FF2B5EF4-FFF2-40B4-BE49-F238E27FC236}">
                <a16:creationId xmlns:a16="http://schemas.microsoft.com/office/drawing/2014/main" id="{A752DD20-98DC-41B9-8633-A34DE2223E08}"/>
              </a:ext>
            </a:extLst>
          </p:cNvPr>
          <p:cNvSpPr txBox="1"/>
          <p:nvPr/>
        </p:nvSpPr>
        <p:spPr>
          <a:xfrm>
            <a:off x="10086806" y="3495048"/>
            <a:ext cx="1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输入节点</a:t>
            </a: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3B07F5DA-8F55-48A6-A410-FC11280128AD}"/>
              </a:ext>
            </a:extLst>
          </p:cNvPr>
          <p:cNvGrpSpPr/>
          <p:nvPr/>
        </p:nvGrpSpPr>
        <p:grpSpPr>
          <a:xfrm rot="10800000">
            <a:off x="1226027" y="1714706"/>
            <a:ext cx="90574" cy="1583486"/>
            <a:chOff x="3805443" y="3434343"/>
            <a:chExt cx="90574" cy="1583486"/>
          </a:xfr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11F0C82A-82B7-41C0-A3C5-BBE8C5192C99}"/>
                </a:ext>
              </a:extLst>
            </p:cNvPr>
            <p:cNvCxnSpPr/>
            <p:nvPr/>
          </p:nvCxnSpPr>
          <p:spPr>
            <a:xfrm flipH="1">
              <a:off x="3805443" y="3434343"/>
              <a:ext cx="650" cy="1583486"/>
            </a:xfrm>
            <a:prstGeom prst="line">
              <a:avLst/>
            </a:prstGeom>
            <a:grpFill/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644853E8-6014-49C2-8587-D8A8C1EDECFF}"/>
                </a:ext>
              </a:extLst>
            </p:cNvPr>
            <p:cNvSpPr/>
            <p:nvPr/>
          </p:nvSpPr>
          <p:spPr>
            <a:xfrm>
              <a:off x="3816843" y="4619347"/>
              <a:ext cx="79174" cy="39587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05FA528C-819F-43AC-8C2D-9F929C128AE6}"/>
              </a:ext>
            </a:extLst>
          </p:cNvPr>
          <p:cNvGrpSpPr/>
          <p:nvPr/>
        </p:nvGrpSpPr>
        <p:grpSpPr>
          <a:xfrm>
            <a:off x="9665280" y="1557273"/>
            <a:ext cx="3764779" cy="1666894"/>
            <a:chOff x="6101116" y="1936949"/>
            <a:chExt cx="3764779" cy="1666894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37EC0C6E-0CCB-469F-95F4-9FC9AEDC7F58}"/>
                </a:ext>
              </a:extLst>
            </p:cNvPr>
            <p:cNvGrpSpPr/>
            <p:nvPr/>
          </p:nvGrpSpPr>
          <p:grpSpPr>
            <a:xfrm>
              <a:off x="6101116" y="2020357"/>
              <a:ext cx="85824" cy="1583486"/>
              <a:chOff x="5862564" y="1850857"/>
              <a:chExt cx="85824" cy="1583486"/>
            </a:xfrm>
            <a:solidFill>
              <a:srgbClr val="002060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A9AA5E27-434F-48C2-90C8-86EF54343180}"/>
                  </a:ext>
                </a:extLst>
              </p:cNvPr>
              <p:cNvCxnSpPr/>
              <p:nvPr/>
            </p:nvCxnSpPr>
            <p:spPr>
              <a:xfrm flipH="1" flipV="1">
                <a:off x="5862564" y="1850857"/>
                <a:ext cx="650" cy="1583486"/>
              </a:xfrm>
              <a:prstGeom prst="line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626C5D06-17AB-49D5-BEE3-32C492E0A92E}"/>
                  </a:ext>
                </a:extLst>
              </p:cNvPr>
              <p:cNvSpPr/>
              <p:nvPr/>
            </p:nvSpPr>
            <p:spPr>
              <a:xfrm flipV="1">
                <a:off x="5869214" y="1850857"/>
                <a:ext cx="79174" cy="395871"/>
              </a:xfrm>
              <a:prstGeom prst="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2" name="文本框 8">
              <a:extLst>
                <a:ext uri="{FF2B5EF4-FFF2-40B4-BE49-F238E27FC236}">
                  <a16:creationId xmlns:a16="http://schemas.microsoft.com/office/drawing/2014/main" id="{5FAD568B-80EE-43CF-A279-101D1CE8597F}"/>
                </a:ext>
              </a:extLst>
            </p:cNvPr>
            <p:cNvSpPr txBox="1"/>
            <p:nvPr/>
          </p:nvSpPr>
          <p:spPr>
            <a:xfrm>
              <a:off x="6209004" y="1936949"/>
              <a:ext cx="3656891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  <a:defRPr sz="1800" spc="0">
                  <a:solidFill>
                    <a:srgbClr val="000000"/>
                  </a:solidFill>
                </a:defRPr>
              </a:pPr>
              <a:r>
                <a:rPr lang="zh-CN" altLang="en-US" sz="1600" spc="24" dirty="0">
                  <a:solidFill>
                    <a:prstClr val="black"/>
                  </a:solidFill>
                  <a:cs typeface="+mn-ea"/>
                  <a:sym typeface="+mn-lt"/>
                </a:rPr>
                <a:t>请输入内容</a:t>
              </a:r>
            </a:p>
          </p:txBody>
        </p:sp>
      </p:grpSp>
      <p:sp>
        <p:nvSpPr>
          <p:cNvPr id="81" name="文本框 8">
            <a:extLst>
              <a:ext uri="{FF2B5EF4-FFF2-40B4-BE49-F238E27FC236}">
                <a16:creationId xmlns:a16="http://schemas.microsoft.com/office/drawing/2014/main" id="{2E6B1787-041C-43F7-B051-9BDF7E4707BD}"/>
              </a:ext>
            </a:extLst>
          </p:cNvPr>
          <p:cNvSpPr txBox="1"/>
          <p:nvPr/>
        </p:nvSpPr>
        <p:spPr>
          <a:xfrm>
            <a:off x="1356396" y="1640681"/>
            <a:ext cx="3656891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defRPr sz="1800" spc="0">
                <a:solidFill>
                  <a:srgbClr val="000000"/>
                </a:solidFill>
              </a:defRPr>
            </a:pPr>
            <a:r>
              <a:rPr lang="zh-CN" altLang="en-US" sz="1600" spc="24" dirty="0">
                <a:solidFill>
                  <a:prstClr val="black"/>
                </a:solidFill>
                <a:cs typeface="+mn-ea"/>
                <a:sym typeface="+mn-lt"/>
              </a:rPr>
              <a:t>请输入内容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77CB3ED5-D8EF-49B9-8BDB-7F63CE460021}"/>
              </a:ext>
            </a:extLst>
          </p:cNvPr>
          <p:cNvSpPr/>
          <p:nvPr/>
        </p:nvSpPr>
        <p:spPr>
          <a:xfrm>
            <a:off x="5013287" y="746846"/>
            <a:ext cx="2343102" cy="159066"/>
          </a:xfrm>
          <a:prstGeom prst="rect">
            <a:avLst/>
          </a:prstGeom>
          <a:solidFill>
            <a:srgbClr val="0B3C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C99CFF1E-7B29-4F3B-B00D-B7AB2B269DA3}"/>
              </a:ext>
            </a:extLst>
          </p:cNvPr>
          <p:cNvSpPr txBox="1"/>
          <p:nvPr/>
        </p:nvSpPr>
        <p:spPr>
          <a:xfrm>
            <a:off x="5090048" y="203920"/>
            <a:ext cx="215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123814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 animBg="1"/>
      <p:bldP spid="62" grpId="0" animBg="1"/>
      <p:bldP spid="63" grpId="0"/>
      <p:bldP spid="64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5044943-28B6-4941-84BD-1FB2F5BAEBAF}"/>
              </a:ext>
            </a:extLst>
          </p:cNvPr>
          <p:cNvSpPr/>
          <p:nvPr/>
        </p:nvSpPr>
        <p:spPr>
          <a:xfrm>
            <a:off x="0" y="2423160"/>
            <a:ext cx="12192000" cy="179451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B7183EF1-9B3A-46DA-B6D2-9E03805D046A}"/>
              </a:ext>
            </a:extLst>
          </p:cNvPr>
          <p:cNvSpPr/>
          <p:nvPr/>
        </p:nvSpPr>
        <p:spPr>
          <a:xfrm>
            <a:off x="1794510" y="2045970"/>
            <a:ext cx="2606040" cy="250317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1C4BE2-CBD7-4E28-85A4-6CE852B9CB21}"/>
              </a:ext>
            </a:extLst>
          </p:cNvPr>
          <p:cNvSpPr txBox="1"/>
          <p:nvPr/>
        </p:nvSpPr>
        <p:spPr>
          <a:xfrm>
            <a:off x="2451735" y="2423160"/>
            <a:ext cx="1291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1A3E14-65B8-4A90-A4A9-E6F51BAB80E0}"/>
              </a:ext>
            </a:extLst>
          </p:cNvPr>
          <p:cNvSpPr txBox="1"/>
          <p:nvPr/>
        </p:nvSpPr>
        <p:spPr>
          <a:xfrm>
            <a:off x="5057775" y="2684770"/>
            <a:ext cx="5109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2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507324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73728ACC-0B8C-4D93-848B-EA45BF046EAA}"/>
              </a:ext>
            </a:extLst>
          </p:cNvPr>
          <p:cNvSpPr/>
          <p:nvPr/>
        </p:nvSpPr>
        <p:spPr>
          <a:xfrm>
            <a:off x="239486" y="206829"/>
            <a:ext cx="914400" cy="925285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EF3E2CC-F266-4BDE-B829-A220BE18DDE2}"/>
              </a:ext>
            </a:extLst>
          </p:cNvPr>
          <p:cNvSpPr txBox="1"/>
          <p:nvPr/>
        </p:nvSpPr>
        <p:spPr>
          <a:xfrm>
            <a:off x="555172" y="284750"/>
            <a:ext cx="794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b="1" dirty="0">
                <a:gradFill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10800000" scaled="1"/>
                </a:gradFill>
                <a:cs typeface="+mn-ea"/>
                <a:sym typeface="+mn-lt"/>
              </a:rPr>
              <a:t>贰</a:t>
            </a:r>
            <a:endParaRPr lang="zh-CN" altLang="en-US" sz="4400" dirty="0">
              <a:gradFill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10800000" scaled="1"/>
              </a:gra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B70C1B-E65E-436C-A28A-1C2AAE83F4B1}"/>
              </a:ext>
            </a:extLst>
          </p:cNvPr>
          <p:cNvSpPr txBox="1"/>
          <p:nvPr/>
        </p:nvSpPr>
        <p:spPr>
          <a:xfrm>
            <a:off x="1349829" y="407860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B3C76"/>
                </a:solidFill>
              </a:rPr>
              <a:t>请输入您的标题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55EB2D2-B2BB-4D29-87FD-4F9C05F5B43E}"/>
              </a:ext>
            </a:extLst>
          </p:cNvPr>
          <p:cNvSpPr/>
          <p:nvPr/>
        </p:nvSpPr>
        <p:spPr>
          <a:xfrm>
            <a:off x="630384" y="1481491"/>
            <a:ext cx="4595748" cy="47134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9E184C-82FD-4F40-80B0-451AD051A326}"/>
              </a:ext>
            </a:extLst>
          </p:cNvPr>
          <p:cNvSpPr txBox="1"/>
          <p:nvPr/>
        </p:nvSpPr>
        <p:spPr>
          <a:xfrm>
            <a:off x="1661060" y="4869180"/>
            <a:ext cx="3924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u="sng" dirty="0">
                <a:solidFill>
                  <a:schemeClr val="bg1">
                    <a:lumMod val="50000"/>
                  </a:schemeClr>
                </a:solidFill>
              </a:rPr>
              <a:t>请输入您的标题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4676E42-A21C-4D96-92A8-33977319E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0"/>
          <a:stretch/>
        </p:blipFill>
        <p:spPr>
          <a:xfrm>
            <a:off x="630384" y="1455475"/>
            <a:ext cx="4595748" cy="2878074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A24704AC-45A1-46F4-AB18-0072623BB58C}"/>
              </a:ext>
            </a:extLst>
          </p:cNvPr>
          <p:cNvSpPr txBox="1"/>
          <p:nvPr/>
        </p:nvSpPr>
        <p:spPr>
          <a:xfrm>
            <a:off x="6781800" y="1455475"/>
            <a:ext cx="2584979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id="{9B6EAFC6-4970-4CF9-8F91-D32694E2B03E}"/>
              </a:ext>
            </a:extLst>
          </p:cNvPr>
          <p:cNvSpPr txBox="1"/>
          <p:nvPr/>
        </p:nvSpPr>
        <p:spPr>
          <a:xfrm>
            <a:off x="6801586" y="3082751"/>
            <a:ext cx="246215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20">
            <a:extLst>
              <a:ext uri="{FF2B5EF4-FFF2-40B4-BE49-F238E27FC236}">
                <a16:creationId xmlns:a16="http://schemas.microsoft.com/office/drawing/2014/main" id="{52B80402-975D-4205-BC3A-0FCD205AF760}"/>
              </a:ext>
            </a:extLst>
          </p:cNvPr>
          <p:cNvSpPr txBox="1"/>
          <p:nvPr/>
        </p:nvSpPr>
        <p:spPr>
          <a:xfrm>
            <a:off x="6791693" y="4680858"/>
            <a:ext cx="24819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+mn-ea"/>
                <a:sym typeface="+mn-lt"/>
              </a:rPr>
              <a:t>请在这里输入您的内容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48FF65C5-ABEE-416A-BE98-908444166261}"/>
              </a:ext>
            </a:extLst>
          </p:cNvPr>
          <p:cNvSpPr/>
          <p:nvPr/>
        </p:nvSpPr>
        <p:spPr>
          <a:xfrm>
            <a:off x="6420757" y="1540537"/>
            <a:ext cx="165100" cy="1761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F4FBDD0A-7CD0-4A75-ACDA-CE2E16771D61}"/>
              </a:ext>
            </a:extLst>
          </p:cNvPr>
          <p:cNvSpPr/>
          <p:nvPr/>
        </p:nvSpPr>
        <p:spPr>
          <a:xfrm>
            <a:off x="6486651" y="4765920"/>
            <a:ext cx="165100" cy="1761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A8D50D3-B937-43F8-93A5-9B5E09666B26}"/>
              </a:ext>
            </a:extLst>
          </p:cNvPr>
          <p:cNvSpPr/>
          <p:nvPr/>
        </p:nvSpPr>
        <p:spPr>
          <a:xfrm>
            <a:off x="6420757" y="3167813"/>
            <a:ext cx="165100" cy="1761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066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1">
            <a:extLst>
              <a:ext uri="{FF2B5EF4-FFF2-40B4-BE49-F238E27FC236}">
                <a16:creationId xmlns:a16="http://schemas.microsoft.com/office/drawing/2014/main" id="{3C32D9BB-C035-4037-A94B-A6125CB5ACA8}"/>
              </a:ext>
            </a:extLst>
          </p:cNvPr>
          <p:cNvGrpSpPr/>
          <p:nvPr/>
        </p:nvGrpSpPr>
        <p:grpSpPr>
          <a:xfrm>
            <a:off x="3886127" y="1496222"/>
            <a:ext cx="731607" cy="721122"/>
            <a:chOff x="3121372" y="2174672"/>
            <a:chExt cx="541985" cy="541985"/>
          </a:xfrm>
        </p:grpSpPr>
        <p:sp>
          <p:nvSpPr>
            <p:cNvPr id="58" name="Oval 45">
              <a:extLst>
                <a:ext uri="{FF2B5EF4-FFF2-40B4-BE49-F238E27FC236}">
                  <a16:creationId xmlns:a16="http://schemas.microsoft.com/office/drawing/2014/main" id="{21A65874-EED5-4B48-9D8E-9A0BB1EEC87E}"/>
                </a:ext>
              </a:extLst>
            </p:cNvPr>
            <p:cNvSpPr/>
            <p:nvPr/>
          </p:nvSpPr>
          <p:spPr>
            <a:xfrm flipH="1">
              <a:off x="3121372" y="2174672"/>
              <a:ext cx="541985" cy="541985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F2DDF0A5-F0DC-442E-ABDB-F4C496BE9282}"/>
                </a:ext>
              </a:extLst>
            </p:cNvPr>
            <p:cNvSpPr/>
            <p:nvPr/>
          </p:nvSpPr>
          <p:spPr bwMode="auto">
            <a:xfrm>
              <a:off x="3252664" y="2329696"/>
              <a:ext cx="279400" cy="292100"/>
            </a:xfrm>
            <a:custGeom>
              <a:avLst/>
              <a:gdLst>
                <a:gd name="T0" fmla="*/ 42 w 43"/>
                <a:gd name="T1" fmla="*/ 4 h 45"/>
                <a:gd name="T2" fmla="*/ 25 w 43"/>
                <a:gd name="T3" fmla="*/ 21 h 45"/>
                <a:gd name="T4" fmla="*/ 25 w 43"/>
                <a:gd name="T5" fmla="*/ 42 h 45"/>
                <a:gd name="T6" fmla="*/ 33 w 43"/>
                <a:gd name="T7" fmla="*/ 42 h 45"/>
                <a:gd name="T8" fmla="*/ 35 w 43"/>
                <a:gd name="T9" fmla="*/ 43 h 45"/>
                <a:gd name="T10" fmla="*/ 33 w 43"/>
                <a:gd name="T11" fmla="*/ 45 h 45"/>
                <a:gd name="T12" fmla="*/ 9 w 43"/>
                <a:gd name="T13" fmla="*/ 45 h 45"/>
                <a:gd name="T14" fmla="*/ 8 w 43"/>
                <a:gd name="T15" fmla="*/ 43 h 45"/>
                <a:gd name="T16" fmla="*/ 9 w 43"/>
                <a:gd name="T17" fmla="*/ 42 h 45"/>
                <a:gd name="T18" fmla="*/ 18 w 43"/>
                <a:gd name="T19" fmla="*/ 42 h 45"/>
                <a:gd name="T20" fmla="*/ 18 w 43"/>
                <a:gd name="T21" fmla="*/ 21 h 45"/>
                <a:gd name="T22" fmla="*/ 1 w 43"/>
                <a:gd name="T23" fmla="*/ 4 h 45"/>
                <a:gd name="T24" fmla="*/ 0 w 43"/>
                <a:gd name="T25" fmla="*/ 2 h 45"/>
                <a:gd name="T26" fmla="*/ 2 w 43"/>
                <a:gd name="T27" fmla="*/ 0 h 45"/>
                <a:gd name="T28" fmla="*/ 40 w 43"/>
                <a:gd name="T29" fmla="*/ 0 h 45"/>
                <a:gd name="T30" fmla="*/ 43 w 43"/>
                <a:gd name="T31" fmla="*/ 2 h 45"/>
                <a:gd name="T32" fmla="*/ 42 w 43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5">
                  <a:moveTo>
                    <a:pt x="42" y="4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5" y="42"/>
                    <a:pt x="35" y="43"/>
                  </a:cubicBezTo>
                  <a:cubicBezTo>
                    <a:pt x="35" y="44"/>
                    <a:pt x="34" y="45"/>
                    <a:pt x="33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3" y="2"/>
                  </a:cubicBezTo>
                  <a:cubicBezTo>
                    <a:pt x="43" y="3"/>
                    <a:pt x="42" y="3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Gill Sans" charset="0"/>
              </a:endParaRPr>
            </a:p>
          </p:txBody>
        </p:sp>
      </p:grpSp>
      <p:grpSp>
        <p:nvGrpSpPr>
          <p:cNvPr id="45" name="Group 5">
            <a:extLst>
              <a:ext uri="{FF2B5EF4-FFF2-40B4-BE49-F238E27FC236}">
                <a16:creationId xmlns:a16="http://schemas.microsoft.com/office/drawing/2014/main" id="{6B542337-2B26-42A1-B74A-ECC95A7FB26B}"/>
              </a:ext>
            </a:extLst>
          </p:cNvPr>
          <p:cNvGrpSpPr/>
          <p:nvPr/>
        </p:nvGrpSpPr>
        <p:grpSpPr>
          <a:xfrm>
            <a:off x="3886127" y="4736765"/>
            <a:ext cx="731607" cy="722536"/>
            <a:chOff x="3121373" y="3557568"/>
            <a:chExt cx="541985" cy="541985"/>
          </a:xfrm>
          <a:solidFill>
            <a:srgbClr val="1F497D"/>
          </a:solidFill>
        </p:grpSpPr>
        <p:sp>
          <p:nvSpPr>
            <p:cNvPr id="56" name="Oval 37">
              <a:extLst>
                <a:ext uri="{FF2B5EF4-FFF2-40B4-BE49-F238E27FC236}">
                  <a16:creationId xmlns:a16="http://schemas.microsoft.com/office/drawing/2014/main" id="{7B7CA758-77F6-467A-88A6-2A088C124E8A}"/>
                </a:ext>
              </a:extLst>
            </p:cNvPr>
            <p:cNvSpPr/>
            <p:nvPr/>
          </p:nvSpPr>
          <p:spPr>
            <a:xfrm flipH="1">
              <a:off x="3121373" y="3557568"/>
              <a:ext cx="541985" cy="541985"/>
            </a:xfrm>
            <a:prstGeom prst="ellipse">
              <a:avLst/>
            </a:prstGeom>
            <a:grpFill/>
            <a:ln w="190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E76DFFAE-C99A-48E2-92DA-7C5C21580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3774" y="3688606"/>
              <a:ext cx="292100" cy="271463"/>
            </a:xfrm>
            <a:custGeom>
              <a:avLst/>
              <a:gdLst>
                <a:gd name="T0" fmla="*/ 42 w 45"/>
                <a:gd name="T1" fmla="*/ 32 h 42"/>
                <a:gd name="T2" fmla="*/ 38 w 45"/>
                <a:gd name="T3" fmla="*/ 29 h 42"/>
                <a:gd name="T4" fmla="*/ 36 w 45"/>
                <a:gd name="T5" fmla="*/ 31 h 42"/>
                <a:gd name="T6" fmla="*/ 42 w 45"/>
                <a:gd name="T7" fmla="*/ 37 h 42"/>
                <a:gd name="T8" fmla="*/ 42 w 45"/>
                <a:gd name="T9" fmla="*/ 39 h 42"/>
                <a:gd name="T10" fmla="*/ 39 w 45"/>
                <a:gd name="T11" fmla="*/ 42 h 42"/>
                <a:gd name="T12" fmla="*/ 37 w 45"/>
                <a:gd name="T13" fmla="*/ 42 h 42"/>
                <a:gd name="T14" fmla="*/ 19 w 45"/>
                <a:gd name="T15" fmla="*/ 24 h 42"/>
                <a:gd name="T16" fmla="*/ 10 w 45"/>
                <a:gd name="T17" fmla="*/ 27 h 42"/>
                <a:gd name="T18" fmla="*/ 0 w 45"/>
                <a:gd name="T19" fmla="*/ 17 h 42"/>
                <a:gd name="T20" fmla="*/ 17 w 45"/>
                <a:gd name="T21" fmla="*/ 0 h 42"/>
                <a:gd name="T22" fmla="*/ 27 w 45"/>
                <a:gd name="T23" fmla="*/ 10 h 42"/>
                <a:gd name="T24" fmla="*/ 24 w 45"/>
                <a:gd name="T25" fmla="*/ 19 h 42"/>
                <a:gd name="T26" fmla="*/ 33 w 45"/>
                <a:gd name="T27" fmla="*/ 29 h 42"/>
                <a:gd name="T28" fmla="*/ 36 w 45"/>
                <a:gd name="T29" fmla="*/ 26 h 42"/>
                <a:gd name="T30" fmla="*/ 33 w 45"/>
                <a:gd name="T31" fmla="*/ 23 h 42"/>
                <a:gd name="T32" fmla="*/ 36 w 45"/>
                <a:gd name="T33" fmla="*/ 20 h 42"/>
                <a:gd name="T34" fmla="*/ 36 w 45"/>
                <a:gd name="T35" fmla="*/ 20 h 42"/>
                <a:gd name="T36" fmla="*/ 45 w 45"/>
                <a:gd name="T37" fmla="*/ 29 h 42"/>
                <a:gd name="T38" fmla="*/ 42 w 45"/>
                <a:gd name="T39" fmla="*/ 32 h 42"/>
                <a:gd name="T40" fmla="*/ 17 w 45"/>
                <a:gd name="T41" fmla="*/ 5 h 42"/>
                <a:gd name="T42" fmla="*/ 12 w 45"/>
                <a:gd name="T43" fmla="*/ 10 h 42"/>
                <a:gd name="T44" fmla="*/ 12 w 45"/>
                <a:gd name="T45" fmla="*/ 12 h 42"/>
                <a:gd name="T46" fmla="*/ 10 w 45"/>
                <a:gd name="T47" fmla="*/ 12 h 42"/>
                <a:gd name="T48" fmla="*/ 5 w 45"/>
                <a:gd name="T49" fmla="*/ 17 h 42"/>
                <a:gd name="T50" fmla="*/ 10 w 45"/>
                <a:gd name="T51" fmla="*/ 22 h 42"/>
                <a:gd name="T52" fmla="*/ 15 w 45"/>
                <a:gd name="T53" fmla="*/ 17 h 42"/>
                <a:gd name="T54" fmla="*/ 15 w 45"/>
                <a:gd name="T55" fmla="*/ 15 h 42"/>
                <a:gd name="T56" fmla="*/ 17 w 45"/>
                <a:gd name="T57" fmla="*/ 15 h 42"/>
                <a:gd name="T58" fmla="*/ 22 w 45"/>
                <a:gd name="T59" fmla="*/ 10 h 42"/>
                <a:gd name="T60" fmla="*/ 17 w 45"/>
                <a:gd name="T6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2">
                  <a:moveTo>
                    <a:pt x="42" y="32"/>
                  </a:moveTo>
                  <a:cubicBezTo>
                    <a:pt x="41" y="32"/>
                    <a:pt x="39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8"/>
                    <a:pt x="42" y="38"/>
                    <a:pt x="42" y="39"/>
                  </a:cubicBezTo>
                  <a:cubicBezTo>
                    <a:pt x="42" y="41"/>
                    <a:pt x="41" y="42"/>
                    <a:pt x="39" y="42"/>
                  </a:cubicBezTo>
                  <a:cubicBezTo>
                    <a:pt x="39" y="42"/>
                    <a:pt x="38" y="42"/>
                    <a:pt x="37" y="4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6"/>
                    <a:pt x="13" y="27"/>
                    <a:pt x="10" y="27"/>
                  </a:cubicBezTo>
                  <a:cubicBezTo>
                    <a:pt x="4" y="27"/>
                    <a:pt x="0" y="23"/>
                    <a:pt x="0" y="17"/>
                  </a:cubicBezTo>
                  <a:cubicBezTo>
                    <a:pt x="0" y="8"/>
                    <a:pt x="9" y="0"/>
                    <a:pt x="17" y="0"/>
                  </a:cubicBezTo>
                  <a:cubicBezTo>
                    <a:pt x="23" y="0"/>
                    <a:pt x="27" y="4"/>
                    <a:pt x="27" y="10"/>
                  </a:cubicBezTo>
                  <a:cubicBezTo>
                    <a:pt x="27" y="13"/>
                    <a:pt x="26" y="17"/>
                    <a:pt x="24" y="1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1"/>
                    <a:pt x="45" y="28"/>
                    <a:pt x="45" y="29"/>
                  </a:cubicBezTo>
                  <a:cubicBezTo>
                    <a:pt x="45" y="29"/>
                    <a:pt x="42" y="32"/>
                    <a:pt x="42" y="32"/>
                  </a:cubicBezTo>
                  <a:close/>
                  <a:moveTo>
                    <a:pt x="17" y="5"/>
                  </a:moveTo>
                  <a:cubicBezTo>
                    <a:pt x="14" y="5"/>
                    <a:pt x="12" y="7"/>
                    <a:pt x="12" y="10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1" y="12"/>
                    <a:pt x="10" y="12"/>
                  </a:cubicBezTo>
                  <a:cubicBezTo>
                    <a:pt x="7" y="12"/>
                    <a:pt x="5" y="14"/>
                    <a:pt x="5" y="17"/>
                  </a:cubicBezTo>
                  <a:cubicBezTo>
                    <a:pt x="5" y="20"/>
                    <a:pt x="7" y="22"/>
                    <a:pt x="10" y="22"/>
                  </a:cubicBezTo>
                  <a:cubicBezTo>
                    <a:pt x="13" y="22"/>
                    <a:pt x="15" y="20"/>
                    <a:pt x="15" y="17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2" y="13"/>
                    <a:pt x="22" y="10"/>
                  </a:cubicBezTo>
                  <a:cubicBezTo>
                    <a:pt x="22" y="7"/>
                    <a:pt x="20" y="5"/>
                    <a:pt x="1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Gill Sans" charset="0"/>
              </a:endParaRPr>
            </a:p>
          </p:txBody>
        </p: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id="{44D24FB2-A126-4995-8B7A-B0CB1517FD06}"/>
              </a:ext>
            </a:extLst>
          </p:cNvPr>
          <p:cNvGrpSpPr/>
          <p:nvPr/>
        </p:nvGrpSpPr>
        <p:grpSpPr>
          <a:xfrm>
            <a:off x="7619120" y="1494808"/>
            <a:ext cx="731607" cy="722536"/>
            <a:chOff x="5537964" y="2206768"/>
            <a:chExt cx="541985" cy="541985"/>
          </a:xfrm>
        </p:grpSpPr>
        <p:sp>
          <p:nvSpPr>
            <p:cNvPr id="54" name="Oval 60">
              <a:extLst>
                <a:ext uri="{FF2B5EF4-FFF2-40B4-BE49-F238E27FC236}">
                  <a16:creationId xmlns:a16="http://schemas.microsoft.com/office/drawing/2014/main" id="{6885601D-DEED-4673-A0FE-57BD05086AD1}"/>
                </a:ext>
              </a:extLst>
            </p:cNvPr>
            <p:cNvSpPr/>
            <p:nvPr/>
          </p:nvSpPr>
          <p:spPr>
            <a:xfrm>
              <a:off x="5537964" y="2206768"/>
              <a:ext cx="541985" cy="541985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6F43D021-0B9F-4F23-AA35-F2D2AE0ED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2397" y="2333665"/>
              <a:ext cx="285750" cy="277813"/>
            </a:xfrm>
            <a:custGeom>
              <a:avLst/>
              <a:gdLst>
                <a:gd name="T0" fmla="*/ 43 w 44"/>
                <a:gd name="T1" fmla="*/ 22 h 43"/>
                <a:gd name="T2" fmla="*/ 43 w 44"/>
                <a:gd name="T3" fmla="*/ 22 h 43"/>
                <a:gd name="T4" fmla="*/ 38 w 44"/>
                <a:gd name="T5" fmla="*/ 19 h 43"/>
                <a:gd name="T6" fmla="*/ 31 w 44"/>
                <a:gd name="T7" fmla="*/ 23 h 43"/>
                <a:gd name="T8" fmla="*/ 30 w 44"/>
                <a:gd name="T9" fmla="*/ 24 h 43"/>
                <a:gd name="T10" fmla="*/ 30 w 44"/>
                <a:gd name="T11" fmla="*/ 25 h 43"/>
                <a:gd name="T12" fmla="*/ 29 w 44"/>
                <a:gd name="T13" fmla="*/ 24 h 43"/>
                <a:gd name="T14" fmla="*/ 28 w 44"/>
                <a:gd name="T15" fmla="*/ 23 h 43"/>
                <a:gd name="T16" fmla="*/ 22 w 44"/>
                <a:gd name="T17" fmla="*/ 19 h 43"/>
                <a:gd name="T18" fmla="*/ 16 w 44"/>
                <a:gd name="T19" fmla="*/ 23 h 43"/>
                <a:gd name="T20" fmla="*/ 15 w 44"/>
                <a:gd name="T21" fmla="*/ 24 h 43"/>
                <a:gd name="T22" fmla="*/ 14 w 44"/>
                <a:gd name="T23" fmla="*/ 25 h 43"/>
                <a:gd name="T24" fmla="*/ 13 w 44"/>
                <a:gd name="T25" fmla="*/ 24 h 43"/>
                <a:gd name="T26" fmla="*/ 13 w 44"/>
                <a:gd name="T27" fmla="*/ 23 h 43"/>
                <a:gd name="T28" fmla="*/ 6 w 44"/>
                <a:gd name="T29" fmla="*/ 19 h 43"/>
                <a:gd name="T30" fmla="*/ 1 w 44"/>
                <a:gd name="T31" fmla="*/ 22 h 43"/>
                <a:gd name="T32" fmla="*/ 1 w 44"/>
                <a:gd name="T33" fmla="*/ 22 h 43"/>
                <a:gd name="T34" fmla="*/ 0 w 44"/>
                <a:gd name="T35" fmla="*/ 21 h 43"/>
                <a:gd name="T36" fmla="*/ 0 w 44"/>
                <a:gd name="T37" fmla="*/ 21 h 43"/>
                <a:gd name="T38" fmla="*/ 22 w 44"/>
                <a:gd name="T39" fmla="*/ 5 h 43"/>
                <a:gd name="T40" fmla="*/ 44 w 44"/>
                <a:gd name="T41" fmla="*/ 21 h 43"/>
                <a:gd name="T42" fmla="*/ 44 w 44"/>
                <a:gd name="T43" fmla="*/ 21 h 43"/>
                <a:gd name="T44" fmla="*/ 43 w 44"/>
                <a:gd name="T45" fmla="*/ 22 h 43"/>
                <a:gd name="T46" fmla="*/ 24 w 44"/>
                <a:gd name="T47" fmla="*/ 36 h 43"/>
                <a:gd name="T48" fmla="*/ 17 w 44"/>
                <a:gd name="T49" fmla="*/ 43 h 43"/>
                <a:gd name="T50" fmla="*/ 10 w 44"/>
                <a:gd name="T51" fmla="*/ 36 h 43"/>
                <a:gd name="T52" fmla="*/ 12 w 44"/>
                <a:gd name="T53" fmla="*/ 34 h 43"/>
                <a:gd name="T54" fmla="*/ 13 w 44"/>
                <a:gd name="T55" fmla="*/ 36 h 43"/>
                <a:gd name="T56" fmla="*/ 17 w 44"/>
                <a:gd name="T57" fmla="*/ 39 h 43"/>
                <a:gd name="T58" fmla="*/ 20 w 44"/>
                <a:gd name="T59" fmla="*/ 36 h 43"/>
                <a:gd name="T60" fmla="*/ 20 w 44"/>
                <a:gd name="T61" fmla="*/ 20 h 43"/>
                <a:gd name="T62" fmla="*/ 22 w 44"/>
                <a:gd name="T63" fmla="*/ 20 h 43"/>
                <a:gd name="T64" fmla="*/ 24 w 44"/>
                <a:gd name="T65" fmla="*/ 20 h 43"/>
                <a:gd name="T66" fmla="*/ 24 w 44"/>
                <a:gd name="T67" fmla="*/ 36 h 43"/>
                <a:gd name="T68" fmla="*/ 24 w 44"/>
                <a:gd name="T69" fmla="*/ 4 h 43"/>
                <a:gd name="T70" fmla="*/ 22 w 44"/>
                <a:gd name="T71" fmla="*/ 4 h 43"/>
                <a:gd name="T72" fmla="*/ 20 w 44"/>
                <a:gd name="T73" fmla="*/ 4 h 43"/>
                <a:gd name="T74" fmla="*/ 20 w 44"/>
                <a:gd name="T75" fmla="*/ 2 h 43"/>
                <a:gd name="T76" fmla="*/ 22 w 44"/>
                <a:gd name="T77" fmla="*/ 0 h 43"/>
                <a:gd name="T78" fmla="*/ 24 w 44"/>
                <a:gd name="T79" fmla="*/ 2 h 43"/>
                <a:gd name="T80" fmla="*/ 24 w 44"/>
                <a:gd name="T8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43">
                  <a:moveTo>
                    <a:pt x="43" y="22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1" y="20"/>
                    <a:pt x="40" y="19"/>
                    <a:pt x="38" y="19"/>
                  </a:cubicBezTo>
                  <a:cubicBezTo>
                    <a:pt x="35" y="19"/>
                    <a:pt x="33" y="21"/>
                    <a:pt x="31" y="23"/>
                  </a:cubicBezTo>
                  <a:cubicBezTo>
                    <a:pt x="31" y="23"/>
                    <a:pt x="31" y="24"/>
                    <a:pt x="30" y="24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9" y="24"/>
                    <a:pt x="28" y="23"/>
                    <a:pt x="28" y="23"/>
                  </a:cubicBezTo>
                  <a:cubicBezTo>
                    <a:pt x="27" y="21"/>
                    <a:pt x="24" y="19"/>
                    <a:pt x="22" y="19"/>
                  </a:cubicBezTo>
                  <a:cubicBezTo>
                    <a:pt x="19" y="19"/>
                    <a:pt x="17" y="21"/>
                    <a:pt x="16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5"/>
                    <a:pt x="14" y="25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1" y="21"/>
                    <a:pt x="9" y="19"/>
                    <a:pt x="6" y="19"/>
                  </a:cubicBezTo>
                  <a:cubicBezTo>
                    <a:pt x="4" y="19"/>
                    <a:pt x="3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11"/>
                    <a:pt x="12" y="5"/>
                    <a:pt x="22" y="5"/>
                  </a:cubicBezTo>
                  <a:cubicBezTo>
                    <a:pt x="32" y="5"/>
                    <a:pt x="42" y="1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2"/>
                    <a:pt x="43" y="22"/>
                  </a:cubicBezTo>
                  <a:close/>
                  <a:moveTo>
                    <a:pt x="24" y="36"/>
                  </a:moveTo>
                  <a:cubicBezTo>
                    <a:pt x="24" y="40"/>
                    <a:pt x="21" y="43"/>
                    <a:pt x="17" y="43"/>
                  </a:cubicBezTo>
                  <a:cubicBezTo>
                    <a:pt x="13" y="43"/>
                    <a:pt x="10" y="40"/>
                    <a:pt x="10" y="36"/>
                  </a:cubicBezTo>
                  <a:cubicBezTo>
                    <a:pt x="10" y="35"/>
                    <a:pt x="11" y="34"/>
                    <a:pt x="12" y="34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3" y="38"/>
                    <a:pt x="15" y="39"/>
                    <a:pt x="17" y="39"/>
                  </a:cubicBezTo>
                  <a:cubicBezTo>
                    <a:pt x="19" y="39"/>
                    <a:pt x="20" y="38"/>
                    <a:pt x="20" y="36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lnTo>
                    <a:pt x="24" y="36"/>
                  </a:lnTo>
                  <a:close/>
                  <a:moveTo>
                    <a:pt x="24" y="4"/>
                  </a:move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lnTo>
                    <a:pt x="2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Gill Sans" charset="0"/>
              </a:endParaRPr>
            </a:p>
          </p:txBody>
        </p:sp>
      </p:grpSp>
      <p:grpSp>
        <p:nvGrpSpPr>
          <p:cNvPr id="47" name="Group 6">
            <a:extLst>
              <a:ext uri="{FF2B5EF4-FFF2-40B4-BE49-F238E27FC236}">
                <a16:creationId xmlns:a16="http://schemas.microsoft.com/office/drawing/2014/main" id="{9EA0169C-E8DE-4F0B-91F5-2DCE91DB2FDC}"/>
              </a:ext>
            </a:extLst>
          </p:cNvPr>
          <p:cNvGrpSpPr/>
          <p:nvPr/>
        </p:nvGrpSpPr>
        <p:grpSpPr>
          <a:xfrm>
            <a:off x="7619119" y="4736765"/>
            <a:ext cx="731607" cy="722536"/>
            <a:chOff x="5537964" y="3553346"/>
            <a:chExt cx="541985" cy="541985"/>
          </a:xfrm>
          <a:solidFill>
            <a:srgbClr val="FFFFFF"/>
          </a:solidFill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FB07C38-9944-432A-9549-964380F45436}"/>
                </a:ext>
              </a:extLst>
            </p:cNvPr>
            <p:cNvSpPr/>
            <p:nvPr/>
          </p:nvSpPr>
          <p:spPr>
            <a:xfrm>
              <a:off x="5537964" y="3553346"/>
              <a:ext cx="541985" cy="541985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ea"/>
                <a:ea typeface="+mj-ea"/>
                <a:sym typeface="Gill Sans" charset="0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D9AEC1FC-C2E9-488B-A453-3B642AE37662}"/>
                </a:ext>
              </a:extLst>
            </p:cNvPr>
            <p:cNvSpPr/>
            <p:nvPr/>
          </p:nvSpPr>
          <p:spPr bwMode="auto">
            <a:xfrm>
              <a:off x="5665448" y="3684384"/>
              <a:ext cx="292100" cy="247650"/>
            </a:xfrm>
            <a:custGeom>
              <a:avLst/>
              <a:gdLst>
                <a:gd name="T0" fmla="*/ 45 w 45"/>
                <a:gd name="T1" fmla="*/ 19 h 38"/>
                <a:gd name="T2" fmla="*/ 43 w 45"/>
                <a:gd name="T3" fmla="*/ 21 h 38"/>
                <a:gd name="T4" fmla="*/ 41 w 45"/>
                <a:gd name="T5" fmla="*/ 21 h 38"/>
                <a:gd name="T6" fmla="*/ 40 w 45"/>
                <a:gd name="T7" fmla="*/ 19 h 38"/>
                <a:gd name="T8" fmla="*/ 40 w 45"/>
                <a:gd name="T9" fmla="*/ 12 h 38"/>
                <a:gd name="T10" fmla="*/ 33 w 45"/>
                <a:gd name="T11" fmla="*/ 6 h 38"/>
                <a:gd name="T12" fmla="*/ 26 w 45"/>
                <a:gd name="T13" fmla="*/ 12 h 38"/>
                <a:gd name="T14" fmla="*/ 26 w 45"/>
                <a:gd name="T15" fmla="*/ 18 h 38"/>
                <a:gd name="T16" fmla="*/ 29 w 45"/>
                <a:gd name="T17" fmla="*/ 18 h 38"/>
                <a:gd name="T18" fmla="*/ 31 w 45"/>
                <a:gd name="T19" fmla="*/ 20 h 38"/>
                <a:gd name="T20" fmla="*/ 31 w 45"/>
                <a:gd name="T21" fmla="*/ 36 h 38"/>
                <a:gd name="T22" fmla="*/ 29 w 45"/>
                <a:gd name="T23" fmla="*/ 38 h 38"/>
                <a:gd name="T24" fmla="*/ 3 w 45"/>
                <a:gd name="T25" fmla="*/ 38 h 38"/>
                <a:gd name="T26" fmla="*/ 0 w 45"/>
                <a:gd name="T27" fmla="*/ 36 h 38"/>
                <a:gd name="T28" fmla="*/ 0 w 45"/>
                <a:gd name="T29" fmla="*/ 20 h 38"/>
                <a:gd name="T30" fmla="*/ 3 w 45"/>
                <a:gd name="T31" fmla="*/ 18 h 38"/>
                <a:gd name="T32" fmla="*/ 21 w 45"/>
                <a:gd name="T33" fmla="*/ 18 h 38"/>
                <a:gd name="T34" fmla="*/ 21 w 45"/>
                <a:gd name="T35" fmla="*/ 12 h 38"/>
                <a:gd name="T36" fmla="*/ 33 w 45"/>
                <a:gd name="T37" fmla="*/ 0 h 38"/>
                <a:gd name="T38" fmla="*/ 45 w 45"/>
                <a:gd name="T39" fmla="*/ 12 h 38"/>
                <a:gd name="T40" fmla="*/ 45 w 45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38">
                  <a:moveTo>
                    <a:pt x="45" y="19"/>
                  </a:moveTo>
                  <a:cubicBezTo>
                    <a:pt x="45" y="20"/>
                    <a:pt x="44" y="21"/>
                    <a:pt x="43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9"/>
                    <a:pt x="37" y="6"/>
                    <a:pt x="33" y="6"/>
                  </a:cubicBezTo>
                  <a:cubicBezTo>
                    <a:pt x="29" y="6"/>
                    <a:pt x="26" y="9"/>
                    <a:pt x="26" y="1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1" y="19"/>
                    <a:pt x="31" y="20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0" y="38"/>
                    <a:pt x="29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1" y="18"/>
                    <a:pt x="3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6"/>
                    <a:pt x="26" y="0"/>
                    <a:pt x="33" y="0"/>
                  </a:cubicBezTo>
                  <a:cubicBezTo>
                    <a:pt x="40" y="0"/>
                    <a:pt x="45" y="6"/>
                    <a:pt x="45" y="12"/>
                  </a:cubicBezTo>
                  <a:lnTo>
                    <a:pt x="4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6774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9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sym typeface="Gill Sans" charset="0"/>
              </a:endParaRPr>
            </a:p>
          </p:txBody>
        </p:sp>
      </p:grpSp>
      <p:sp>
        <p:nvSpPr>
          <p:cNvPr id="48" name="文本框 25">
            <a:extLst>
              <a:ext uri="{FF2B5EF4-FFF2-40B4-BE49-F238E27FC236}">
                <a16:creationId xmlns:a16="http://schemas.microsoft.com/office/drawing/2014/main" id="{A0EC9C25-C814-4BE2-8C94-535212A4FD2F}"/>
              </a:ext>
            </a:extLst>
          </p:cNvPr>
          <p:cNvSpPr txBox="1"/>
          <p:nvPr/>
        </p:nvSpPr>
        <p:spPr>
          <a:xfrm>
            <a:off x="2017733" y="1663978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0000"/>
                </a:solidFill>
                <a:latin typeface="+mj-ea"/>
                <a:ea typeface="+mj-ea"/>
              </a:rPr>
              <a:t>输入您的文字</a:t>
            </a:r>
          </a:p>
        </p:txBody>
      </p:sp>
      <p:sp>
        <p:nvSpPr>
          <p:cNvPr id="49" name="文本框 27">
            <a:extLst>
              <a:ext uri="{FF2B5EF4-FFF2-40B4-BE49-F238E27FC236}">
                <a16:creationId xmlns:a16="http://schemas.microsoft.com/office/drawing/2014/main" id="{F49059C2-F23F-41DA-B3F8-B4263E278158}"/>
              </a:ext>
            </a:extLst>
          </p:cNvPr>
          <p:cNvSpPr txBox="1"/>
          <p:nvPr/>
        </p:nvSpPr>
        <p:spPr>
          <a:xfrm>
            <a:off x="2073256" y="4960157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0000"/>
                </a:solidFill>
                <a:latin typeface="+mj-ea"/>
                <a:ea typeface="+mj-ea"/>
              </a:rPr>
              <a:t>输入您的文字</a:t>
            </a:r>
          </a:p>
        </p:txBody>
      </p:sp>
      <p:sp>
        <p:nvSpPr>
          <p:cNvPr id="50" name="文本框 29">
            <a:extLst>
              <a:ext uri="{FF2B5EF4-FFF2-40B4-BE49-F238E27FC236}">
                <a16:creationId xmlns:a16="http://schemas.microsoft.com/office/drawing/2014/main" id="{49205D8D-365E-4466-9B6C-5E309BF0E09D}"/>
              </a:ext>
            </a:extLst>
          </p:cNvPr>
          <p:cNvSpPr txBox="1"/>
          <p:nvPr/>
        </p:nvSpPr>
        <p:spPr>
          <a:xfrm>
            <a:off x="8532194" y="1663978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0000"/>
                </a:solidFill>
                <a:latin typeface="+mj-ea"/>
                <a:ea typeface="+mj-ea"/>
              </a:rPr>
              <a:t>输入您的文字</a:t>
            </a:r>
          </a:p>
        </p:txBody>
      </p:sp>
      <p:sp>
        <p:nvSpPr>
          <p:cNvPr id="51" name="文本框 31">
            <a:extLst>
              <a:ext uri="{FF2B5EF4-FFF2-40B4-BE49-F238E27FC236}">
                <a16:creationId xmlns:a16="http://schemas.microsoft.com/office/drawing/2014/main" id="{6579E21D-EEA9-423C-9EB1-1E363E96E89C}"/>
              </a:ext>
            </a:extLst>
          </p:cNvPr>
          <p:cNvSpPr txBox="1"/>
          <p:nvPr/>
        </p:nvSpPr>
        <p:spPr>
          <a:xfrm>
            <a:off x="8532194" y="4891864"/>
            <a:ext cx="15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000000"/>
                </a:solidFill>
                <a:latin typeface="+mj-ea"/>
                <a:ea typeface="+mj-ea"/>
              </a:rPr>
              <a:t>输入您的文字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B824B20D-2B2F-4B30-8E2A-39C4A2FFCC20}"/>
              </a:ext>
            </a:extLst>
          </p:cNvPr>
          <p:cNvCxnSpPr>
            <a:cxnSpLocks/>
            <a:stCxn id="58" idx="3"/>
            <a:endCxn id="52" idx="2"/>
          </p:cNvCxnSpPr>
          <p:nvPr/>
        </p:nvCxnSpPr>
        <p:spPr>
          <a:xfrm>
            <a:off x="4510593" y="2111738"/>
            <a:ext cx="3108526" cy="29862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E933E6AD-9B08-451C-AA3F-48DD077B631C}"/>
              </a:ext>
            </a:extLst>
          </p:cNvPr>
          <p:cNvCxnSpPr>
            <a:cxnSpLocks/>
            <a:stCxn id="56" idx="2"/>
            <a:endCxn id="54" idx="3"/>
          </p:cNvCxnSpPr>
          <p:nvPr/>
        </p:nvCxnSpPr>
        <p:spPr>
          <a:xfrm flipV="1">
            <a:off x="4617734" y="2111531"/>
            <a:ext cx="3108527" cy="29865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Oval 60">
            <a:extLst>
              <a:ext uri="{FF2B5EF4-FFF2-40B4-BE49-F238E27FC236}">
                <a16:creationId xmlns:a16="http://schemas.microsoft.com/office/drawing/2014/main" id="{25EB749B-2E80-4A91-992A-DD7758F8DE01}"/>
              </a:ext>
            </a:extLst>
          </p:cNvPr>
          <p:cNvSpPr/>
          <p:nvPr/>
        </p:nvSpPr>
        <p:spPr>
          <a:xfrm>
            <a:off x="5730196" y="3243514"/>
            <a:ext cx="731607" cy="722536"/>
          </a:xfrm>
          <a:prstGeom prst="ellipse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4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9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ea"/>
              <a:ea typeface="+mj-ea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24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7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233</Words>
  <Application>Microsoft Office PowerPoint</Application>
  <PresentationFormat>宽屏</PresentationFormat>
  <Paragraphs>63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楷体</vt:lpstr>
      <vt:lpstr>Arial</vt:lpstr>
      <vt:lpstr>Wingdings</vt:lpstr>
      <vt:lpstr>华文新魏</vt:lpstr>
      <vt:lpstr>Office 主题​​</vt:lpstr>
      <vt:lpstr>自定义设计方案</vt:lpstr>
      <vt:lpstr>填写你的标题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请在此处输入您的标题</vt:lpstr>
      <vt:lpstr>谢谢您的观看！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此处填写你的标题</dc:title>
  <dc:creator>赵 晶</dc:creator>
  <cp:lastModifiedBy>赵 晶</cp:lastModifiedBy>
  <cp:revision>6</cp:revision>
  <dcterms:created xsi:type="dcterms:W3CDTF">2022-03-11T16:42:40Z</dcterms:created>
  <dcterms:modified xsi:type="dcterms:W3CDTF">2022-03-22T05:39:20Z</dcterms:modified>
</cp:coreProperties>
</file>