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7"/>
  </p:notesMasterIdLst>
  <p:sldIdLst>
    <p:sldId id="257" r:id="rId2"/>
    <p:sldId id="258" r:id="rId3"/>
    <p:sldId id="259" r:id="rId4"/>
    <p:sldId id="266" r:id="rId5"/>
    <p:sldId id="268" r:id="rId6"/>
    <p:sldId id="269" r:id="rId7"/>
    <p:sldId id="270" r:id="rId8"/>
    <p:sldId id="267" r:id="rId9"/>
    <p:sldId id="260" r:id="rId10"/>
    <p:sldId id="271" r:id="rId11"/>
    <p:sldId id="272" r:id="rId12"/>
    <p:sldId id="273" r:id="rId13"/>
    <p:sldId id="261" r:id="rId14"/>
    <p:sldId id="274" r:id="rId15"/>
    <p:sldId id="275" r:id="rId16"/>
    <p:sldId id="276" r:id="rId17"/>
    <p:sldId id="262" r:id="rId18"/>
    <p:sldId id="277" r:id="rId19"/>
    <p:sldId id="278" r:id="rId20"/>
    <p:sldId id="279" r:id="rId21"/>
    <p:sldId id="264" r:id="rId22"/>
    <p:sldId id="283" r:id="rId23"/>
    <p:sldId id="284" r:id="rId24"/>
    <p:sldId id="285" r:id="rId25"/>
    <p:sldId id="265" r:id="rId2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2">
          <p15:clr>
            <a:srgbClr val="A4A3A4"/>
          </p15:clr>
        </p15:guide>
        <p15:guide id="2" pos="380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4189"/>
    <a:srgbClr val="0A418B"/>
    <a:srgbClr val="E6D3D0"/>
    <a:srgbClr val="D1D5E1"/>
    <a:srgbClr val="214B92"/>
    <a:srgbClr val="9A9C9E"/>
    <a:srgbClr val="F8F9FC"/>
    <a:srgbClr val="07458B"/>
    <a:srgbClr val="CF0101"/>
    <a:srgbClr val="3E41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99" autoAdjust="0"/>
    <p:restoredTop sz="99516" autoAdjust="0"/>
  </p:normalViewPr>
  <p:slideViewPr>
    <p:cSldViewPr snapToGrid="0">
      <p:cViewPr varScale="1">
        <p:scale>
          <a:sx n="61" d="100"/>
          <a:sy n="61" d="100"/>
        </p:scale>
        <p:origin x="180" y="96"/>
      </p:cViewPr>
      <p:guideLst>
        <p:guide orient="horz" pos="2172"/>
        <p:guide pos="3803"/>
      </p:guideLst>
    </p:cSldViewPr>
  </p:slideViewPr>
  <p:outlineViewPr>
    <p:cViewPr>
      <p:scale>
        <a:sx n="33" d="100"/>
        <a:sy n="33" d="100"/>
      </p:scale>
      <p:origin x="0" y="-243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-2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 dirty="0"/>
              <a:t>亮亮图文旗舰店</a:t>
            </a:r>
          </a:p>
          <a:p>
            <a:r>
              <a:rPr lang="en-US" altLang="zh-CN" dirty="0"/>
              <a:t>https://liangliangtuwen.tmall.com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62901-3818-4288-A2AF-2123C9E3703D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09E81-2A51-4B75-811C-C3E8AA2F715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pattFill prst="ltDn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62901-3818-4288-A2AF-2123C9E3703D}" type="datetimeFigureOut">
              <a:rPr lang="zh-CN" altLang="en-US" smtClean="0"/>
              <a:t>2022/3/22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09E81-2A51-4B75-811C-C3E8AA2F715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3C05A1E-EDA7-4117-B623-6998740849E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114" y="-201503"/>
            <a:ext cx="4546032" cy="176507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5.jpe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openxmlformats.org/officeDocument/2006/relationships/image" Target="../media/image3.png"/><Relationship Id="rId4" Type="http://schemas.openxmlformats.org/officeDocument/2006/relationships/image" Target="../media/image2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>
            <a:alphaModFix amt="23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1"/>
          <a:stretch>
            <a:fillRect/>
          </a:stretch>
        </p:blipFill>
        <p:spPr>
          <a:xfrm rot="18426895">
            <a:off x="-5981700" y="-3810635"/>
            <a:ext cx="15335250" cy="9672955"/>
          </a:xfrm>
          <a:prstGeom prst="rect">
            <a:avLst/>
          </a:prstGeom>
        </p:spPr>
      </p:pic>
      <p:sp>
        <p:nvSpPr>
          <p:cNvPr id="45" name="TextBox 12"/>
          <p:cNvSpPr txBox="1"/>
          <p:nvPr/>
        </p:nvSpPr>
        <p:spPr>
          <a:xfrm>
            <a:off x="3410467" y="4402789"/>
            <a:ext cx="8006981" cy="831029"/>
          </a:xfrm>
          <a:prstGeom prst="rect">
            <a:avLst/>
          </a:prstGeom>
          <a:noFill/>
        </p:spPr>
        <p:txBody>
          <a:bodyPr wrap="square" lIns="91472" tIns="45736" rIns="91472" bIns="45736" rtlCol="0" anchor="ctr">
            <a:spAutoFit/>
          </a:bodyPr>
          <a:lstStyle>
            <a:defPPr>
              <a:defRPr lang="zh-CN"/>
            </a:defPPr>
            <a:lvl1pPr algn="ctr">
              <a:defRPr sz="6000" b="1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r"/>
            <a:r>
              <a:rPr lang="zh-CN" altLang="en-US" sz="4800" dirty="0">
                <a:solidFill>
                  <a:srgbClr val="3E4150"/>
                </a:solidFill>
              </a:rPr>
              <a:t>输入你的标题</a:t>
            </a:r>
          </a:p>
        </p:txBody>
      </p:sp>
      <p:sp>
        <p:nvSpPr>
          <p:cNvPr id="46" name="文本框 1"/>
          <p:cNvSpPr>
            <a:spLocks noChangeArrowheads="1"/>
          </p:cNvSpPr>
          <p:nvPr/>
        </p:nvSpPr>
        <p:spPr bwMode="auto">
          <a:xfrm>
            <a:off x="5558270" y="3941124"/>
            <a:ext cx="5677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论文答辩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课程演讲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汇报总结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课件制作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/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学术交流</a:t>
            </a:r>
          </a:p>
        </p:txBody>
      </p:sp>
      <p:grpSp>
        <p:nvGrpSpPr>
          <p:cNvPr id="41" name="组合 40"/>
          <p:cNvGrpSpPr/>
          <p:nvPr/>
        </p:nvGrpSpPr>
        <p:grpSpPr>
          <a:xfrm>
            <a:off x="11571416" y="3959358"/>
            <a:ext cx="620584" cy="1723138"/>
            <a:chOff x="11571416" y="3218099"/>
            <a:chExt cx="620584" cy="1723138"/>
          </a:xfrm>
        </p:grpSpPr>
        <p:sp>
          <p:nvSpPr>
            <p:cNvPr id="43" name="矩形 42"/>
            <p:cNvSpPr/>
            <p:nvPr/>
          </p:nvSpPr>
          <p:spPr>
            <a:xfrm>
              <a:off x="11571416" y="3218099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11571416" y="4500799"/>
              <a:ext cx="620584" cy="44043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2" name="文本框 41"/>
          <p:cNvSpPr txBox="1"/>
          <p:nvPr/>
        </p:nvSpPr>
        <p:spPr>
          <a:xfrm>
            <a:off x="7413958" y="5356929"/>
            <a:ext cx="3822155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16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答辩人：青课           指导老师：青课</a:t>
            </a:r>
          </a:p>
        </p:txBody>
      </p:sp>
      <p:pic>
        <p:nvPicPr>
          <p:cNvPr id="2" name="Cymophane - Tassel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11582400" y="-81915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5" grpId="0"/>
      <p:bldP spid="46" grpId="0"/>
      <p:bldP spid="4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研究思路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2374236" y="1880105"/>
            <a:ext cx="6049067" cy="2163818"/>
            <a:chOff x="2686385" y="1983722"/>
            <a:chExt cx="6049067" cy="2163818"/>
          </a:xfrm>
        </p:grpSpPr>
        <p:sp>
          <p:nvSpPr>
            <p:cNvPr id="10" name="任意多边形 9"/>
            <p:cNvSpPr/>
            <p:nvPr/>
          </p:nvSpPr>
          <p:spPr>
            <a:xfrm rot="19320000">
              <a:off x="2686385" y="3256449"/>
              <a:ext cx="6049067" cy="891091"/>
            </a:xfrm>
            <a:custGeom>
              <a:avLst/>
              <a:gdLst>
                <a:gd name="connsiteX0" fmla="*/ 5871090 w 6049067"/>
                <a:gd name="connsiteY0" fmla="*/ 665132 h 891091"/>
                <a:gd name="connsiteX1" fmla="*/ 6049067 w 6049067"/>
                <a:gd name="connsiteY1" fmla="*/ 804183 h 891091"/>
                <a:gd name="connsiteX2" fmla="*/ 6013780 w 6049067"/>
                <a:gd name="connsiteY2" fmla="*/ 836246 h 891091"/>
                <a:gd name="connsiteX3" fmla="*/ 5834230 w 6049067"/>
                <a:gd name="connsiteY3" fmla="*/ 891091 h 891091"/>
                <a:gd name="connsiteX4" fmla="*/ 321135 w 6049067"/>
                <a:gd name="connsiteY4" fmla="*/ 891091 h 891091"/>
                <a:gd name="connsiteX5" fmla="*/ 0 w 6049067"/>
                <a:gd name="connsiteY5" fmla="*/ 569956 h 891091"/>
                <a:gd name="connsiteX6" fmla="*/ 0 w 6049067"/>
                <a:gd name="connsiteY6" fmla="*/ 199220 h 891091"/>
                <a:gd name="connsiteX7" fmla="*/ 113866 w 6049067"/>
                <a:gd name="connsiteY7" fmla="*/ 120214 h 891091"/>
                <a:gd name="connsiteX8" fmla="*/ 228972 w 6049067"/>
                <a:gd name="connsiteY8" fmla="*/ 0 h 891091"/>
                <a:gd name="connsiteX9" fmla="*/ 228972 w 6049067"/>
                <a:gd name="connsiteY9" fmla="*/ 372117 h 891091"/>
                <a:gd name="connsiteX10" fmla="*/ 521987 w 6049067"/>
                <a:gd name="connsiteY10" fmla="*/ 665133 h 8910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049067" h="891091">
                  <a:moveTo>
                    <a:pt x="5871090" y="665132"/>
                  </a:moveTo>
                  <a:lnTo>
                    <a:pt x="6049067" y="804183"/>
                  </a:lnTo>
                  <a:lnTo>
                    <a:pt x="6013780" y="836246"/>
                  </a:lnTo>
                  <a:cubicBezTo>
                    <a:pt x="5962527" y="870873"/>
                    <a:pt x="5900740" y="891091"/>
                    <a:pt x="5834230" y="891091"/>
                  </a:cubicBezTo>
                  <a:lnTo>
                    <a:pt x="321135" y="891091"/>
                  </a:lnTo>
                  <a:cubicBezTo>
                    <a:pt x="143777" y="891091"/>
                    <a:pt x="0" y="747314"/>
                    <a:pt x="0" y="569956"/>
                  </a:cubicBezTo>
                  <a:lnTo>
                    <a:pt x="0" y="199220"/>
                  </a:lnTo>
                  <a:lnTo>
                    <a:pt x="113866" y="120214"/>
                  </a:lnTo>
                  <a:lnTo>
                    <a:pt x="228972" y="0"/>
                  </a:lnTo>
                  <a:lnTo>
                    <a:pt x="228972" y="372117"/>
                  </a:lnTo>
                  <a:cubicBezTo>
                    <a:pt x="228972" y="533945"/>
                    <a:pt x="360159" y="665132"/>
                    <a:pt x="521987" y="665133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等腰三角形 10"/>
            <p:cNvSpPr/>
            <p:nvPr/>
          </p:nvSpPr>
          <p:spPr>
            <a:xfrm rot="2633485">
              <a:off x="7988013" y="1983722"/>
              <a:ext cx="539138" cy="286028"/>
            </a:xfrm>
            <a:prstGeom prst="triangle">
              <a:avLst/>
            </a:prstGeom>
            <a:solidFill>
              <a:srgbClr val="BFBF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1226704" y="3731475"/>
            <a:ext cx="1855359" cy="1855358"/>
            <a:chOff x="1943583" y="4134892"/>
            <a:chExt cx="1855359" cy="1855358"/>
          </a:xfrm>
          <a:solidFill>
            <a:srgbClr val="0A418B"/>
          </a:solidFill>
        </p:grpSpPr>
        <p:sp>
          <p:nvSpPr>
            <p:cNvPr id="33" name="椭圆 32"/>
            <p:cNvSpPr>
              <a:spLocks noChangeAspect="1"/>
            </p:cNvSpPr>
            <p:nvPr/>
          </p:nvSpPr>
          <p:spPr>
            <a:xfrm>
              <a:off x="1943583" y="4134892"/>
              <a:ext cx="1855359" cy="1855358"/>
            </a:xfrm>
            <a:prstGeom prst="ellipse">
              <a:avLst/>
            </a:prstGeom>
            <a:grpFill/>
            <a:ln w="1270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2376318" y="4534374"/>
              <a:ext cx="1005403" cy="1077218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zh-CN" altLang="en-US" sz="3200" b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思路</a:t>
              </a:r>
              <a:endParaRPr lang="en-US" altLang="zh-CN" sz="3200" b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r>
                <a:rPr lang="zh-CN" altLang="en-US" sz="3200" b="1" dirty="0">
                  <a:solidFill>
                    <a:srgbClr val="FEFEF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说明</a:t>
              </a:r>
              <a:endParaRPr lang="en-US" altLang="zh-CN" sz="3200" b="1" dirty="0">
                <a:solidFill>
                  <a:srgbClr val="FEFEF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185223" y="2308574"/>
            <a:ext cx="2573296" cy="586685"/>
            <a:chOff x="8185223" y="2308574"/>
            <a:chExt cx="2573296" cy="586685"/>
          </a:xfrm>
        </p:grpSpPr>
        <p:grpSp>
          <p:nvGrpSpPr>
            <p:cNvPr id="2" name="组合 1"/>
            <p:cNvGrpSpPr/>
            <p:nvPr/>
          </p:nvGrpSpPr>
          <p:grpSpPr>
            <a:xfrm>
              <a:off x="8185223" y="2308574"/>
              <a:ext cx="2573296" cy="586685"/>
              <a:chOff x="8374465" y="1875448"/>
              <a:chExt cx="2573296" cy="586685"/>
            </a:xfrm>
          </p:grpSpPr>
          <p:sp>
            <p:nvSpPr>
              <p:cNvPr id="29" name="五边形 28"/>
              <p:cNvSpPr/>
              <p:nvPr/>
            </p:nvSpPr>
            <p:spPr>
              <a:xfrm>
                <a:off x="8374465" y="1875448"/>
                <a:ext cx="2573296" cy="586685"/>
              </a:xfrm>
              <a:prstGeom prst="homePlat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文本框 30"/>
              <p:cNvSpPr txBox="1"/>
              <p:nvPr/>
            </p:nvSpPr>
            <p:spPr>
              <a:xfrm>
                <a:off x="8461307" y="1947331"/>
                <a:ext cx="546945" cy="461665"/>
              </a:xfrm>
              <a:prstGeom prst="rect">
                <a:avLst/>
              </a:prstGeom>
              <a:solidFill>
                <a:srgbClr val="3E41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effectLst>
                      <a:outerShdw blurRad="508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04</a:t>
                </a:r>
                <a:endParaRPr lang="zh-CN" altLang="en-US" sz="2400" dirty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1" name="矩形 50"/>
            <p:cNvSpPr/>
            <p:nvPr/>
          </p:nvSpPr>
          <p:spPr>
            <a:xfrm>
              <a:off x="8947793" y="2402736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841218" y="3286535"/>
            <a:ext cx="2573296" cy="586685"/>
            <a:chOff x="6841218" y="3286535"/>
            <a:chExt cx="2573296" cy="586685"/>
          </a:xfrm>
        </p:grpSpPr>
        <p:grpSp>
          <p:nvGrpSpPr>
            <p:cNvPr id="3" name="组合 2"/>
            <p:cNvGrpSpPr/>
            <p:nvPr/>
          </p:nvGrpSpPr>
          <p:grpSpPr>
            <a:xfrm>
              <a:off x="6841218" y="3286535"/>
              <a:ext cx="2573296" cy="586685"/>
              <a:chOff x="7257153" y="2918479"/>
              <a:chExt cx="2573296" cy="586685"/>
            </a:xfrm>
          </p:grpSpPr>
          <p:sp>
            <p:nvSpPr>
              <p:cNvPr id="37" name="五边形 36"/>
              <p:cNvSpPr/>
              <p:nvPr/>
            </p:nvSpPr>
            <p:spPr>
              <a:xfrm>
                <a:off x="7257153" y="2918479"/>
                <a:ext cx="2573296" cy="586685"/>
              </a:xfrm>
              <a:prstGeom prst="homePlat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39" name="文本框 38"/>
              <p:cNvSpPr txBox="1"/>
              <p:nvPr/>
            </p:nvSpPr>
            <p:spPr>
              <a:xfrm>
                <a:off x="7343995" y="2990362"/>
                <a:ext cx="546945" cy="461665"/>
              </a:xfrm>
              <a:prstGeom prst="rect">
                <a:avLst/>
              </a:prstGeom>
              <a:solidFill>
                <a:srgbClr val="3E41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effectLst>
                      <a:outerShdw blurRad="508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03</a:t>
                </a:r>
                <a:endParaRPr lang="zh-CN" altLang="en-US" sz="2400" dirty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2" name="矩形 51"/>
            <p:cNvSpPr/>
            <p:nvPr/>
          </p:nvSpPr>
          <p:spPr>
            <a:xfrm>
              <a:off x="7569436" y="339521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641412" y="4246915"/>
            <a:ext cx="2573296" cy="586685"/>
            <a:chOff x="5641412" y="4246915"/>
            <a:chExt cx="2573296" cy="586685"/>
          </a:xfrm>
        </p:grpSpPr>
        <p:grpSp>
          <p:nvGrpSpPr>
            <p:cNvPr id="49" name="组合 48"/>
            <p:cNvGrpSpPr/>
            <p:nvPr/>
          </p:nvGrpSpPr>
          <p:grpSpPr>
            <a:xfrm>
              <a:off x="5641412" y="4246915"/>
              <a:ext cx="2573296" cy="586685"/>
              <a:chOff x="5955991" y="3974937"/>
              <a:chExt cx="2573296" cy="586685"/>
            </a:xfrm>
          </p:grpSpPr>
          <p:sp>
            <p:nvSpPr>
              <p:cNvPr id="41" name="五边形 40"/>
              <p:cNvSpPr/>
              <p:nvPr/>
            </p:nvSpPr>
            <p:spPr>
              <a:xfrm>
                <a:off x="5955991" y="3974937"/>
                <a:ext cx="2573296" cy="586685"/>
              </a:xfrm>
              <a:prstGeom prst="homePlat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/>
            </p:nvSpPr>
            <p:spPr>
              <a:xfrm>
                <a:off x="6042833" y="4046820"/>
                <a:ext cx="546945" cy="461665"/>
              </a:xfrm>
              <a:prstGeom prst="rect">
                <a:avLst/>
              </a:prstGeom>
              <a:solidFill>
                <a:srgbClr val="3E41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effectLst>
                      <a:outerShdw blurRad="508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02</a:t>
                </a:r>
                <a:endParaRPr lang="zh-CN" altLang="en-US" sz="2400" dirty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6450766" y="4357189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4355392" y="5224876"/>
            <a:ext cx="2573296" cy="586685"/>
            <a:chOff x="4355392" y="5224876"/>
            <a:chExt cx="2573296" cy="586685"/>
          </a:xfrm>
        </p:grpSpPr>
        <p:grpSp>
          <p:nvGrpSpPr>
            <p:cNvPr id="50" name="组合 49"/>
            <p:cNvGrpSpPr/>
            <p:nvPr/>
          </p:nvGrpSpPr>
          <p:grpSpPr>
            <a:xfrm>
              <a:off x="4355392" y="5224876"/>
              <a:ext cx="2573296" cy="586685"/>
              <a:chOff x="4596458" y="5127899"/>
              <a:chExt cx="2573296" cy="586685"/>
            </a:xfrm>
          </p:grpSpPr>
          <p:sp>
            <p:nvSpPr>
              <p:cNvPr id="45" name="五边形 44"/>
              <p:cNvSpPr/>
              <p:nvPr/>
            </p:nvSpPr>
            <p:spPr>
              <a:xfrm>
                <a:off x="4596458" y="5127899"/>
                <a:ext cx="2573296" cy="586685"/>
              </a:xfrm>
              <a:prstGeom prst="homePlat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文本框 46"/>
              <p:cNvSpPr txBox="1"/>
              <p:nvPr/>
            </p:nvSpPr>
            <p:spPr>
              <a:xfrm>
                <a:off x="4683300" y="5199782"/>
                <a:ext cx="546945" cy="461665"/>
              </a:xfrm>
              <a:prstGeom prst="rect">
                <a:avLst/>
              </a:prstGeom>
              <a:solidFill>
                <a:srgbClr val="3E4150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dirty="0">
                    <a:solidFill>
                      <a:schemeClr val="bg1"/>
                    </a:solidFill>
                    <a:effectLst>
                      <a:outerShdw blurRad="508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400" dirty="0">
                  <a:solidFill>
                    <a:schemeClr val="bg1"/>
                  </a:solidFill>
                  <a:effectLst>
                    <a:outerShdw blurRad="50800" dist="25400" dir="2700000" algn="tl" rotWithShape="0">
                      <a:prstClr val="black">
                        <a:alpha val="40000"/>
                      </a:prstClr>
                    </a:outerShdw>
                  </a:effectLst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4" name="矩形 53"/>
            <p:cNvSpPr/>
            <p:nvPr/>
          </p:nvSpPr>
          <p:spPr>
            <a:xfrm>
              <a:off x="5058840" y="5323073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1258930" y="1608643"/>
            <a:ext cx="3799910" cy="1411355"/>
            <a:chOff x="1258930" y="1536071"/>
            <a:chExt cx="3799910" cy="1411355"/>
          </a:xfrm>
        </p:grpSpPr>
        <p:sp>
          <p:nvSpPr>
            <p:cNvPr id="48" name="矩形 47"/>
            <p:cNvSpPr/>
            <p:nvPr/>
          </p:nvSpPr>
          <p:spPr>
            <a:xfrm>
              <a:off x="1258930" y="2024100"/>
              <a:ext cx="3799910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7" name="组合 56"/>
            <p:cNvGrpSpPr/>
            <p:nvPr/>
          </p:nvGrpSpPr>
          <p:grpSpPr>
            <a:xfrm>
              <a:off x="1349006" y="1536071"/>
              <a:ext cx="2631671" cy="371223"/>
              <a:chOff x="1349006" y="1536071"/>
              <a:chExt cx="2631671" cy="371223"/>
            </a:xfrm>
          </p:grpSpPr>
          <p:sp>
            <p:nvSpPr>
              <p:cNvPr id="55" name="矩形 54"/>
              <p:cNvSpPr/>
              <p:nvPr/>
            </p:nvSpPr>
            <p:spPr>
              <a:xfrm>
                <a:off x="1349006" y="1536071"/>
                <a:ext cx="2631671" cy="356709"/>
              </a:xfrm>
              <a:prstGeom prst="rect">
                <a:avLst/>
              </a:prstGeom>
              <a:solidFill>
                <a:srgbClr val="0A41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6" name="矩形 55"/>
              <p:cNvSpPr/>
              <p:nvPr/>
            </p:nvSpPr>
            <p:spPr>
              <a:xfrm>
                <a:off x="1372279" y="1537962"/>
                <a:ext cx="180049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b="1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请在此输入标题</a:t>
                </a:r>
                <a:endParaRPr lang="de-DE" altLang="zh-CN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6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6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</a:t>
            </a:r>
          </a:p>
        </p:txBody>
      </p:sp>
      <p:grpSp>
        <p:nvGrpSpPr>
          <p:cNvPr id="9" name="组合 8"/>
          <p:cNvGrpSpPr/>
          <p:nvPr/>
        </p:nvGrpSpPr>
        <p:grpSpPr>
          <a:xfrm>
            <a:off x="4845857" y="2003782"/>
            <a:ext cx="930728" cy="1234087"/>
            <a:chOff x="4845857" y="2003782"/>
            <a:chExt cx="930728" cy="1234087"/>
          </a:xfrm>
        </p:grpSpPr>
        <p:sp>
          <p:nvSpPr>
            <p:cNvPr id="10" name="平行四边形 9"/>
            <p:cNvSpPr/>
            <p:nvPr/>
          </p:nvSpPr>
          <p:spPr>
            <a:xfrm rot="5400000" flipH="1" flipV="1">
              <a:off x="4694177" y="2155462"/>
              <a:ext cx="1234087" cy="930728"/>
            </a:xfrm>
            <a:prstGeom prst="parallelogram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5008892" y="2391076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389398" y="2003782"/>
            <a:ext cx="930728" cy="1234087"/>
            <a:chOff x="6389398" y="2003782"/>
            <a:chExt cx="930728" cy="1234087"/>
          </a:xfrm>
          <a:solidFill>
            <a:srgbClr val="0A418B"/>
          </a:solidFill>
        </p:grpSpPr>
        <p:sp>
          <p:nvSpPr>
            <p:cNvPr id="13" name="平行四边形 12"/>
            <p:cNvSpPr/>
            <p:nvPr/>
          </p:nvSpPr>
          <p:spPr>
            <a:xfrm rot="16200000" flipV="1">
              <a:off x="6237718" y="2155462"/>
              <a:ext cx="1234087" cy="930728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6547275" y="2391075"/>
              <a:ext cx="604653" cy="5232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845858" y="3331839"/>
            <a:ext cx="930728" cy="1234087"/>
            <a:chOff x="4845858" y="3331839"/>
            <a:chExt cx="930728" cy="1234087"/>
          </a:xfrm>
        </p:grpSpPr>
        <p:sp>
          <p:nvSpPr>
            <p:cNvPr id="16" name="平行四边形 15"/>
            <p:cNvSpPr/>
            <p:nvPr/>
          </p:nvSpPr>
          <p:spPr>
            <a:xfrm rot="5400000" flipH="1" flipV="1">
              <a:off x="4694178" y="3483519"/>
              <a:ext cx="1234087" cy="930728"/>
            </a:xfrm>
            <a:prstGeom prst="parallelogram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5008891" y="3686863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389399" y="3331839"/>
            <a:ext cx="930728" cy="1234087"/>
            <a:chOff x="6389399" y="3331839"/>
            <a:chExt cx="930728" cy="1234087"/>
          </a:xfrm>
          <a:solidFill>
            <a:srgbClr val="0A418B"/>
          </a:solidFill>
        </p:grpSpPr>
        <p:sp>
          <p:nvSpPr>
            <p:cNvPr id="19" name="平行四边形 18"/>
            <p:cNvSpPr/>
            <p:nvPr/>
          </p:nvSpPr>
          <p:spPr>
            <a:xfrm rot="16200000" flipV="1">
              <a:off x="6237719" y="3483519"/>
              <a:ext cx="1234087" cy="930728"/>
            </a:xfrm>
            <a:prstGeom prst="parallelogram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6547274" y="3686863"/>
              <a:ext cx="604653" cy="523220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4845857" y="4659896"/>
            <a:ext cx="930728" cy="1234087"/>
            <a:chOff x="4845857" y="4659896"/>
            <a:chExt cx="930728" cy="1234087"/>
          </a:xfrm>
        </p:grpSpPr>
        <p:sp>
          <p:nvSpPr>
            <p:cNvPr id="22" name="平行四边形 21"/>
            <p:cNvSpPr/>
            <p:nvPr/>
          </p:nvSpPr>
          <p:spPr>
            <a:xfrm rot="5400000" flipH="1" flipV="1">
              <a:off x="4694177" y="4811576"/>
              <a:ext cx="1234087" cy="930728"/>
            </a:xfrm>
            <a:prstGeom prst="parallelogram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5008891" y="5015329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05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389398" y="4659896"/>
            <a:ext cx="930728" cy="1234087"/>
            <a:chOff x="6389398" y="4659896"/>
            <a:chExt cx="930728" cy="1234087"/>
          </a:xfrm>
        </p:grpSpPr>
        <p:sp>
          <p:nvSpPr>
            <p:cNvPr id="25" name="平行四边形 24"/>
            <p:cNvSpPr/>
            <p:nvPr/>
          </p:nvSpPr>
          <p:spPr>
            <a:xfrm rot="16200000" flipV="1">
              <a:off x="6237718" y="4811576"/>
              <a:ext cx="1234087" cy="930728"/>
            </a:xfrm>
            <a:prstGeom prst="parallelogram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6547273" y="5015329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06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1046727" y="2003782"/>
            <a:ext cx="3279088" cy="872425"/>
            <a:chOff x="1046727" y="2003782"/>
            <a:chExt cx="3279088" cy="872425"/>
          </a:xfrm>
        </p:grpSpPr>
        <p:sp>
          <p:nvSpPr>
            <p:cNvPr id="33" name="矩形 32"/>
            <p:cNvSpPr/>
            <p:nvPr/>
          </p:nvSpPr>
          <p:spPr>
            <a:xfrm>
              <a:off x="1046727" y="2175631"/>
              <a:ext cx="3279088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" name="椭圆 1"/>
            <p:cNvSpPr/>
            <p:nvPr/>
          </p:nvSpPr>
          <p:spPr>
            <a:xfrm>
              <a:off x="4150118" y="2003782"/>
              <a:ext cx="82926" cy="8292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16992" y="3260159"/>
            <a:ext cx="3279088" cy="853408"/>
            <a:chOff x="1046727" y="3248913"/>
            <a:chExt cx="3279088" cy="853408"/>
          </a:xfrm>
        </p:grpSpPr>
        <p:sp>
          <p:nvSpPr>
            <p:cNvPr id="34" name="矩形 33"/>
            <p:cNvSpPr/>
            <p:nvPr/>
          </p:nvSpPr>
          <p:spPr>
            <a:xfrm>
              <a:off x="1046727" y="3401745"/>
              <a:ext cx="3279088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4150118" y="3248913"/>
              <a:ext cx="82926" cy="8292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046727" y="4662067"/>
            <a:ext cx="3279088" cy="838394"/>
            <a:chOff x="1046727" y="4662067"/>
            <a:chExt cx="3279088" cy="838394"/>
          </a:xfrm>
        </p:grpSpPr>
        <p:sp>
          <p:nvSpPr>
            <p:cNvPr id="35" name="矩形 34"/>
            <p:cNvSpPr/>
            <p:nvPr/>
          </p:nvSpPr>
          <p:spPr>
            <a:xfrm>
              <a:off x="1046727" y="4799885"/>
              <a:ext cx="3279088" cy="7005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0" name="椭圆 39"/>
            <p:cNvSpPr/>
            <p:nvPr/>
          </p:nvSpPr>
          <p:spPr>
            <a:xfrm>
              <a:off x="4150118" y="4662067"/>
              <a:ext cx="82926" cy="8292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7852799" y="2003782"/>
            <a:ext cx="3279088" cy="910513"/>
            <a:chOff x="7852799" y="2003782"/>
            <a:chExt cx="3279088" cy="910513"/>
          </a:xfrm>
        </p:grpSpPr>
        <p:sp>
          <p:nvSpPr>
            <p:cNvPr id="36" name="矩形 35"/>
            <p:cNvSpPr/>
            <p:nvPr/>
          </p:nvSpPr>
          <p:spPr>
            <a:xfrm>
              <a:off x="7852799" y="2175631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椭圆 40"/>
            <p:cNvSpPr/>
            <p:nvPr/>
          </p:nvSpPr>
          <p:spPr>
            <a:xfrm>
              <a:off x="7932938" y="2003782"/>
              <a:ext cx="82926" cy="8292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852799" y="3248913"/>
            <a:ext cx="3279088" cy="891496"/>
            <a:chOff x="7852799" y="3248913"/>
            <a:chExt cx="3279088" cy="891496"/>
          </a:xfrm>
        </p:grpSpPr>
        <p:sp>
          <p:nvSpPr>
            <p:cNvPr id="37" name="矩形 36"/>
            <p:cNvSpPr/>
            <p:nvPr/>
          </p:nvSpPr>
          <p:spPr>
            <a:xfrm>
              <a:off x="7852799" y="3401745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7932938" y="3248913"/>
              <a:ext cx="82926" cy="8292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852799" y="4659896"/>
            <a:ext cx="3279088" cy="859609"/>
            <a:chOff x="7852799" y="4659896"/>
            <a:chExt cx="3279088" cy="859609"/>
          </a:xfrm>
        </p:grpSpPr>
        <p:sp>
          <p:nvSpPr>
            <p:cNvPr id="38" name="矩形 37"/>
            <p:cNvSpPr/>
            <p:nvPr/>
          </p:nvSpPr>
          <p:spPr>
            <a:xfrm>
              <a:off x="7852799" y="4780841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椭圆 42"/>
            <p:cNvSpPr/>
            <p:nvPr/>
          </p:nvSpPr>
          <p:spPr>
            <a:xfrm>
              <a:off x="7932938" y="4659896"/>
              <a:ext cx="82926" cy="82926"/>
            </a:xfrm>
            <a:prstGeom prst="ellipse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0"/>
                            </p:stCondLst>
                            <p:childTnLst>
                              <p:par>
                                <p:cTn id="6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98680f335069a7799f874daa922d233"/>
          <p:cNvPicPr>
            <a:picLocks noChangeAspect="1"/>
          </p:cNvPicPr>
          <p:nvPr/>
        </p:nvPicPr>
        <p:blipFill>
          <a:blip r:embed="rId3"/>
          <a:srcRect l="60433" t="74524" r="1325" b="-20941"/>
          <a:stretch>
            <a:fillRect/>
          </a:stretch>
        </p:blipFill>
        <p:spPr>
          <a:xfrm>
            <a:off x="5496560" y="2983230"/>
            <a:ext cx="1367790" cy="260540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研究方法可行性论证</a:t>
            </a:r>
          </a:p>
        </p:txBody>
      </p:sp>
      <p:sp>
        <p:nvSpPr>
          <p:cNvPr id="58" name="等腰三角形 57"/>
          <p:cNvSpPr/>
          <p:nvPr/>
        </p:nvSpPr>
        <p:spPr>
          <a:xfrm rot="5400000">
            <a:off x="3274023" y="4547100"/>
            <a:ext cx="239969" cy="206871"/>
          </a:xfrm>
          <a:prstGeom prst="triangle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sp>
        <p:nvSpPr>
          <p:cNvPr id="59" name="等腰三角形 58"/>
          <p:cNvSpPr/>
          <p:nvPr/>
        </p:nvSpPr>
        <p:spPr>
          <a:xfrm rot="4492239" flipV="1">
            <a:off x="7218680" y="2298065"/>
            <a:ext cx="240030" cy="118110"/>
          </a:xfrm>
          <a:prstGeom prst="triangle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sp>
        <p:nvSpPr>
          <p:cNvPr id="60" name="等腰三角形 59"/>
          <p:cNvSpPr/>
          <p:nvPr/>
        </p:nvSpPr>
        <p:spPr>
          <a:xfrm rot="5996743">
            <a:off x="8459972" y="5123082"/>
            <a:ext cx="239969" cy="206871"/>
          </a:xfrm>
          <a:prstGeom prst="triangle">
            <a:avLst/>
          </a:pr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2400"/>
          </a:p>
        </p:txBody>
      </p:sp>
      <p:grpSp>
        <p:nvGrpSpPr>
          <p:cNvPr id="2" name="组合 1"/>
          <p:cNvGrpSpPr/>
          <p:nvPr/>
        </p:nvGrpSpPr>
        <p:grpSpPr>
          <a:xfrm>
            <a:off x="3902551" y="1163572"/>
            <a:ext cx="4709160" cy="4200525"/>
            <a:chOff x="3818731" y="1775077"/>
            <a:chExt cx="4709160" cy="4200525"/>
          </a:xfrm>
        </p:grpSpPr>
        <p:sp>
          <p:nvSpPr>
            <p:cNvPr id="54" name="Freeform 5"/>
            <p:cNvSpPr>
              <a:spLocks noEditPoints="1"/>
            </p:cNvSpPr>
            <p:nvPr/>
          </p:nvSpPr>
          <p:spPr bwMode="auto">
            <a:xfrm>
              <a:off x="3818731" y="1775077"/>
              <a:ext cx="4554539" cy="4198939"/>
            </a:xfrm>
            <a:custGeom>
              <a:avLst/>
              <a:gdLst>
                <a:gd name="T0" fmla="*/ 3254 w 6460"/>
                <a:gd name="T1" fmla="*/ 2615 h 5945"/>
                <a:gd name="T2" fmla="*/ 3254 w 6460"/>
                <a:gd name="T3" fmla="*/ 2615 h 5945"/>
                <a:gd name="T4" fmla="*/ 3254 w 6460"/>
                <a:gd name="T5" fmla="*/ 2615 h 5945"/>
                <a:gd name="T6" fmla="*/ 3271 w 6460"/>
                <a:gd name="T7" fmla="*/ 2615 h 5945"/>
                <a:gd name="T8" fmla="*/ 4159 w 6460"/>
                <a:gd name="T9" fmla="*/ 3503 h 5945"/>
                <a:gd name="T10" fmla="*/ 4029 w 6460"/>
                <a:gd name="T11" fmla="*/ 3966 h 5945"/>
                <a:gd name="T12" fmla="*/ 4029 w 6460"/>
                <a:gd name="T13" fmla="*/ 3967 h 5945"/>
                <a:gd name="T14" fmla="*/ 4032 w 6460"/>
                <a:gd name="T15" fmla="*/ 3964 h 5945"/>
                <a:gd name="T16" fmla="*/ 3999 w 6460"/>
                <a:gd name="T17" fmla="*/ 4021 h 5945"/>
                <a:gd name="T18" fmla="*/ 3675 w 6460"/>
                <a:gd name="T19" fmla="*/ 4345 h 5945"/>
                <a:gd name="T20" fmla="*/ 2461 w 6460"/>
                <a:gd name="T21" fmla="*/ 4020 h 5945"/>
                <a:gd name="T22" fmla="*/ 2462 w 6460"/>
                <a:gd name="T23" fmla="*/ 4024 h 5945"/>
                <a:gd name="T24" fmla="*/ 2429 w 6460"/>
                <a:gd name="T25" fmla="*/ 3965 h 5945"/>
                <a:gd name="T26" fmla="*/ 2431 w 6460"/>
                <a:gd name="T27" fmla="*/ 3967 h 5945"/>
                <a:gd name="T28" fmla="*/ 2431 w 6460"/>
                <a:gd name="T29" fmla="*/ 3966 h 5945"/>
                <a:gd name="T30" fmla="*/ 2300 w 6460"/>
                <a:gd name="T31" fmla="*/ 3503 h 5945"/>
                <a:gd name="T32" fmla="*/ 3189 w 6460"/>
                <a:gd name="T33" fmla="*/ 2615 h 5945"/>
                <a:gd name="T34" fmla="*/ 3206 w 6460"/>
                <a:gd name="T35" fmla="*/ 2615 h 5945"/>
                <a:gd name="T36" fmla="*/ 3206 w 6460"/>
                <a:gd name="T37" fmla="*/ 2615 h 5945"/>
                <a:gd name="T38" fmla="*/ 3205 w 6460"/>
                <a:gd name="T39" fmla="*/ 2615 h 5945"/>
                <a:gd name="T40" fmla="*/ 3230 w 6460"/>
                <a:gd name="T41" fmla="*/ 2615 h 5945"/>
                <a:gd name="T42" fmla="*/ 3254 w 6460"/>
                <a:gd name="T43" fmla="*/ 2615 h 5945"/>
                <a:gd name="T44" fmla="*/ 5109 w 6460"/>
                <a:gd name="T45" fmla="*/ 3331 h 5945"/>
                <a:gd name="T46" fmla="*/ 5110 w 6460"/>
                <a:gd name="T47" fmla="*/ 3330 h 5945"/>
                <a:gd name="T48" fmla="*/ 4221 w 6460"/>
                <a:gd name="T49" fmla="*/ 2442 h 5945"/>
                <a:gd name="T50" fmla="*/ 4338 w 6460"/>
                <a:gd name="T51" fmla="*/ 2002 h 5945"/>
                <a:gd name="T52" fmla="*/ 4538 w 6460"/>
                <a:gd name="T53" fmla="*/ 1307 h 5945"/>
                <a:gd name="T54" fmla="*/ 3230 w 6460"/>
                <a:gd name="T55" fmla="*/ 0 h 5945"/>
                <a:gd name="T56" fmla="*/ 1923 w 6460"/>
                <a:gd name="T57" fmla="*/ 1307 h 5945"/>
                <a:gd name="T58" fmla="*/ 2119 w 6460"/>
                <a:gd name="T59" fmla="*/ 1997 h 5945"/>
                <a:gd name="T60" fmla="*/ 2118 w 6460"/>
                <a:gd name="T61" fmla="*/ 1996 h 5945"/>
                <a:gd name="T62" fmla="*/ 2118 w 6460"/>
                <a:gd name="T63" fmla="*/ 1996 h 5945"/>
                <a:gd name="T64" fmla="*/ 2238 w 6460"/>
                <a:gd name="T65" fmla="*/ 2442 h 5945"/>
                <a:gd name="T66" fmla="*/ 1350 w 6460"/>
                <a:gd name="T67" fmla="*/ 3330 h 5945"/>
                <a:gd name="T68" fmla="*/ 1351 w 6460"/>
                <a:gd name="T69" fmla="*/ 3331 h 5945"/>
                <a:gd name="T70" fmla="*/ 1307 w 6460"/>
                <a:gd name="T71" fmla="*/ 3330 h 5945"/>
                <a:gd name="T72" fmla="*/ 0 w 6460"/>
                <a:gd name="T73" fmla="*/ 4637 h 5945"/>
                <a:gd name="T74" fmla="*/ 1307 w 6460"/>
                <a:gd name="T75" fmla="*/ 5945 h 5945"/>
                <a:gd name="T76" fmla="*/ 2452 w 6460"/>
                <a:gd name="T77" fmla="*/ 5271 h 5945"/>
                <a:gd name="T78" fmla="*/ 2451 w 6460"/>
                <a:gd name="T79" fmla="*/ 5274 h 5945"/>
                <a:gd name="T80" fmla="*/ 2451 w 6460"/>
                <a:gd name="T81" fmla="*/ 5274 h 5945"/>
                <a:gd name="T82" fmla="*/ 2787 w 6460"/>
                <a:gd name="T83" fmla="*/ 4929 h 5945"/>
                <a:gd name="T84" fmla="*/ 3992 w 6460"/>
                <a:gd name="T85" fmla="*/ 5241 h 5945"/>
                <a:gd name="T86" fmla="*/ 5153 w 6460"/>
                <a:gd name="T87" fmla="*/ 5945 h 5945"/>
                <a:gd name="T88" fmla="*/ 6460 w 6460"/>
                <a:gd name="T89" fmla="*/ 4637 h 5945"/>
                <a:gd name="T90" fmla="*/ 5153 w 6460"/>
                <a:gd name="T91" fmla="*/ 3330 h 5945"/>
                <a:gd name="T92" fmla="*/ 5109 w 6460"/>
                <a:gd name="T93" fmla="*/ 3331 h 5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60" h="5945">
                  <a:moveTo>
                    <a:pt x="3254" y="2615"/>
                  </a:moveTo>
                  <a:lnTo>
                    <a:pt x="3254" y="2615"/>
                  </a:lnTo>
                  <a:lnTo>
                    <a:pt x="3254" y="2615"/>
                  </a:lnTo>
                  <a:cubicBezTo>
                    <a:pt x="3259" y="2615"/>
                    <a:pt x="3265" y="2615"/>
                    <a:pt x="3271" y="2615"/>
                  </a:cubicBezTo>
                  <a:cubicBezTo>
                    <a:pt x="3761" y="2615"/>
                    <a:pt x="4159" y="3013"/>
                    <a:pt x="4159" y="3503"/>
                  </a:cubicBezTo>
                  <a:cubicBezTo>
                    <a:pt x="4159" y="3673"/>
                    <a:pt x="4111" y="3832"/>
                    <a:pt x="4029" y="3966"/>
                  </a:cubicBezTo>
                  <a:lnTo>
                    <a:pt x="4029" y="3967"/>
                  </a:lnTo>
                  <a:lnTo>
                    <a:pt x="4032" y="3964"/>
                  </a:lnTo>
                  <a:cubicBezTo>
                    <a:pt x="4021" y="3983"/>
                    <a:pt x="4010" y="4002"/>
                    <a:pt x="3999" y="4021"/>
                  </a:cubicBezTo>
                  <a:cubicBezTo>
                    <a:pt x="3924" y="4151"/>
                    <a:pt x="3815" y="4264"/>
                    <a:pt x="3675" y="4345"/>
                  </a:cubicBezTo>
                  <a:cubicBezTo>
                    <a:pt x="3250" y="4590"/>
                    <a:pt x="2707" y="4444"/>
                    <a:pt x="2461" y="4020"/>
                  </a:cubicBezTo>
                  <a:lnTo>
                    <a:pt x="2462" y="4024"/>
                  </a:lnTo>
                  <a:cubicBezTo>
                    <a:pt x="2451" y="4004"/>
                    <a:pt x="2440" y="3984"/>
                    <a:pt x="2429" y="3965"/>
                  </a:cubicBezTo>
                  <a:lnTo>
                    <a:pt x="2431" y="3967"/>
                  </a:lnTo>
                  <a:lnTo>
                    <a:pt x="2431" y="3966"/>
                  </a:lnTo>
                  <a:cubicBezTo>
                    <a:pt x="2348" y="3832"/>
                    <a:pt x="2300" y="3673"/>
                    <a:pt x="2300" y="3503"/>
                  </a:cubicBezTo>
                  <a:cubicBezTo>
                    <a:pt x="2300" y="3013"/>
                    <a:pt x="2698" y="2615"/>
                    <a:pt x="3189" y="2615"/>
                  </a:cubicBezTo>
                  <a:cubicBezTo>
                    <a:pt x="3194" y="2615"/>
                    <a:pt x="3200" y="2615"/>
                    <a:pt x="3206" y="2615"/>
                  </a:cubicBezTo>
                  <a:lnTo>
                    <a:pt x="3206" y="2615"/>
                  </a:lnTo>
                  <a:lnTo>
                    <a:pt x="3205" y="2615"/>
                  </a:lnTo>
                  <a:cubicBezTo>
                    <a:pt x="3213" y="2615"/>
                    <a:pt x="3222" y="2615"/>
                    <a:pt x="3230" y="2615"/>
                  </a:cubicBezTo>
                  <a:cubicBezTo>
                    <a:pt x="3238" y="2615"/>
                    <a:pt x="3246" y="2615"/>
                    <a:pt x="3254" y="2615"/>
                  </a:cubicBezTo>
                  <a:close/>
                  <a:moveTo>
                    <a:pt x="5109" y="3331"/>
                  </a:moveTo>
                  <a:lnTo>
                    <a:pt x="5110" y="3330"/>
                  </a:lnTo>
                  <a:cubicBezTo>
                    <a:pt x="4619" y="3330"/>
                    <a:pt x="4221" y="2933"/>
                    <a:pt x="4221" y="2442"/>
                  </a:cubicBezTo>
                  <a:cubicBezTo>
                    <a:pt x="4221" y="2282"/>
                    <a:pt x="4264" y="2132"/>
                    <a:pt x="4338" y="2002"/>
                  </a:cubicBezTo>
                  <a:cubicBezTo>
                    <a:pt x="4464" y="1801"/>
                    <a:pt x="4538" y="1563"/>
                    <a:pt x="4538" y="1307"/>
                  </a:cubicBezTo>
                  <a:cubicBezTo>
                    <a:pt x="4538" y="585"/>
                    <a:pt x="3952" y="0"/>
                    <a:pt x="3230" y="0"/>
                  </a:cubicBezTo>
                  <a:cubicBezTo>
                    <a:pt x="2508" y="0"/>
                    <a:pt x="1923" y="585"/>
                    <a:pt x="1923" y="1307"/>
                  </a:cubicBezTo>
                  <a:cubicBezTo>
                    <a:pt x="1923" y="1560"/>
                    <a:pt x="1995" y="1797"/>
                    <a:pt x="2119" y="1997"/>
                  </a:cubicBezTo>
                  <a:lnTo>
                    <a:pt x="2118" y="1996"/>
                  </a:lnTo>
                  <a:lnTo>
                    <a:pt x="2118" y="1996"/>
                  </a:lnTo>
                  <a:cubicBezTo>
                    <a:pt x="2194" y="2127"/>
                    <a:pt x="2238" y="2279"/>
                    <a:pt x="2238" y="2442"/>
                  </a:cubicBezTo>
                  <a:cubicBezTo>
                    <a:pt x="2238" y="2933"/>
                    <a:pt x="1840" y="3330"/>
                    <a:pt x="1350" y="3330"/>
                  </a:cubicBezTo>
                  <a:lnTo>
                    <a:pt x="1351" y="3331"/>
                  </a:lnTo>
                  <a:cubicBezTo>
                    <a:pt x="1336" y="3330"/>
                    <a:pt x="1322" y="3330"/>
                    <a:pt x="1307" y="3330"/>
                  </a:cubicBezTo>
                  <a:cubicBezTo>
                    <a:pt x="585" y="3330"/>
                    <a:pt x="0" y="3915"/>
                    <a:pt x="0" y="4637"/>
                  </a:cubicBezTo>
                  <a:cubicBezTo>
                    <a:pt x="0" y="5359"/>
                    <a:pt x="585" y="5945"/>
                    <a:pt x="1307" y="5945"/>
                  </a:cubicBezTo>
                  <a:cubicBezTo>
                    <a:pt x="1800" y="5945"/>
                    <a:pt x="2228" y="5673"/>
                    <a:pt x="2452" y="5271"/>
                  </a:cubicBezTo>
                  <a:lnTo>
                    <a:pt x="2451" y="5274"/>
                  </a:lnTo>
                  <a:lnTo>
                    <a:pt x="2451" y="5274"/>
                  </a:lnTo>
                  <a:cubicBezTo>
                    <a:pt x="2527" y="5135"/>
                    <a:pt x="2640" y="5014"/>
                    <a:pt x="2787" y="4929"/>
                  </a:cubicBezTo>
                  <a:cubicBezTo>
                    <a:pt x="3207" y="4687"/>
                    <a:pt x="3743" y="4827"/>
                    <a:pt x="3992" y="5241"/>
                  </a:cubicBezTo>
                  <a:cubicBezTo>
                    <a:pt x="4210" y="5659"/>
                    <a:pt x="4648" y="5945"/>
                    <a:pt x="5153" y="5945"/>
                  </a:cubicBezTo>
                  <a:cubicBezTo>
                    <a:pt x="5875" y="5945"/>
                    <a:pt x="6460" y="5359"/>
                    <a:pt x="6460" y="4637"/>
                  </a:cubicBezTo>
                  <a:cubicBezTo>
                    <a:pt x="6460" y="3915"/>
                    <a:pt x="5875" y="3330"/>
                    <a:pt x="5153" y="3330"/>
                  </a:cubicBezTo>
                  <a:cubicBezTo>
                    <a:pt x="5138" y="3330"/>
                    <a:pt x="5123" y="3330"/>
                    <a:pt x="5109" y="3331"/>
                  </a:cubicBez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1" name="Oval 6"/>
            <p:cNvSpPr>
              <a:spLocks noChangeArrowheads="1"/>
            </p:cNvSpPr>
            <p:nvPr/>
          </p:nvSpPr>
          <p:spPr bwMode="auto">
            <a:xfrm>
              <a:off x="5306219" y="1906840"/>
              <a:ext cx="1579563" cy="1582739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2" name="Oval 7"/>
            <p:cNvSpPr>
              <a:spLocks noChangeArrowheads="1"/>
            </p:cNvSpPr>
            <p:nvPr/>
          </p:nvSpPr>
          <p:spPr bwMode="auto">
            <a:xfrm>
              <a:off x="3950495" y="4259514"/>
              <a:ext cx="1579563" cy="1582739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3" name="Oval 8"/>
            <p:cNvSpPr>
              <a:spLocks noChangeArrowheads="1"/>
            </p:cNvSpPr>
            <p:nvPr/>
          </p:nvSpPr>
          <p:spPr bwMode="auto">
            <a:xfrm>
              <a:off x="6717506" y="4259832"/>
              <a:ext cx="1810385" cy="1715770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 sz="2400"/>
            </a:p>
          </p:txBody>
        </p:sp>
        <p:sp>
          <p:nvSpPr>
            <p:cNvPr id="64" name="TextBox 30"/>
            <p:cNvSpPr txBox="1"/>
            <p:nvPr/>
          </p:nvSpPr>
          <p:spPr>
            <a:xfrm>
              <a:off x="5672077" y="2278553"/>
              <a:ext cx="864096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  <p:sp>
          <p:nvSpPr>
            <p:cNvPr id="67" name="TextBox 30"/>
            <p:cNvSpPr txBox="1"/>
            <p:nvPr/>
          </p:nvSpPr>
          <p:spPr>
            <a:xfrm>
              <a:off x="4288799" y="4681551"/>
              <a:ext cx="864096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  <p:sp>
          <p:nvSpPr>
            <p:cNvPr id="68" name="TextBox 30"/>
            <p:cNvSpPr txBox="1"/>
            <p:nvPr/>
          </p:nvSpPr>
          <p:spPr>
            <a:xfrm>
              <a:off x="7191157" y="4681551"/>
              <a:ext cx="864096" cy="73866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输入标题</a:t>
              </a:r>
            </a:p>
          </p:txBody>
        </p:sp>
      </p:grpSp>
      <p:sp>
        <p:nvSpPr>
          <p:cNvPr id="69" name="矩形 68"/>
          <p:cNvSpPr/>
          <p:nvPr/>
        </p:nvSpPr>
        <p:spPr>
          <a:xfrm>
            <a:off x="7637572" y="1666819"/>
            <a:ext cx="3257457" cy="120032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矩形 69"/>
          <p:cNvSpPr/>
          <p:nvPr/>
        </p:nvSpPr>
        <p:spPr>
          <a:xfrm>
            <a:off x="414684" y="2983041"/>
            <a:ext cx="3257457" cy="1200325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矩形 70"/>
          <p:cNvSpPr/>
          <p:nvPr/>
        </p:nvSpPr>
        <p:spPr>
          <a:xfrm>
            <a:off x="8971845" y="4808805"/>
            <a:ext cx="2694347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8" grpId="0" bldLvl="0" animBg="1"/>
      <p:bldP spid="59" grpId="0" bldLvl="0" animBg="1"/>
      <p:bldP spid="60" grpId="0" animBg="1"/>
      <p:bldP spid="69" grpId="0"/>
      <p:bldP spid="70" grpId="0"/>
      <p:bldP spid="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b1b23503021d74e7f4dc0cbb1e9a5e3"/>
          <p:cNvPicPr>
            <a:picLocks noChangeAspect="1"/>
          </p:cNvPicPr>
          <p:nvPr/>
        </p:nvPicPr>
        <p:blipFill>
          <a:blip r:embed="rId2">
            <a:alphaModFix amt="53000"/>
          </a:blip>
          <a:stretch>
            <a:fillRect/>
          </a:stretch>
        </p:blipFill>
        <p:spPr>
          <a:xfrm>
            <a:off x="0" y="3175"/>
            <a:ext cx="5788025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788025" y="0"/>
            <a:ext cx="6409055" cy="6859905"/>
          </a:xfrm>
          <a:prstGeom prst="rect">
            <a:avLst/>
          </a:prstGeom>
          <a:solidFill>
            <a:srgbClr val="0A4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" name="组合 1"/>
          <p:cNvGrpSpPr/>
          <p:nvPr/>
        </p:nvGrpSpPr>
        <p:grpSpPr>
          <a:xfrm>
            <a:off x="7924229" y="2146119"/>
            <a:ext cx="2559122" cy="654310"/>
            <a:chOff x="7924229" y="2146119"/>
            <a:chExt cx="2559122" cy="654310"/>
          </a:xfrm>
        </p:grpSpPr>
        <p:grpSp>
          <p:nvGrpSpPr>
            <p:cNvPr id="5" name="组合 4"/>
            <p:cNvGrpSpPr/>
            <p:nvPr/>
          </p:nvGrpSpPr>
          <p:grpSpPr>
            <a:xfrm>
              <a:off x="7924229" y="2146119"/>
              <a:ext cx="684290" cy="654310"/>
              <a:chOff x="6130971" y="1234452"/>
              <a:chExt cx="684290" cy="654310"/>
            </a:xfrm>
          </p:grpSpPr>
          <p:sp>
            <p:nvSpPr>
              <p:cNvPr id="6" name="圆角矩形 5"/>
              <p:cNvSpPr/>
              <p:nvPr/>
            </p:nvSpPr>
            <p:spPr>
              <a:xfrm>
                <a:off x="6175941" y="1249442"/>
                <a:ext cx="639320" cy="639320"/>
              </a:xfrm>
              <a:prstGeom prst="roundRect">
                <a:avLst/>
              </a:prstGeom>
              <a:solidFill>
                <a:srgbClr val="FCFCF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7" name="文本框 6"/>
              <p:cNvSpPr txBox="1"/>
              <p:nvPr/>
            </p:nvSpPr>
            <p:spPr>
              <a:xfrm>
                <a:off x="6130971" y="1234452"/>
                <a:ext cx="546945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/>
                  <a:t>  </a:t>
                </a:r>
                <a:r>
                  <a:rPr lang="en-US" altLang="zh-CN" sz="3600" dirty="0">
                    <a:solidFill>
                      <a:srgbClr val="214B92"/>
                    </a:solidFill>
                    <a:latin typeface="Impact" panose="020B0806030902050204" pitchFamily="34" charset="0"/>
                  </a:rPr>
                  <a:t>1</a:t>
                </a: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9067579" y="2214436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关键技术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7909239" y="4059159"/>
            <a:ext cx="2574112" cy="654310"/>
            <a:chOff x="7909239" y="4059159"/>
            <a:chExt cx="2574112" cy="654310"/>
          </a:xfrm>
        </p:grpSpPr>
        <p:grpSp>
          <p:nvGrpSpPr>
            <p:cNvPr id="11" name="组合 10"/>
            <p:cNvGrpSpPr/>
            <p:nvPr/>
          </p:nvGrpSpPr>
          <p:grpSpPr>
            <a:xfrm>
              <a:off x="7909239" y="4059159"/>
              <a:ext cx="699280" cy="654310"/>
              <a:chOff x="6115981" y="3147492"/>
              <a:chExt cx="699280" cy="654310"/>
            </a:xfrm>
          </p:grpSpPr>
          <p:sp>
            <p:nvSpPr>
              <p:cNvPr id="12" name="圆角矩形 11"/>
              <p:cNvSpPr/>
              <p:nvPr/>
            </p:nvSpPr>
            <p:spPr>
              <a:xfrm>
                <a:off x="6175941" y="3162482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文本框 12"/>
              <p:cNvSpPr txBox="1"/>
              <p:nvPr/>
            </p:nvSpPr>
            <p:spPr>
              <a:xfrm>
                <a:off x="6115981" y="3147492"/>
                <a:ext cx="615874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/>
                  <a:t>  </a:t>
                </a:r>
                <a:r>
                  <a:rPr lang="en-US" altLang="zh-CN" sz="3600" dirty="0">
                    <a:solidFill>
                      <a:srgbClr val="214B92"/>
                    </a:solidFill>
                    <a:latin typeface="Impact" panose="020B0806030902050204" pitchFamily="34" charset="0"/>
                  </a:rPr>
                  <a:t>3</a:t>
                </a: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9067579" y="4170397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案例分析</a:t>
              </a: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909239" y="3092493"/>
            <a:ext cx="2574112" cy="654310"/>
            <a:chOff x="7909239" y="3092493"/>
            <a:chExt cx="2574112" cy="654310"/>
          </a:xfrm>
        </p:grpSpPr>
        <p:grpSp>
          <p:nvGrpSpPr>
            <p:cNvPr id="8" name="组合 7"/>
            <p:cNvGrpSpPr/>
            <p:nvPr/>
          </p:nvGrpSpPr>
          <p:grpSpPr>
            <a:xfrm>
              <a:off x="7909239" y="3092493"/>
              <a:ext cx="699280" cy="654310"/>
              <a:chOff x="6115981" y="2180826"/>
              <a:chExt cx="699280" cy="654310"/>
            </a:xfrm>
          </p:grpSpPr>
          <p:sp>
            <p:nvSpPr>
              <p:cNvPr id="9" name="圆角矩形 8"/>
              <p:cNvSpPr/>
              <p:nvPr/>
            </p:nvSpPr>
            <p:spPr>
              <a:xfrm>
                <a:off x="6175941" y="2195816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文本框 9"/>
              <p:cNvSpPr txBox="1"/>
              <p:nvPr/>
            </p:nvSpPr>
            <p:spPr>
              <a:xfrm>
                <a:off x="6115981" y="2180826"/>
                <a:ext cx="60305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/>
                  <a:t>  </a:t>
                </a:r>
                <a:r>
                  <a:rPr lang="en-US" altLang="zh-CN" sz="3600" dirty="0">
                    <a:solidFill>
                      <a:srgbClr val="214B92"/>
                    </a:solidFill>
                    <a:latin typeface="Impact" panose="020B0806030902050204" pitchFamily="34" charset="0"/>
                  </a:rPr>
                  <a:t>2</a:t>
                </a: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9067579" y="3201156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实践难点</a:t>
              </a:r>
            </a:p>
          </p:txBody>
        </p:sp>
      </p:grpSp>
      <p:sp>
        <p:nvSpPr>
          <p:cNvPr id="29" name="矩形 28"/>
          <p:cNvSpPr/>
          <p:nvPr/>
        </p:nvSpPr>
        <p:spPr>
          <a:xfrm>
            <a:off x="816266" y="4888092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4400" b="1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关键技术与难点</a:t>
            </a:r>
            <a:endParaRPr lang="zh-CN" altLang="zh-CN" sz="4400" b="1" kern="100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1"/>
          <a:stretch>
            <a:fillRect/>
          </a:stretch>
        </p:blipFill>
        <p:spPr>
          <a:xfrm rot="13955504">
            <a:off x="-1777880" y="4895363"/>
            <a:ext cx="4472823" cy="3101282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1664308" y="1992469"/>
            <a:ext cx="2448839" cy="2448839"/>
            <a:chOff x="1664308" y="1992469"/>
            <a:chExt cx="2448839" cy="2448839"/>
          </a:xfrm>
        </p:grpSpPr>
        <p:sp>
          <p:nvSpPr>
            <p:cNvPr id="26" name="椭圆 25"/>
            <p:cNvSpPr/>
            <p:nvPr/>
          </p:nvSpPr>
          <p:spPr>
            <a:xfrm>
              <a:off x="1664308" y="1992469"/>
              <a:ext cx="2448839" cy="2448839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Freeform 8"/>
            <p:cNvSpPr>
              <a:spLocks noEditPoints="1"/>
            </p:cNvSpPr>
            <p:nvPr/>
          </p:nvSpPr>
          <p:spPr bwMode="auto">
            <a:xfrm rot="2925393">
              <a:off x="2492536" y="2551571"/>
              <a:ext cx="781921" cy="1325149"/>
            </a:xfrm>
            <a:custGeom>
              <a:avLst/>
              <a:gdLst>
                <a:gd name="T0" fmla="*/ 24 w 112"/>
                <a:gd name="T1" fmla="*/ 148 h 192"/>
                <a:gd name="T2" fmla="*/ 28 w 112"/>
                <a:gd name="T3" fmla="*/ 52 h 192"/>
                <a:gd name="T4" fmla="*/ 32 w 112"/>
                <a:gd name="T5" fmla="*/ 172 h 192"/>
                <a:gd name="T6" fmla="*/ 8 w 112"/>
                <a:gd name="T7" fmla="*/ 184 h 192"/>
                <a:gd name="T8" fmla="*/ 32 w 112"/>
                <a:gd name="T9" fmla="*/ 172 h 192"/>
                <a:gd name="T10" fmla="*/ 8 w 112"/>
                <a:gd name="T11" fmla="*/ 35 h 192"/>
                <a:gd name="T12" fmla="*/ 32 w 112"/>
                <a:gd name="T13" fmla="*/ 164 h 192"/>
                <a:gd name="T14" fmla="*/ 32 w 112"/>
                <a:gd name="T15" fmla="*/ 192 h 192"/>
                <a:gd name="T16" fmla="*/ 0 w 112"/>
                <a:gd name="T17" fmla="*/ 184 h 192"/>
                <a:gd name="T18" fmla="*/ 0 w 112"/>
                <a:gd name="T19" fmla="*/ 32 h 192"/>
                <a:gd name="T20" fmla="*/ 20 w 112"/>
                <a:gd name="T21" fmla="*/ 0 h 192"/>
                <a:gd name="T22" fmla="*/ 39 w 112"/>
                <a:gd name="T23" fmla="*/ 32 h 192"/>
                <a:gd name="T24" fmla="*/ 40 w 112"/>
                <a:gd name="T25" fmla="*/ 184 h 192"/>
                <a:gd name="T26" fmla="*/ 108 w 112"/>
                <a:gd name="T27" fmla="*/ 164 h 192"/>
                <a:gd name="T28" fmla="*/ 84 w 112"/>
                <a:gd name="T29" fmla="*/ 172 h 192"/>
                <a:gd name="T30" fmla="*/ 108 w 112"/>
                <a:gd name="T31" fmla="*/ 164 h 192"/>
                <a:gd name="T32" fmla="*/ 92 w 112"/>
                <a:gd name="T33" fmla="*/ 140 h 192"/>
                <a:gd name="T34" fmla="*/ 108 w 112"/>
                <a:gd name="T35" fmla="*/ 148 h 192"/>
                <a:gd name="T36" fmla="*/ 108 w 112"/>
                <a:gd name="T37" fmla="*/ 116 h 192"/>
                <a:gd name="T38" fmla="*/ 84 w 112"/>
                <a:gd name="T39" fmla="*/ 124 h 192"/>
                <a:gd name="T40" fmla="*/ 108 w 112"/>
                <a:gd name="T41" fmla="*/ 116 h 192"/>
                <a:gd name="T42" fmla="*/ 92 w 112"/>
                <a:gd name="T43" fmla="*/ 92 h 192"/>
                <a:gd name="T44" fmla="*/ 108 w 112"/>
                <a:gd name="T45" fmla="*/ 100 h 192"/>
                <a:gd name="T46" fmla="*/ 108 w 112"/>
                <a:gd name="T47" fmla="*/ 68 h 192"/>
                <a:gd name="T48" fmla="*/ 84 w 112"/>
                <a:gd name="T49" fmla="*/ 76 h 192"/>
                <a:gd name="T50" fmla="*/ 108 w 112"/>
                <a:gd name="T51" fmla="*/ 68 h 192"/>
                <a:gd name="T52" fmla="*/ 92 w 112"/>
                <a:gd name="T53" fmla="*/ 44 h 192"/>
                <a:gd name="T54" fmla="*/ 108 w 112"/>
                <a:gd name="T55" fmla="*/ 52 h 192"/>
                <a:gd name="T56" fmla="*/ 108 w 112"/>
                <a:gd name="T57" fmla="*/ 20 h 192"/>
                <a:gd name="T58" fmla="*/ 84 w 112"/>
                <a:gd name="T59" fmla="*/ 28 h 192"/>
                <a:gd name="T60" fmla="*/ 108 w 112"/>
                <a:gd name="T61" fmla="*/ 20 h 192"/>
                <a:gd name="T62" fmla="*/ 64 w 112"/>
                <a:gd name="T63" fmla="*/ 192 h 192"/>
                <a:gd name="T64" fmla="*/ 56 w 112"/>
                <a:gd name="T65" fmla="*/ 8 h 192"/>
                <a:gd name="T66" fmla="*/ 104 w 112"/>
                <a:gd name="T67" fmla="*/ 0 h 192"/>
                <a:gd name="T68" fmla="*/ 112 w 112"/>
                <a:gd name="T69" fmla="*/ 184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12" h="192">
                  <a:moveTo>
                    <a:pt x="28" y="148"/>
                  </a:moveTo>
                  <a:cubicBezTo>
                    <a:pt x="24" y="148"/>
                    <a:pt x="24" y="148"/>
                    <a:pt x="24" y="148"/>
                  </a:cubicBezTo>
                  <a:cubicBezTo>
                    <a:pt x="24" y="52"/>
                    <a:pt x="24" y="52"/>
                    <a:pt x="24" y="52"/>
                  </a:cubicBezTo>
                  <a:cubicBezTo>
                    <a:pt x="28" y="52"/>
                    <a:pt x="28" y="52"/>
                    <a:pt x="28" y="52"/>
                  </a:cubicBezTo>
                  <a:lnTo>
                    <a:pt x="28" y="148"/>
                  </a:lnTo>
                  <a:close/>
                  <a:moveTo>
                    <a:pt x="32" y="172"/>
                  </a:moveTo>
                  <a:cubicBezTo>
                    <a:pt x="8" y="172"/>
                    <a:pt x="8" y="172"/>
                    <a:pt x="8" y="172"/>
                  </a:cubicBezTo>
                  <a:cubicBezTo>
                    <a:pt x="8" y="184"/>
                    <a:pt x="8" y="184"/>
                    <a:pt x="8" y="184"/>
                  </a:cubicBezTo>
                  <a:cubicBezTo>
                    <a:pt x="32" y="184"/>
                    <a:pt x="32" y="184"/>
                    <a:pt x="32" y="184"/>
                  </a:cubicBezTo>
                  <a:lnTo>
                    <a:pt x="32" y="172"/>
                  </a:lnTo>
                  <a:close/>
                  <a:moveTo>
                    <a:pt x="32" y="35"/>
                  </a:moveTo>
                  <a:cubicBezTo>
                    <a:pt x="8" y="35"/>
                    <a:pt x="8" y="35"/>
                    <a:pt x="8" y="35"/>
                  </a:cubicBezTo>
                  <a:cubicBezTo>
                    <a:pt x="8" y="164"/>
                    <a:pt x="8" y="164"/>
                    <a:pt x="8" y="164"/>
                  </a:cubicBezTo>
                  <a:cubicBezTo>
                    <a:pt x="32" y="164"/>
                    <a:pt x="32" y="164"/>
                    <a:pt x="32" y="164"/>
                  </a:cubicBezTo>
                  <a:lnTo>
                    <a:pt x="32" y="35"/>
                  </a:lnTo>
                  <a:close/>
                  <a:moveTo>
                    <a:pt x="32" y="192"/>
                  </a:moveTo>
                  <a:cubicBezTo>
                    <a:pt x="8" y="192"/>
                    <a:pt x="8" y="192"/>
                    <a:pt x="8" y="192"/>
                  </a:cubicBezTo>
                  <a:cubicBezTo>
                    <a:pt x="3" y="192"/>
                    <a:pt x="0" y="188"/>
                    <a:pt x="0" y="184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4"/>
                    <a:pt x="0" y="33"/>
                    <a:pt x="0" y="32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4" y="2"/>
                    <a:pt x="16" y="0"/>
                    <a:pt x="20" y="0"/>
                  </a:cubicBezTo>
                  <a:cubicBezTo>
                    <a:pt x="23" y="0"/>
                    <a:pt x="26" y="2"/>
                    <a:pt x="27" y="4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33"/>
                    <a:pt x="40" y="34"/>
                    <a:pt x="40" y="35"/>
                  </a:cubicBezTo>
                  <a:cubicBezTo>
                    <a:pt x="40" y="184"/>
                    <a:pt x="40" y="184"/>
                    <a:pt x="40" y="184"/>
                  </a:cubicBezTo>
                  <a:cubicBezTo>
                    <a:pt x="40" y="188"/>
                    <a:pt x="36" y="192"/>
                    <a:pt x="32" y="192"/>
                  </a:cubicBezTo>
                  <a:close/>
                  <a:moveTo>
                    <a:pt x="108" y="164"/>
                  </a:moveTo>
                  <a:cubicBezTo>
                    <a:pt x="84" y="164"/>
                    <a:pt x="84" y="164"/>
                    <a:pt x="84" y="164"/>
                  </a:cubicBezTo>
                  <a:cubicBezTo>
                    <a:pt x="84" y="172"/>
                    <a:pt x="84" y="172"/>
                    <a:pt x="84" y="172"/>
                  </a:cubicBezTo>
                  <a:cubicBezTo>
                    <a:pt x="108" y="172"/>
                    <a:pt x="108" y="172"/>
                    <a:pt x="108" y="172"/>
                  </a:cubicBezTo>
                  <a:lnTo>
                    <a:pt x="108" y="164"/>
                  </a:lnTo>
                  <a:close/>
                  <a:moveTo>
                    <a:pt x="108" y="140"/>
                  </a:moveTo>
                  <a:cubicBezTo>
                    <a:pt x="92" y="140"/>
                    <a:pt x="92" y="140"/>
                    <a:pt x="92" y="140"/>
                  </a:cubicBezTo>
                  <a:cubicBezTo>
                    <a:pt x="92" y="148"/>
                    <a:pt x="92" y="148"/>
                    <a:pt x="92" y="148"/>
                  </a:cubicBezTo>
                  <a:cubicBezTo>
                    <a:pt x="108" y="148"/>
                    <a:pt x="108" y="148"/>
                    <a:pt x="108" y="148"/>
                  </a:cubicBezTo>
                  <a:lnTo>
                    <a:pt x="108" y="140"/>
                  </a:lnTo>
                  <a:close/>
                  <a:moveTo>
                    <a:pt x="108" y="116"/>
                  </a:moveTo>
                  <a:cubicBezTo>
                    <a:pt x="84" y="116"/>
                    <a:pt x="84" y="116"/>
                    <a:pt x="84" y="116"/>
                  </a:cubicBezTo>
                  <a:cubicBezTo>
                    <a:pt x="84" y="124"/>
                    <a:pt x="84" y="124"/>
                    <a:pt x="84" y="124"/>
                  </a:cubicBezTo>
                  <a:cubicBezTo>
                    <a:pt x="108" y="124"/>
                    <a:pt x="108" y="124"/>
                    <a:pt x="108" y="124"/>
                  </a:cubicBezTo>
                  <a:lnTo>
                    <a:pt x="108" y="116"/>
                  </a:lnTo>
                  <a:close/>
                  <a:moveTo>
                    <a:pt x="108" y="92"/>
                  </a:moveTo>
                  <a:cubicBezTo>
                    <a:pt x="92" y="92"/>
                    <a:pt x="92" y="92"/>
                    <a:pt x="92" y="92"/>
                  </a:cubicBezTo>
                  <a:cubicBezTo>
                    <a:pt x="92" y="100"/>
                    <a:pt x="92" y="100"/>
                    <a:pt x="92" y="100"/>
                  </a:cubicBezTo>
                  <a:cubicBezTo>
                    <a:pt x="108" y="100"/>
                    <a:pt x="108" y="100"/>
                    <a:pt x="108" y="100"/>
                  </a:cubicBezTo>
                  <a:lnTo>
                    <a:pt x="108" y="92"/>
                  </a:lnTo>
                  <a:close/>
                  <a:moveTo>
                    <a:pt x="108" y="68"/>
                  </a:moveTo>
                  <a:cubicBezTo>
                    <a:pt x="84" y="68"/>
                    <a:pt x="84" y="68"/>
                    <a:pt x="84" y="68"/>
                  </a:cubicBezTo>
                  <a:cubicBezTo>
                    <a:pt x="84" y="76"/>
                    <a:pt x="84" y="76"/>
                    <a:pt x="84" y="76"/>
                  </a:cubicBezTo>
                  <a:cubicBezTo>
                    <a:pt x="108" y="76"/>
                    <a:pt x="108" y="76"/>
                    <a:pt x="108" y="76"/>
                  </a:cubicBezTo>
                  <a:lnTo>
                    <a:pt x="108" y="68"/>
                  </a:lnTo>
                  <a:close/>
                  <a:moveTo>
                    <a:pt x="108" y="44"/>
                  </a:moveTo>
                  <a:cubicBezTo>
                    <a:pt x="92" y="44"/>
                    <a:pt x="92" y="44"/>
                    <a:pt x="92" y="44"/>
                  </a:cubicBezTo>
                  <a:cubicBezTo>
                    <a:pt x="92" y="52"/>
                    <a:pt x="92" y="52"/>
                    <a:pt x="92" y="52"/>
                  </a:cubicBezTo>
                  <a:cubicBezTo>
                    <a:pt x="108" y="52"/>
                    <a:pt x="108" y="52"/>
                    <a:pt x="108" y="52"/>
                  </a:cubicBezTo>
                  <a:lnTo>
                    <a:pt x="108" y="44"/>
                  </a:lnTo>
                  <a:close/>
                  <a:moveTo>
                    <a:pt x="108" y="20"/>
                  </a:moveTo>
                  <a:cubicBezTo>
                    <a:pt x="84" y="20"/>
                    <a:pt x="84" y="20"/>
                    <a:pt x="84" y="20"/>
                  </a:cubicBezTo>
                  <a:cubicBezTo>
                    <a:pt x="84" y="28"/>
                    <a:pt x="84" y="28"/>
                    <a:pt x="84" y="28"/>
                  </a:cubicBezTo>
                  <a:cubicBezTo>
                    <a:pt x="108" y="28"/>
                    <a:pt x="108" y="28"/>
                    <a:pt x="108" y="28"/>
                  </a:cubicBezTo>
                  <a:lnTo>
                    <a:pt x="108" y="20"/>
                  </a:lnTo>
                  <a:close/>
                  <a:moveTo>
                    <a:pt x="104" y="192"/>
                  </a:moveTo>
                  <a:cubicBezTo>
                    <a:pt x="64" y="192"/>
                    <a:pt x="64" y="192"/>
                    <a:pt x="64" y="192"/>
                  </a:cubicBezTo>
                  <a:cubicBezTo>
                    <a:pt x="59" y="192"/>
                    <a:pt x="56" y="188"/>
                    <a:pt x="56" y="184"/>
                  </a:cubicBezTo>
                  <a:cubicBezTo>
                    <a:pt x="56" y="8"/>
                    <a:pt x="56" y="8"/>
                    <a:pt x="56" y="8"/>
                  </a:cubicBezTo>
                  <a:cubicBezTo>
                    <a:pt x="56" y="3"/>
                    <a:pt x="59" y="0"/>
                    <a:pt x="64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108" y="0"/>
                    <a:pt x="112" y="3"/>
                    <a:pt x="112" y="8"/>
                  </a:cubicBezTo>
                  <a:cubicBezTo>
                    <a:pt x="112" y="184"/>
                    <a:pt x="112" y="184"/>
                    <a:pt x="112" y="184"/>
                  </a:cubicBezTo>
                  <a:cubicBezTo>
                    <a:pt x="112" y="188"/>
                    <a:pt x="108" y="192"/>
                    <a:pt x="104" y="19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61" tIns="45731" rIns="91461" bIns="45731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5" name="图片 24">
            <a:extLst>
              <a:ext uri="{FF2B5EF4-FFF2-40B4-BE49-F238E27FC236}">
                <a16:creationId xmlns:a16="http://schemas.microsoft.com/office/drawing/2014/main" id="{75609223-0E62-4601-BB7A-6BCEC09820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504" y="-49756"/>
            <a:ext cx="4284651" cy="1663593"/>
          </a:xfrm>
          <a:prstGeom prst="rect">
            <a:avLst/>
          </a:pr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关键技术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744702" y="1983088"/>
            <a:ext cx="5079301" cy="923395"/>
            <a:chOff x="744702" y="1983088"/>
            <a:chExt cx="5079301" cy="923395"/>
          </a:xfrm>
        </p:grpSpPr>
        <p:grpSp>
          <p:nvGrpSpPr>
            <p:cNvPr id="3" name="组合 2"/>
            <p:cNvGrpSpPr/>
            <p:nvPr/>
          </p:nvGrpSpPr>
          <p:grpSpPr>
            <a:xfrm>
              <a:off x="744702" y="1997602"/>
              <a:ext cx="908881" cy="908881"/>
              <a:chOff x="645333" y="1937975"/>
              <a:chExt cx="908881" cy="908881"/>
            </a:xfrm>
          </p:grpSpPr>
          <p:sp>
            <p:nvSpPr>
              <p:cNvPr id="16" name="椭圆 15"/>
              <p:cNvSpPr/>
              <p:nvPr/>
            </p:nvSpPr>
            <p:spPr>
              <a:xfrm>
                <a:off x="645333" y="1937975"/>
                <a:ext cx="908881" cy="908881"/>
              </a:xfrm>
              <a:prstGeom prst="ellipse">
                <a:avLst/>
              </a:prstGeom>
              <a:solidFill>
                <a:srgbClr val="0A418B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Freeform 48"/>
              <p:cNvSpPr>
                <a:spLocks noEditPoints="1"/>
              </p:cNvSpPr>
              <p:nvPr/>
            </p:nvSpPr>
            <p:spPr bwMode="auto">
              <a:xfrm>
                <a:off x="885371" y="2184092"/>
                <a:ext cx="427403" cy="409110"/>
              </a:xfrm>
              <a:custGeom>
                <a:avLst/>
                <a:gdLst>
                  <a:gd name="T0" fmla="*/ 419 w 628"/>
                  <a:gd name="T1" fmla="*/ 232 h 600"/>
                  <a:gd name="T2" fmla="*/ 411 w 628"/>
                  <a:gd name="T3" fmla="*/ 249 h 600"/>
                  <a:gd name="T4" fmla="*/ 408 w 628"/>
                  <a:gd name="T5" fmla="*/ 261 h 600"/>
                  <a:gd name="T6" fmla="*/ 409 w 628"/>
                  <a:gd name="T7" fmla="*/ 283 h 600"/>
                  <a:gd name="T8" fmla="*/ 417 w 628"/>
                  <a:gd name="T9" fmla="*/ 304 h 600"/>
                  <a:gd name="T10" fmla="*/ 424 w 628"/>
                  <a:gd name="T11" fmla="*/ 315 h 600"/>
                  <a:gd name="T12" fmla="*/ 441 w 628"/>
                  <a:gd name="T13" fmla="*/ 330 h 600"/>
                  <a:gd name="T14" fmla="*/ 453 w 628"/>
                  <a:gd name="T15" fmla="*/ 335 h 600"/>
                  <a:gd name="T16" fmla="*/ 478 w 628"/>
                  <a:gd name="T17" fmla="*/ 200 h 600"/>
                  <a:gd name="T18" fmla="*/ 449 w 628"/>
                  <a:gd name="T19" fmla="*/ 206 h 600"/>
                  <a:gd name="T20" fmla="*/ 433 w 628"/>
                  <a:gd name="T21" fmla="*/ 216 h 600"/>
                  <a:gd name="T22" fmla="*/ 425 w 628"/>
                  <a:gd name="T23" fmla="*/ 224 h 600"/>
                  <a:gd name="T24" fmla="*/ 384 w 628"/>
                  <a:gd name="T25" fmla="*/ 70 h 600"/>
                  <a:gd name="T26" fmla="*/ 314 w 628"/>
                  <a:gd name="T27" fmla="*/ 140 h 600"/>
                  <a:gd name="T28" fmla="*/ 379 w 628"/>
                  <a:gd name="T29" fmla="*/ 283 h 600"/>
                  <a:gd name="T30" fmla="*/ 379 w 628"/>
                  <a:gd name="T31" fmla="*/ 254 h 600"/>
                  <a:gd name="T32" fmla="*/ 359 w 628"/>
                  <a:gd name="T33" fmla="*/ 154 h 600"/>
                  <a:gd name="T34" fmla="*/ 250 w 628"/>
                  <a:gd name="T35" fmla="*/ 270 h 600"/>
                  <a:gd name="T36" fmla="*/ 314 w 628"/>
                  <a:gd name="T37" fmla="*/ 396 h 600"/>
                  <a:gd name="T38" fmla="*/ 282 w 628"/>
                  <a:gd name="T39" fmla="*/ 400 h 600"/>
                  <a:gd name="T40" fmla="*/ 267 w 628"/>
                  <a:gd name="T41" fmla="*/ 382 h 600"/>
                  <a:gd name="T42" fmla="*/ 257 w 628"/>
                  <a:gd name="T43" fmla="*/ 374 h 600"/>
                  <a:gd name="T44" fmla="*/ 214 w 628"/>
                  <a:gd name="T45" fmla="*/ 356 h 600"/>
                  <a:gd name="T46" fmla="*/ 195 w 628"/>
                  <a:gd name="T47" fmla="*/ 354 h 600"/>
                  <a:gd name="T48" fmla="*/ 0 w 628"/>
                  <a:gd name="T49" fmla="*/ 600 h 600"/>
                  <a:gd name="T50" fmla="*/ 83 w 628"/>
                  <a:gd name="T51" fmla="*/ 454 h 600"/>
                  <a:gd name="T52" fmla="*/ 216 w 628"/>
                  <a:gd name="T53" fmla="*/ 454 h 600"/>
                  <a:gd name="T54" fmla="*/ 301 w 628"/>
                  <a:gd name="T55" fmla="*/ 600 h 600"/>
                  <a:gd name="T56" fmla="*/ 282 w 628"/>
                  <a:gd name="T57" fmla="*/ 400 h 600"/>
                  <a:gd name="T58" fmla="*/ 433 w 628"/>
                  <a:gd name="T59" fmla="*/ 354 h 600"/>
                  <a:gd name="T60" fmla="*/ 413 w 628"/>
                  <a:gd name="T61" fmla="*/ 356 h 600"/>
                  <a:gd name="T62" fmla="*/ 361 w 628"/>
                  <a:gd name="T63" fmla="*/ 382 h 600"/>
                  <a:gd name="T64" fmla="*/ 353 w 628"/>
                  <a:gd name="T65" fmla="*/ 391 h 600"/>
                  <a:gd name="T66" fmla="*/ 389 w 628"/>
                  <a:gd name="T67" fmla="*/ 600 h 600"/>
                  <a:gd name="T68" fmla="*/ 410 w 628"/>
                  <a:gd name="T69" fmla="*/ 600 h 600"/>
                  <a:gd name="T70" fmla="*/ 564 w 628"/>
                  <a:gd name="T71" fmla="*/ 454 h 600"/>
                  <a:gd name="T72" fmla="*/ 628 w 628"/>
                  <a:gd name="T73" fmla="*/ 460 h 600"/>
                  <a:gd name="T74" fmla="*/ 151 w 628"/>
                  <a:gd name="T75" fmla="*/ 340 h 600"/>
                  <a:gd name="T76" fmla="*/ 186 w 628"/>
                  <a:gd name="T77" fmla="*/ 330 h 600"/>
                  <a:gd name="T78" fmla="*/ 196 w 628"/>
                  <a:gd name="T79" fmla="*/ 323 h 600"/>
                  <a:gd name="T80" fmla="*/ 216 w 628"/>
                  <a:gd name="T81" fmla="*/ 295 h 600"/>
                  <a:gd name="T82" fmla="*/ 219 w 628"/>
                  <a:gd name="T83" fmla="*/ 281 h 600"/>
                  <a:gd name="T84" fmla="*/ 219 w 628"/>
                  <a:gd name="T85" fmla="*/ 258 h 600"/>
                  <a:gd name="T86" fmla="*/ 214 w 628"/>
                  <a:gd name="T87" fmla="*/ 241 h 600"/>
                  <a:gd name="T88" fmla="*/ 208 w 628"/>
                  <a:gd name="T89" fmla="*/ 231 h 600"/>
                  <a:gd name="T90" fmla="*/ 195 w 628"/>
                  <a:gd name="T91" fmla="*/ 217 h 600"/>
                  <a:gd name="T92" fmla="*/ 186 w 628"/>
                  <a:gd name="T93" fmla="*/ 210 h 600"/>
                  <a:gd name="T94" fmla="*/ 151 w 628"/>
                  <a:gd name="T95" fmla="*/ 20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628" h="600">
                    <a:moveTo>
                      <a:pt x="425" y="224"/>
                    </a:moveTo>
                    <a:cubicBezTo>
                      <a:pt x="423" y="226"/>
                      <a:pt x="421" y="229"/>
                      <a:pt x="420" y="231"/>
                    </a:cubicBezTo>
                    <a:cubicBezTo>
                      <a:pt x="419" y="231"/>
                      <a:pt x="419" y="232"/>
                      <a:pt x="419" y="232"/>
                    </a:cubicBezTo>
                    <a:cubicBezTo>
                      <a:pt x="418" y="234"/>
                      <a:pt x="416" y="236"/>
                      <a:pt x="415" y="239"/>
                    </a:cubicBezTo>
                    <a:cubicBezTo>
                      <a:pt x="415" y="240"/>
                      <a:pt x="414" y="240"/>
                      <a:pt x="414" y="241"/>
                    </a:cubicBezTo>
                    <a:cubicBezTo>
                      <a:pt x="413" y="244"/>
                      <a:pt x="412" y="246"/>
                      <a:pt x="411" y="249"/>
                    </a:cubicBezTo>
                    <a:cubicBezTo>
                      <a:pt x="411" y="249"/>
                      <a:pt x="411" y="250"/>
                      <a:pt x="411" y="250"/>
                    </a:cubicBezTo>
                    <a:cubicBezTo>
                      <a:pt x="410" y="253"/>
                      <a:pt x="409" y="255"/>
                      <a:pt x="409" y="258"/>
                    </a:cubicBezTo>
                    <a:cubicBezTo>
                      <a:pt x="409" y="259"/>
                      <a:pt x="409" y="260"/>
                      <a:pt x="408" y="261"/>
                    </a:cubicBezTo>
                    <a:cubicBezTo>
                      <a:pt x="408" y="264"/>
                      <a:pt x="408" y="267"/>
                      <a:pt x="408" y="270"/>
                    </a:cubicBezTo>
                    <a:cubicBezTo>
                      <a:pt x="408" y="274"/>
                      <a:pt x="408" y="278"/>
                      <a:pt x="409" y="281"/>
                    </a:cubicBezTo>
                    <a:cubicBezTo>
                      <a:pt x="409" y="282"/>
                      <a:pt x="409" y="283"/>
                      <a:pt x="409" y="283"/>
                    </a:cubicBezTo>
                    <a:cubicBezTo>
                      <a:pt x="410" y="287"/>
                      <a:pt x="411" y="290"/>
                      <a:pt x="412" y="293"/>
                    </a:cubicBezTo>
                    <a:cubicBezTo>
                      <a:pt x="412" y="294"/>
                      <a:pt x="412" y="294"/>
                      <a:pt x="412" y="295"/>
                    </a:cubicBezTo>
                    <a:cubicBezTo>
                      <a:pt x="414" y="298"/>
                      <a:pt x="415" y="301"/>
                      <a:pt x="417" y="304"/>
                    </a:cubicBezTo>
                    <a:cubicBezTo>
                      <a:pt x="417" y="305"/>
                      <a:pt x="417" y="305"/>
                      <a:pt x="418" y="306"/>
                    </a:cubicBezTo>
                    <a:cubicBezTo>
                      <a:pt x="420" y="309"/>
                      <a:pt x="422" y="312"/>
                      <a:pt x="424" y="315"/>
                    </a:cubicBezTo>
                    <a:cubicBezTo>
                      <a:pt x="424" y="315"/>
                      <a:pt x="424" y="315"/>
                      <a:pt x="424" y="315"/>
                    </a:cubicBezTo>
                    <a:cubicBezTo>
                      <a:pt x="427" y="318"/>
                      <a:pt x="429" y="320"/>
                      <a:pt x="432" y="323"/>
                    </a:cubicBezTo>
                    <a:cubicBezTo>
                      <a:pt x="432" y="323"/>
                      <a:pt x="432" y="323"/>
                      <a:pt x="432" y="323"/>
                    </a:cubicBezTo>
                    <a:cubicBezTo>
                      <a:pt x="435" y="326"/>
                      <a:pt x="438" y="328"/>
                      <a:pt x="441" y="330"/>
                    </a:cubicBezTo>
                    <a:cubicBezTo>
                      <a:pt x="442" y="330"/>
                      <a:pt x="442" y="330"/>
                      <a:pt x="442" y="330"/>
                    </a:cubicBezTo>
                    <a:cubicBezTo>
                      <a:pt x="446" y="332"/>
                      <a:pt x="449" y="334"/>
                      <a:pt x="452" y="335"/>
                    </a:cubicBezTo>
                    <a:cubicBezTo>
                      <a:pt x="453" y="335"/>
                      <a:pt x="453" y="335"/>
                      <a:pt x="453" y="335"/>
                    </a:cubicBezTo>
                    <a:cubicBezTo>
                      <a:pt x="461" y="338"/>
                      <a:pt x="469" y="340"/>
                      <a:pt x="478" y="340"/>
                    </a:cubicBezTo>
                    <a:cubicBezTo>
                      <a:pt x="516" y="340"/>
                      <a:pt x="547" y="309"/>
                      <a:pt x="547" y="270"/>
                    </a:cubicBezTo>
                    <a:cubicBezTo>
                      <a:pt x="547" y="231"/>
                      <a:pt x="516" y="200"/>
                      <a:pt x="478" y="200"/>
                    </a:cubicBezTo>
                    <a:cubicBezTo>
                      <a:pt x="468" y="200"/>
                      <a:pt x="458" y="202"/>
                      <a:pt x="450" y="206"/>
                    </a:cubicBezTo>
                    <a:cubicBezTo>
                      <a:pt x="450" y="206"/>
                      <a:pt x="450" y="206"/>
                      <a:pt x="450" y="206"/>
                    </a:cubicBezTo>
                    <a:cubicBezTo>
                      <a:pt x="449" y="206"/>
                      <a:pt x="449" y="206"/>
                      <a:pt x="449" y="206"/>
                    </a:cubicBezTo>
                    <a:cubicBezTo>
                      <a:pt x="446" y="208"/>
                      <a:pt x="444" y="209"/>
                      <a:pt x="442" y="210"/>
                    </a:cubicBezTo>
                    <a:cubicBezTo>
                      <a:pt x="441" y="210"/>
                      <a:pt x="441" y="211"/>
                      <a:pt x="440" y="211"/>
                    </a:cubicBezTo>
                    <a:cubicBezTo>
                      <a:pt x="438" y="213"/>
                      <a:pt x="435" y="215"/>
                      <a:pt x="433" y="216"/>
                    </a:cubicBezTo>
                    <a:cubicBezTo>
                      <a:pt x="433" y="217"/>
                      <a:pt x="432" y="217"/>
                      <a:pt x="432" y="217"/>
                    </a:cubicBezTo>
                    <a:cubicBezTo>
                      <a:pt x="430" y="219"/>
                      <a:pt x="428" y="221"/>
                      <a:pt x="426" y="223"/>
                    </a:cubicBezTo>
                    <a:cubicBezTo>
                      <a:pt x="426" y="223"/>
                      <a:pt x="425" y="224"/>
                      <a:pt x="425" y="224"/>
                    </a:cubicBezTo>
                    <a:close/>
                    <a:moveTo>
                      <a:pt x="314" y="140"/>
                    </a:moveTo>
                    <a:lnTo>
                      <a:pt x="314" y="140"/>
                    </a:lnTo>
                    <a:cubicBezTo>
                      <a:pt x="353" y="140"/>
                      <a:pt x="384" y="108"/>
                      <a:pt x="384" y="70"/>
                    </a:cubicBezTo>
                    <a:cubicBezTo>
                      <a:pt x="384" y="31"/>
                      <a:pt x="353" y="0"/>
                      <a:pt x="314" y="0"/>
                    </a:cubicBezTo>
                    <a:cubicBezTo>
                      <a:pt x="275" y="0"/>
                      <a:pt x="244" y="31"/>
                      <a:pt x="244" y="70"/>
                    </a:cubicBezTo>
                    <a:cubicBezTo>
                      <a:pt x="244" y="108"/>
                      <a:pt x="275" y="140"/>
                      <a:pt x="314" y="140"/>
                    </a:cubicBezTo>
                    <a:close/>
                    <a:moveTo>
                      <a:pt x="379" y="336"/>
                    </a:moveTo>
                    <a:lnTo>
                      <a:pt x="379" y="336"/>
                    </a:lnTo>
                    <a:lnTo>
                      <a:pt x="379" y="283"/>
                    </a:lnTo>
                    <a:cubicBezTo>
                      <a:pt x="379" y="279"/>
                      <a:pt x="378" y="274"/>
                      <a:pt x="378" y="270"/>
                    </a:cubicBezTo>
                    <a:cubicBezTo>
                      <a:pt x="378" y="266"/>
                      <a:pt x="379" y="262"/>
                      <a:pt x="379" y="257"/>
                    </a:cubicBezTo>
                    <a:lnTo>
                      <a:pt x="379" y="254"/>
                    </a:lnTo>
                    <a:lnTo>
                      <a:pt x="380" y="254"/>
                    </a:lnTo>
                    <a:cubicBezTo>
                      <a:pt x="385" y="223"/>
                      <a:pt x="404" y="197"/>
                      <a:pt x="431" y="183"/>
                    </a:cubicBezTo>
                    <a:cubicBezTo>
                      <a:pt x="412" y="165"/>
                      <a:pt x="387" y="154"/>
                      <a:pt x="359" y="154"/>
                    </a:cubicBezTo>
                    <a:lnTo>
                      <a:pt x="269" y="154"/>
                    </a:lnTo>
                    <a:cubicBezTo>
                      <a:pt x="241" y="154"/>
                      <a:pt x="216" y="165"/>
                      <a:pt x="197" y="183"/>
                    </a:cubicBezTo>
                    <a:cubicBezTo>
                      <a:pt x="228" y="199"/>
                      <a:pt x="250" y="232"/>
                      <a:pt x="250" y="270"/>
                    </a:cubicBezTo>
                    <a:cubicBezTo>
                      <a:pt x="250" y="278"/>
                      <a:pt x="249" y="285"/>
                      <a:pt x="247" y="293"/>
                    </a:cubicBezTo>
                    <a:lnTo>
                      <a:pt x="247" y="335"/>
                    </a:lnTo>
                    <a:cubicBezTo>
                      <a:pt x="276" y="347"/>
                      <a:pt x="299" y="369"/>
                      <a:pt x="314" y="396"/>
                    </a:cubicBezTo>
                    <a:cubicBezTo>
                      <a:pt x="328" y="369"/>
                      <a:pt x="352" y="348"/>
                      <a:pt x="379" y="336"/>
                    </a:cubicBezTo>
                    <a:close/>
                    <a:moveTo>
                      <a:pt x="282" y="400"/>
                    </a:moveTo>
                    <a:lnTo>
                      <a:pt x="282" y="400"/>
                    </a:lnTo>
                    <a:cubicBezTo>
                      <a:pt x="280" y="397"/>
                      <a:pt x="278" y="394"/>
                      <a:pt x="275" y="391"/>
                    </a:cubicBezTo>
                    <a:cubicBezTo>
                      <a:pt x="275" y="390"/>
                      <a:pt x="274" y="390"/>
                      <a:pt x="274" y="390"/>
                    </a:cubicBezTo>
                    <a:cubicBezTo>
                      <a:pt x="272" y="387"/>
                      <a:pt x="270" y="385"/>
                      <a:pt x="267" y="382"/>
                    </a:cubicBezTo>
                    <a:cubicBezTo>
                      <a:pt x="267" y="382"/>
                      <a:pt x="266" y="382"/>
                      <a:pt x="266" y="381"/>
                    </a:cubicBezTo>
                    <a:cubicBezTo>
                      <a:pt x="263" y="379"/>
                      <a:pt x="261" y="377"/>
                      <a:pt x="258" y="375"/>
                    </a:cubicBezTo>
                    <a:cubicBezTo>
                      <a:pt x="257" y="374"/>
                      <a:pt x="257" y="374"/>
                      <a:pt x="257" y="374"/>
                    </a:cubicBezTo>
                    <a:cubicBezTo>
                      <a:pt x="247" y="367"/>
                      <a:pt x="237" y="362"/>
                      <a:pt x="225" y="359"/>
                    </a:cubicBezTo>
                    <a:cubicBezTo>
                      <a:pt x="223" y="358"/>
                      <a:pt x="220" y="357"/>
                      <a:pt x="218" y="357"/>
                    </a:cubicBezTo>
                    <a:cubicBezTo>
                      <a:pt x="217" y="356"/>
                      <a:pt x="215" y="356"/>
                      <a:pt x="214" y="356"/>
                    </a:cubicBezTo>
                    <a:cubicBezTo>
                      <a:pt x="212" y="356"/>
                      <a:pt x="210" y="355"/>
                      <a:pt x="208" y="355"/>
                    </a:cubicBezTo>
                    <a:cubicBezTo>
                      <a:pt x="207" y="355"/>
                      <a:pt x="206" y="355"/>
                      <a:pt x="205" y="355"/>
                    </a:cubicBezTo>
                    <a:cubicBezTo>
                      <a:pt x="202" y="354"/>
                      <a:pt x="199" y="354"/>
                      <a:pt x="195" y="354"/>
                    </a:cubicBezTo>
                    <a:lnTo>
                      <a:pt x="105" y="354"/>
                    </a:lnTo>
                    <a:cubicBezTo>
                      <a:pt x="47" y="354"/>
                      <a:pt x="0" y="401"/>
                      <a:pt x="0" y="460"/>
                    </a:cubicBezTo>
                    <a:lnTo>
                      <a:pt x="0" y="600"/>
                    </a:lnTo>
                    <a:lnTo>
                      <a:pt x="62" y="600"/>
                    </a:lnTo>
                    <a:lnTo>
                      <a:pt x="62" y="454"/>
                    </a:lnTo>
                    <a:lnTo>
                      <a:pt x="83" y="454"/>
                    </a:lnTo>
                    <a:lnTo>
                      <a:pt x="83" y="600"/>
                    </a:lnTo>
                    <a:lnTo>
                      <a:pt x="216" y="600"/>
                    </a:lnTo>
                    <a:lnTo>
                      <a:pt x="216" y="454"/>
                    </a:lnTo>
                    <a:lnTo>
                      <a:pt x="237" y="454"/>
                    </a:lnTo>
                    <a:lnTo>
                      <a:pt x="237" y="600"/>
                    </a:lnTo>
                    <a:lnTo>
                      <a:pt x="301" y="600"/>
                    </a:lnTo>
                    <a:lnTo>
                      <a:pt x="301" y="460"/>
                    </a:lnTo>
                    <a:cubicBezTo>
                      <a:pt x="301" y="437"/>
                      <a:pt x="294" y="417"/>
                      <a:pt x="282" y="400"/>
                    </a:cubicBezTo>
                    <a:cubicBezTo>
                      <a:pt x="282" y="400"/>
                      <a:pt x="282" y="400"/>
                      <a:pt x="282" y="400"/>
                    </a:cubicBezTo>
                    <a:close/>
                    <a:moveTo>
                      <a:pt x="523" y="354"/>
                    </a:moveTo>
                    <a:lnTo>
                      <a:pt x="523" y="354"/>
                    </a:lnTo>
                    <a:lnTo>
                      <a:pt x="433" y="354"/>
                    </a:lnTo>
                    <a:cubicBezTo>
                      <a:pt x="429" y="354"/>
                      <a:pt x="426" y="354"/>
                      <a:pt x="423" y="355"/>
                    </a:cubicBezTo>
                    <a:cubicBezTo>
                      <a:pt x="422" y="355"/>
                      <a:pt x="421" y="355"/>
                      <a:pt x="420" y="355"/>
                    </a:cubicBezTo>
                    <a:cubicBezTo>
                      <a:pt x="418" y="355"/>
                      <a:pt x="415" y="356"/>
                      <a:pt x="413" y="356"/>
                    </a:cubicBezTo>
                    <a:cubicBezTo>
                      <a:pt x="412" y="356"/>
                      <a:pt x="411" y="356"/>
                      <a:pt x="410" y="357"/>
                    </a:cubicBezTo>
                    <a:cubicBezTo>
                      <a:pt x="408" y="357"/>
                      <a:pt x="405" y="358"/>
                      <a:pt x="403" y="358"/>
                    </a:cubicBezTo>
                    <a:cubicBezTo>
                      <a:pt x="387" y="363"/>
                      <a:pt x="373" y="371"/>
                      <a:pt x="361" y="382"/>
                    </a:cubicBezTo>
                    <a:cubicBezTo>
                      <a:pt x="361" y="382"/>
                      <a:pt x="361" y="382"/>
                      <a:pt x="361" y="383"/>
                    </a:cubicBezTo>
                    <a:cubicBezTo>
                      <a:pt x="358" y="385"/>
                      <a:pt x="356" y="388"/>
                      <a:pt x="353" y="390"/>
                    </a:cubicBezTo>
                    <a:cubicBezTo>
                      <a:pt x="353" y="390"/>
                      <a:pt x="353" y="391"/>
                      <a:pt x="353" y="391"/>
                    </a:cubicBezTo>
                    <a:cubicBezTo>
                      <a:pt x="337" y="409"/>
                      <a:pt x="327" y="433"/>
                      <a:pt x="327" y="460"/>
                    </a:cubicBezTo>
                    <a:lnTo>
                      <a:pt x="327" y="600"/>
                    </a:lnTo>
                    <a:lnTo>
                      <a:pt x="389" y="600"/>
                    </a:lnTo>
                    <a:lnTo>
                      <a:pt x="389" y="454"/>
                    </a:lnTo>
                    <a:lnTo>
                      <a:pt x="410" y="454"/>
                    </a:lnTo>
                    <a:lnTo>
                      <a:pt x="410" y="600"/>
                    </a:lnTo>
                    <a:lnTo>
                      <a:pt x="543" y="600"/>
                    </a:lnTo>
                    <a:lnTo>
                      <a:pt x="543" y="454"/>
                    </a:lnTo>
                    <a:lnTo>
                      <a:pt x="564" y="454"/>
                    </a:lnTo>
                    <a:lnTo>
                      <a:pt x="564" y="600"/>
                    </a:lnTo>
                    <a:lnTo>
                      <a:pt x="628" y="600"/>
                    </a:lnTo>
                    <a:lnTo>
                      <a:pt x="628" y="460"/>
                    </a:lnTo>
                    <a:cubicBezTo>
                      <a:pt x="628" y="401"/>
                      <a:pt x="581" y="354"/>
                      <a:pt x="523" y="354"/>
                    </a:cubicBezTo>
                    <a:close/>
                    <a:moveTo>
                      <a:pt x="151" y="340"/>
                    </a:moveTo>
                    <a:lnTo>
                      <a:pt x="151" y="340"/>
                    </a:lnTo>
                    <a:cubicBezTo>
                      <a:pt x="159" y="340"/>
                      <a:pt x="167" y="338"/>
                      <a:pt x="175" y="335"/>
                    </a:cubicBezTo>
                    <a:cubicBezTo>
                      <a:pt x="175" y="335"/>
                      <a:pt x="175" y="335"/>
                      <a:pt x="176" y="335"/>
                    </a:cubicBezTo>
                    <a:cubicBezTo>
                      <a:pt x="179" y="334"/>
                      <a:pt x="183" y="332"/>
                      <a:pt x="186" y="330"/>
                    </a:cubicBezTo>
                    <a:cubicBezTo>
                      <a:pt x="186" y="330"/>
                      <a:pt x="186" y="330"/>
                      <a:pt x="186" y="330"/>
                    </a:cubicBezTo>
                    <a:cubicBezTo>
                      <a:pt x="190" y="328"/>
                      <a:pt x="193" y="326"/>
                      <a:pt x="196" y="323"/>
                    </a:cubicBezTo>
                    <a:cubicBezTo>
                      <a:pt x="196" y="323"/>
                      <a:pt x="196" y="323"/>
                      <a:pt x="196" y="323"/>
                    </a:cubicBezTo>
                    <a:cubicBezTo>
                      <a:pt x="202" y="318"/>
                      <a:pt x="206" y="312"/>
                      <a:pt x="210" y="306"/>
                    </a:cubicBezTo>
                    <a:cubicBezTo>
                      <a:pt x="211" y="305"/>
                      <a:pt x="211" y="305"/>
                      <a:pt x="211" y="304"/>
                    </a:cubicBezTo>
                    <a:cubicBezTo>
                      <a:pt x="213" y="301"/>
                      <a:pt x="214" y="298"/>
                      <a:pt x="216" y="295"/>
                    </a:cubicBezTo>
                    <a:cubicBezTo>
                      <a:pt x="216" y="294"/>
                      <a:pt x="216" y="294"/>
                      <a:pt x="216" y="293"/>
                    </a:cubicBezTo>
                    <a:cubicBezTo>
                      <a:pt x="217" y="290"/>
                      <a:pt x="218" y="287"/>
                      <a:pt x="219" y="283"/>
                    </a:cubicBezTo>
                    <a:cubicBezTo>
                      <a:pt x="219" y="282"/>
                      <a:pt x="219" y="282"/>
                      <a:pt x="219" y="281"/>
                    </a:cubicBezTo>
                    <a:cubicBezTo>
                      <a:pt x="220" y="278"/>
                      <a:pt x="220" y="274"/>
                      <a:pt x="220" y="270"/>
                    </a:cubicBezTo>
                    <a:cubicBezTo>
                      <a:pt x="220" y="267"/>
                      <a:pt x="220" y="264"/>
                      <a:pt x="220" y="261"/>
                    </a:cubicBezTo>
                    <a:cubicBezTo>
                      <a:pt x="219" y="260"/>
                      <a:pt x="219" y="259"/>
                      <a:pt x="219" y="258"/>
                    </a:cubicBezTo>
                    <a:cubicBezTo>
                      <a:pt x="219" y="255"/>
                      <a:pt x="218" y="252"/>
                      <a:pt x="217" y="250"/>
                    </a:cubicBezTo>
                    <a:cubicBezTo>
                      <a:pt x="217" y="249"/>
                      <a:pt x="217" y="249"/>
                      <a:pt x="217" y="249"/>
                    </a:cubicBezTo>
                    <a:cubicBezTo>
                      <a:pt x="216" y="246"/>
                      <a:pt x="215" y="244"/>
                      <a:pt x="214" y="241"/>
                    </a:cubicBezTo>
                    <a:cubicBezTo>
                      <a:pt x="214" y="240"/>
                      <a:pt x="213" y="240"/>
                      <a:pt x="213" y="239"/>
                    </a:cubicBezTo>
                    <a:cubicBezTo>
                      <a:pt x="212" y="236"/>
                      <a:pt x="210" y="234"/>
                      <a:pt x="209" y="231"/>
                    </a:cubicBezTo>
                    <a:lnTo>
                      <a:pt x="208" y="231"/>
                    </a:lnTo>
                    <a:cubicBezTo>
                      <a:pt x="207" y="229"/>
                      <a:pt x="205" y="226"/>
                      <a:pt x="203" y="224"/>
                    </a:cubicBezTo>
                    <a:cubicBezTo>
                      <a:pt x="203" y="224"/>
                      <a:pt x="202" y="223"/>
                      <a:pt x="202" y="223"/>
                    </a:cubicBezTo>
                    <a:cubicBezTo>
                      <a:pt x="200" y="221"/>
                      <a:pt x="198" y="219"/>
                      <a:pt x="195" y="217"/>
                    </a:cubicBezTo>
                    <a:cubicBezTo>
                      <a:pt x="195" y="217"/>
                      <a:pt x="195" y="217"/>
                      <a:pt x="195" y="216"/>
                    </a:cubicBezTo>
                    <a:cubicBezTo>
                      <a:pt x="193" y="215"/>
                      <a:pt x="190" y="213"/>
                      <a:pt x="188" y="211"/>
                    </a:cubicBezTo>
                    <a:cubicBezTo>
                      <a:pt x="187" y="211"/>
                      <a:pt x="187" y="210"/>
                      <a:pt x="186" y="210"/>
                    </a:cubicBezTo>
                    <a:cubicBezTo>
                      <a:pt x="184" y="209"/>
                      <a:pt x="181" y="207"/>
                      <a:pt x="179" y="206"/>
                    </a:cubicBezTo>
                    <a:cubicBezTo>
                      <a:pt x="179" y="206"/>
                      <a:pt x="178" y="206"/>
                      <a:pt x="178" y="206"/>
                    </a:cubicBezTo>
                    <a:cubicBezTo>
                      <a:pt x="170" y="202"/>
                      <a:pt x="160" y="200"/>
                      <a:pt x="151" y="200"/>
                    </a:cubicBezTo>
                    <a:cubicBezTo>
                      <a:pt x="112" y="200"/>
                      <a:pt x="81" y="231"/>
                      <a:pt x="81" y="270"/>
                    </a:cubicBezTo>
                    <a:cubicBezTo>
                      <a:pt x="81" y="309"/>
                      <a:pt x="112" y="340"/>
                      <a:pt x="151" y="34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1996715" y="1983088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744702" y="3380678"/>
            <a:ext cx="5079301" cy="923326"/>
            <a:chOff x="744702" y="3380678"/>
            <a:chExt cx="5079301" cy="923326"/>
          </a:xfrm>
        </p:grpSpPr>
        <p:grpSp>
          <p:nvGrpSpPr>
            <p:cNvPr id="9" name="组合 8"/>
            <p:cNvGrpSpPr/>
            <p:nvPr/>
          </p:nvGrpSpPr>
          <p:grpSpPr>
            <a:xfrm>
              <a:off x="744702" y="3395123"/>
              <a:ext cx="908881" cy="908881"/>
              <a:chOff x="878169" y="3356022"/>
              <a:chExt cx="1000931" cy="1000931"/>
            </a:xfrm>
          </p:grpSpPr>
          <p:sp>
            <p:nvSpPr>
              <p:cNvPr id="10" name="椭圆 9"/>
              <p:cNvSpPr/>
              <p:nvPr/>
            </p:nvSpPr>
            <p:spPr>
              <a:xfrm>
                <a:off x="878169" y="3356022"/>
                <a:ext cx="1000931" cy="1000931"/>
              </a:xfrm>
              <a:prstGeom prst="ellipse">
                <a:avLst/>
              </a:prstGeom>
              <a:solidFill>
                <a:srgbClr val="3E4150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Freeform 26"/>
              <p:cNvSpPr>
                <a:spLocks noEditPoints="1"/>
              </p:cNvSpPr>
              <p:nvPr/>
            </p:nvSpPr>
            <p:spPr bwMode="auto">
              <a:xfrm>
                <a:off x="1160833" y="3657964"/>
                <a:ext cx="434060" cy="456038"/>
              </a:xfrm>
              <a:custGeom>
                <a:avLst/>
                <a:gdLst>
                  <a:gd name="T0" fmla="*/ 139 w 577"/>
                  <a:gd name="T1" fmla="*/ 87 h 609"/>
                  <a:gd name="T2" fmla="*/ 27 w 577"/>
                  <a:gd name="T3" fmla="*/ 87 h 609"/>
                  <a:gd name="T4" fmla="*/ 27 w 577"/>
                  <a:gd name="T5" fmla="*/ 48 h 609"/>
                  <a:gd name="T6" fmla="*/ 139 w 577"/>
                  <a:gd name="T7" fmla="*/ 48 h 609"/>
                  <a:gd name="T8" fmla="*/ 139 w 577"/>
                  <a:gd name="T9" fmla="*/ 87 h 609"/>
                  <a:gd name="T10" fmla="*/ 139 w 577"/>
                  <a:gd name="T11" fmla="*/ 179 h 609"/>
                  <a:gd name="T12" fmla="*/ 27 w 577"/>
                  <a:gd name="T13" fmla="*/ 179 h 609"/>
                  <a:gd name="T14" fmla="*/ 27 w 577"/>
                  <a:gd name="T15" fmla="*/ 140 h 609"/>
                  <a:gd name="T16" fmla="*/ 139 w 577"/>
                  <a:gd name="T17" fmla="*/ 140 h 609"/>
                  <a:gd name="T18" fmla="*/ 139 w 577"/>
                  <a:gd name="T19" fmla="*/ 179 h 609"/>
                  <a:gd name="T20" fmla="*/ 139 w 577"/>
                  <a:gd name="T21" fmla="*/ 271 h 609"/>
                  <a:gd name="T22" fmla="*/ 27 w 577"/>
                  <a:gd name="T23" fmla="*/ 271 h 609"/>
                  <a:gd name="T24" fmla="*/ 27 w 577"/>
                  <a:gd name="T25" fmla="*/ 232 h 609"/>
                  <a:gd name="T26" fmla="*/ 139 w 577"/>
                  <a:gd name="T27" fmla="*/ 232 h 609"/>
                  <a:gd name="T28" fmla="*/ 139 w 577"/>
                  <a:gd name="T29" fmla="*/ 271 h 609"/>
                  <a:gd name="T30" fmla="*/ 0 w 577"/>
                  <a:gd name="T31" fmla="*/ 609 h 609"/>
                  <a:gd name="T32" fmla="*/ 166 w 577"/>
                  <a:gd name="T33" fmla="*/ 609 h 609"/>
                  <a:gd name="T34" fmla="*/ 166 w 577"/>
                  <a:gd name="T35" fmla="*/ 0 h 609"/>
                  <a:gd name="T36" fmla="*/ 0 w 577"/>
                  <a:gd name="T37" fmla="*/ 0 h 609"/>
                  <a:gd name="T38" fmla="*/ 0 w 577"/>
                  <a:gd name="T39" fmla="*/ 609 h 609"/>
                  <a:gd name="T40" fmla="*/ 344 w 577"/>
                  <a:gd name="T41" fmla="*/ 87 h 609"/>
                  <a:gd name="T42" fmla="*/ 232 w 577"/>
                  <a:gd name="T43" fmla="*/ 87 h 609"/>
                  <a:gd name="T44" fmla="*/ 232 w 577"/>
                  <a:gd name="T45" fmla="*/ 48 h 609"/>
                  <a:gd name="T46" fmla="*/ 344 w 577"/>
                  <a:gd name="T47" fmla="*/ 48 h 609"/>
                  <a:gd name="T48" fmla="*/ 344 w 577"/>
                  <a:gd name="T49" fmla="*/ 87 h 609"/>
                  <a:gd name="T50" fmla="*/ 344 w 577"/>
                  <a:gd name="T51" fmla="*/ 179 h 609"/>
                  <a:gd name="T52" fmla="*/ 232 w 577"/>
                  <a:gd name="T53" fmla="*/ 179 h 609"/>
                  <a:gd name="T54" fmla="*/ 232 w 577"/>
                  <a:gd name="T55" fmla="*/ 140 h 609"/>
                  <a:gd name="T56" fmla="*/ 344 w 577"/>
                  <a:gd name="T57" fmla="*/ 140 h 609"/>
                  <a:gd name="T58" fmla="*/ 344 w 577"/>
                  <a:gd name="T59" fmla="*/ 179 h 609"/>
                  <a:gd name="T60" fmla="*/ 344 w 577"/>
                  <a:gd name="T61" fmla="*/ 271 h 609"/>
                  <a:gd name="T62" fmla="*/ 232 w 577"/>
                  <a:gd name="T63" fmla="*/ 271 h 609"/>
                  <a:gd name="T64" fmla="*/ 232 w 577"/>
                  <a:gd name="T65" fmla="*/ 232 h 609"/>
                  <a:gd name="T66" fmla="*/ 344 w 577"/>
                  <a:gd name="T67" fmla="*/ 232 h 609"/>
                  <a:gd name="T68" fmla="*/ 344 w 577"/>
                  <a:gd name="T69" fmla="*/ 271 h 609"/>
                  <a:gd name="T70" fmla="*/ 205 w 577"/>
                  <a:gd name="T71" fmla="*/ 609 h 609"/>
                  <a:gd name="T72" fmla="*/ 371 w 577"/>
                  <a:gd name="T73" fmla="*/ 609 h 609"/>
                  <a:gd name="T74" fmla="*/ 371 w 577"/>
                  <a:gd name="T75" fmla="*/ 0 h 609"/>
                  <a:gd name="T76" fmla="*/ 205 w 577"/>
                  <a:gd name="T77" fmla="*/ 0 h 609"/>
                  <a:gd name="T78" fmla="*/ 205 w 577"/>
                  <a:gd name="T79" fmla="*/ 609 h 609"/>
                  <a:gd name="T80" fmla="*/ 549 w 577"/>
                  <a:gd name="T81" fmla="*/ 87 h 609"/>
                  <a:gd name="T82" fmla="*/ 437 w 577"/>
                  <a:gd name="T83" fmla="*/ 87 h 609"/>
                  <a:gd name="T84" fmla="*/ 437 w 577"/>
                  <a:gd name="T85" fmla="*/ 48 h 609"/>
                  <a:gd name="T86" fmla="*/ 549 w 577"/>
                  <a:gd name="T87" fmla="*/ 48 h 609"/>
                  <a:gd name="T88" fmla="*/ 549 w 577"/>
                  <a:gd name="T89" fmla="*/ 87 h 609"/>
                  <a:gd name="T90" fmla="*/ 549 w 577"/>
                  <a:gd name="T91" fmla="*/ 179 h 609"/>
                  <a:gd name="T92" fmla="*/ 437 w 577"/>
                  <a:gd name="T93" fmla="*/ 179 h 609"/>
                  <a:gd name="T94" fmla="*/ 437 w 577"/>
                  <a:gd name="T95" fmla="*/ 140 h 609"/>
                  <a:gd name="T96" fmla="*/ 549 w 577"/>
                  <a:gd name="T97" fmla="*/ 140 h 609"/>
                  <a:gd name="T98" fmla="*/ 549 w 577"/>
                  <a:gd name="T99" fmla="*/ 179 h 609"/>
                  <a:gd name="T100" fmla="*/ 549 w 577"/>
                  <a:gd name="T101" fmla="*/ 271 h 609"/>
                  <a:gd name="T102" fmla="*/ 437 w 577"/>
                  <a:gd name="T103" fmla="*/ 271 h 609"/>
                  <a:gd name="T104" fmla="*/ 437 w 577"/>
                  <a:gd name="T105" fmla="*/ 232 h 609"/>
                  <a:gd name="T106" fmla="*/ 549 w 577"/>
                  <a:gd name="T107" fmla="*/ 232 h 609"/>
                  <a:gd name="T108" fmla="*/ 549 w 577"/>
                  <a:gd name="T109" fmla="*/ 271 h 609"/>
                  <a:gd name="T110" fmla="*/ 410 w 577"/>
                  <a:gd name="T111" fmla="*/ 609 h 609"/>
                  <a:gd name="T112" fmla="*/ 577 w 577"/>
                  <a:gd name="T113" fmla="*/ 609 h 609"/>
                  <a:gd name="T114" fmla="*/ 577 w 577"/>
                  <a:gd name="T115" fmla="*/ 0 h 609"/>
                  <a:gd name="T116" fmla="*/ 410 w 577"/>
                  <a:gd name="T117" fmla="*/ 0 h 609"/>
                  <a:gd name="T118" fmla="*/ 410 w 577"/>
                  <a:gd name="T119" fmla="*/ 609 h 6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77" h="609">
                    <a:moveTo>
                      <a:pt x="139" y="87"/>
                    </a:moveTo>
                    <a:lnTo>
                      <a:pt x="27" y="87"/>
                    </a:lnTo>
                    <a:lnTo>
                      <a:pt x="27" y="48"/>
                    </a:lnTo>
                    <a:lnTo>
                      <a:pt x="139" y="48"/>
                    </a:lnTo>
                    <a:lnTo>
                      <a:pt x="139" y="87"/>
                    </a:lnTo>
                    <a:close/>
                    <a:moveTo>
                      <a:pt x="139" y="179"/>
                    </a:moveTo>
                    <a:lnTo>
                      <a:pt x="27" y="179"/>
                    </a:lnTo>
                    <a:lnTo>
                      <a:pt x="27" y="140"/>
                    </a:lnTo>
                    <a:lnTo>
                      <a:pt x="139" y="140"/>
                    </a:lnTo>
                    <a:lnTo>
                      <a:pt x="139" y="179"/>
                    </a:lnTo>
                    <a:close/>
                    <a:moveTo>
                      <a:pt x="139" y="271"/>
                    </a:moveTo>
                    <a:lnTo>
                      <a:pt x="27" y="271"/>
                    </a:lnTo>
                    <a:lnTo>
                      <a:pt x="27" y="232"/>
                    </a:lnTo>
                    <a:lnTo>
                      <a:pt x="139" y="232"/>
                    </a:lnTo>
                    <a:lnTo>
                      <a:pt x="139" y="271"/>
                    </a:lnTo>
                    <a:close/>
                    <a:moveTo>
                      <a:pt x="0" y="609"/>
                    </a:moveTo>
                    <a:lnTo>
                      <a:pt x="166" y="609"/>
                    </a:lnTo>
                    <a:lnTo>
                      <a:pt x="166" y="0"/>
                    </a:lnTo>
                    <a:lnTo>
                      <a:pt x="0" y="0"/>
                    </a:lnTo>
                    <a:lnTo>
                      <a:pt x="0" y="609"/>
                    </a:lnTo>
                    <a:close/>
                    <a:moveTo>
                      <a:pt x="344" y="87"/>
                    </a:moveTo>
                    <a:lnTo>
                      <a:pt x="232" y="87"/>
                    </a:lnTo>
                    <a:lnTo>
                      <a:pt x="232" y="48"/>
                    </a:lnTo>
                    <a:lnTo>
                      <a:pt x="344" y="48"/>
                    </a:lnTo>
                    <a:lnTo>
                      <a:pt x="344" y="87"/>
                    </a:lnTo>
                    <a:close/>
                    <a:moveTo>
                      <a:pt x="344" y="179"/>
                    </a:moveTo>
                    <a:lnTo>
                      <a:pt x="232" y="179"/>
                    </a:lnTo>
                    <a:lnTo>
                      <a:pt x="232" y="140"/>
                    </a:lnTo>
                    <a:lnTo>
                      <a:pt x="344" y="140"/>
                    </a:lnTo>
                    <a:lnTo>
                      <a:pt x="344" y="179"/>
                    </a:lnTo>
                    <a:close/>
                    <a:moveTo>
                      <a:pt x="344" y="271"/>
                    </a:moveTo>
                    <a:lnTo>
                      <a:pt x="232" y="271"/>
                    </a:lnTo>
                    <a:lnTo>
                      <a:pt x="232" y="232"/>
                    </a:lnTo>
                    <a:lnTo>
                      <a:pt x="344" y="232"/>
                    </a:lnTo>
                    <a:lnTo>
                      <a:pt x="344" y="271"/>
                    </a:lnTo>
                    <a:close/>
                    <a:moveTo>
                      <a:pt x="205" y="609"/>
                    </a:moveTo>
                    <a:lnTo>
                      <a:pt x="371" y="609"/>
                    </a:lnTo>
                    <a:lnTo>
                      <a:pt x="371" y="0"/>
                    </a:lnTo>
                    <a:lnTo>
                      <a:pt x="205" y="0"/>
                    </a:lnTo>
                    <a:lnTo>
                      <a:pt x="205" y="609"/>
                    </a:lnTo>
                    <a:close/>
                    <a:moveTo>
                      <a:pt x="549" y="87"/>
                    </a:moveTo>
                    <a:lnTo>
                      <a:pt x="437" y="87"/>
                    </a:lnTo>
                    <a:lnTo>
                      <a:pt x="437" y="48"/>
                    </a:lnTo>
                    <a:lnTo>
                      <a:pt x="549" y="48"/>
                    </a:lnTo>
                    <a:lnTo>
                      <a:pt x="549" y="87"/>
                    </a:lnTo>
                    <a:close/>
                    <a:moveTo>
                      <a:pt x="549" y="179"/>
                    </a:moveTo>
                    <a:lnTo>
                      <a:pt x="437" y="179"/>
                    </a:lnTo>
                    <a:lnTo>
                      <a:pt x="437" y="140"/>
                    </a:lnTo>
                    <a:lnTo>
                      <a:pt x="549" y="140"/>
                    </a:lnTo>
                    <a:lnTo>
                      <a:pt x="549" y="179"/>
                    </a:lnTo>
                    <a:close/>
                    <a:moveTo>
                      <a:pt x="549" y="271"/>
                    </a:moveTo>
                    <a:lnTo>
                      <a:pt x="437" y="271"/>
                    </a:lnTo>
                    <a:lnTo>
                      <a:pt x="437" y="232"/>
                    </a:lnTo>
                    <a:lnTo>
                      <a:pt x="549" y="232"/>
                    </a:lnTo>
                    <a:lnTo>
                      <a:pt x="549" y="271"/>
                    </a:lnTo>
                    <a:close/>
                    <a:moveTo>
                      <a:pt x="410" y="609"/>
                    </a:moveTo>
                    <a:lnTo>
                      <a:pt x="577" y="609"/>
                    </a:lnTo>
                    <a:lnTo>
                      <a:pt x="577" y="0"/>
                    </a:lnTo>
                    <a:lnTo>
                      <a:pt x="410" y="0"/>
                    </a:lnTo>
                    <a:lnTo>
                      <a:pt x="410" y="60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1996715" y="3380678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44702" y="4792644"/>
            <a:ext cx="5079301" cy="952492"/>
            <a:chOff x="744702" y="4792644"/>
            <a:chExt cx="5079301" cy="952492"/>
          </a:xfrm>
        </p:grpSpPr>
        <p:grpSp>
          <p:nvGrpSpPr>
            <p:cNvPr id="12" name="组合 11"/>
            <p:cNvGrpSpPr/>
            <p:nvPr/>
          </p:nvGrpSpPr>
          <p:grpSpPr>
            <a:xfrm>
              <a:off x="744702" y="4792644"/>
              <a:ext cx="908881" cy="908881"/>
              <a:chOff x="878169" y="4924318"/>
              <a:chExt cx="1000931" cy="1000931"/>
            </a:xfrm>
          </p:grpSpPr>
          <p:sp>
            <p:nvSpPr>
              <p:cNvPr id="13" name="椭圆 12"/>
              <p:cNvSpPr/>
              <p:nvPr/>
            </p:nvSpPr>
            <p:spPr>
              <a:xfrm>
                <a:off x="878169" y="4924318"/>
                <a:ext cx="1000931" cy="1000931"/>
              </a:xfrm>
              <a:prstGeom prst="ellipse">
                <a:avLst/>
              </a:prstGeom>
              <a:solidFill>
                <a:srgbClr val="0A418B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Freeform 36"/>
              <p:cNvSpPr>
                <a:spLocks noEditPoints="1"/>
              </p:cNvSpPr>
              <p:nvPr/>
            </p:nvSpPr>
            <p:spPr bwMode="auto">
              <a:xfrm>
                <a:off x="1114816" y="5197679"/>
                <a:ext cx="459701" cy="454207"/>
              </a:xfrm>
              <a:custGeom>
                <a:avLst/>
                <a:gdLst>
                  <a:gd name="T0" fmla="*/ 553 w 612"/>
                  <a:gd name="T1" fmla="*/ 521 h 605"/>
                  <a:gd name="T2" fmla="*/ 490 w 612"/>
                  <a:gd name="T3" fmla="*/ 521 h 605"/>
                  <a:gd name="T4" fmla="*/ 590 w 612"/>
                  <a:gd name="T5" fmla="*/ 58 h 605"/>
                  <a:gd name="T6" fmla="*/ 508 w 612"/>
                  <a:gd name="T7" fmla="*/ 0 h 605"/>
                  <a:gd name="T8" fmla="*/ 288 w 612"/>
                  <a:gd name="T9" fmla="*/ 196 h 605"/>
                  <a:gd name="T10" fmla="*/ 256 w 612"/>
                  <a:gd name="T11" fmla="*/ 241 h 605"/>
                  <a:gd name="T12" fmla="*/ 229 w 612"/>
                  <a:gd name="T13" fmla="*/ 254 h 605"/>
                  <a:gd name="T14" fmla="*/ 232 w 612"/>
                  <a:gd name="T15" fmla="*/ 338 h 605"/>
                  <a:gd name="T16" fmla="*/ 55 w 612"/>
                  <a:gd name="T17" fmla="*/ 492 h 605"/>
                  <a:gd name="T18" fmla="*/ 35 w 612"/>
                  <a:gd name="T19" fmla="*/ 605 h 605"/>
                  <a:gd name="T20" fmla="*/ 127 w 612"/>
                  <a:gd name="T21" fmla="*/ 513 h 605"/>
                  <a:gd name="T22" fmla="*/ 271 w 612"/>
                  <a:gd name="T23" fmla="*/ 377 h 605"/>
                  <a:gd name="T24" fmla="*/ 352 w 612"/>
                  <a:gd name="T25" fmla="*/ 377 h 605"/>
                  <a:gd name="T26" fmla="*/ 375 w 612"/>
                  <a:gd name="T27" fmla="*/ 326 h 605"/>
                  <a:gd name="T28" fmla="*/ 410 w 612"/>
                  <a:gd name="T29" fmla="*/ 319 h 605"/>
                  <a:gd name="T30" fmla="*/ 590 w 612"/>
                  <a:gd name="T31" fmla="*/ 58 h 605"/>
                  <a:gd name="T32" fmla="*/ 239 w 612"/>
                  <a:gd name="T33" fmla="*/ 197 h 605"/>
                  <a:gd name="T34" fmla="*/ 246 w 612"/>
                  <a:gd name="T35" fmla="*/ 190 h 605"/>
                  <a:gd name="T36" fmla="*/ 266 w 612"/>
                  <a:gd name="T37" fmla="*/ 171 h 605"/>
                  <a:gd name="T38" fmla="*/ 131 w 612"/>
                  <a:gd name="T39" fmla="*/ 1 h 605"/>
                  <a:gd name="T40" fmla="*/ 171 w 612"/>
                  <a:gd name="T41" fmla="*/ 97 h 605"/>
                  <a:gd name="T42" fmla="*/ 13 w 612"/>
                  <a:gd name="T43" fmla="*/ 118 h 605"/>
                  <a:gd name="T44" fmla="*/ 141 w 612"/>
                  <a:gd name="T45" fmla="*/ 272 h 605"/>
                  <a:gd name="T46" fmla="*/ 185 w 612"/>
                  <a:gd name="T47" fmla="*/ 263 h 605"/>
                  <a:gd name="T48" fmla="*/ 221 w 612"/>
                  <a:gd name="T49" fmla="*/ 215 h 605"/>
                  <a:gd name="T50" fmla="*/ 409 w 612"/>
                  <a:gd name="T51" fmla="*/ 368 h 605"/>
                  <a:gd name="T52" fmla="*/ 376 w 612"/>
                  <a:gd name="T53" fmla="*/ 401 h 605"/>
                  <a:gd name="T54" fmla="*/ 451 w 612"/>
                  <a:gd name="T55" fmla="*/ 529 h 605"/>
                  <a:gd name="T56" fmla="*/ 529 w 612"/>
                  <a:gd name="T57" fmla="*/ 605 h 605"/>
                  <a:gd name="T58" fmla="*/ 597 w 612"/>
                  <a:gd name="T59" fmla="*/ 502 h 605"/>
                  <a:gd name="T60" fmla="*/ 427 w 612"/>
                  <a:gd name="T61" fmla="*/ 350 h 605"/>
                  <a:gd name="T62" fmla="*/ 401 w 612"/>
                  <a:gd name="T63" fmla="*/ 352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612" h="605">
                    <a:moveTo>
                      <a:pt x="522" y="490"/>
                    </a:moveTo>
                    <a:cubicBezTo>
                      <a:pt x="539" y="490"/>
                      <a:pt x="553" y="504"/>
                      <a:pt x="553" y="521"/>
                    </a:cubicBezTo>
                    <a:cubicBezTo>
                      <a:pt x="553" y="539"/>
                      <a:pt x="539" y="553"/>
                      <a:pt x="522" y="553"/>
                    </a:cubicBezTo>
                    <a:cubicBezTo>
                      <a:pt x="504" y="553"/>
                      <a:pt x="490" y="539"/>
                      <a:pt x="490" y="521"/>
                    </a:cubicBezTo>
                    <a:cubicBezTo>
                      <a:pt x="490" y="504"/>
                      <a:pt x="504" y="490"/>
                      <a:pt x="522" y="490"/>
                    </a:cubicBezTo>
                    <a:close/>
                    <a:moveTo>
                      <a:pt x="590" y="58"/>
                    </a:moveTo>
                    <a:lnTo>
                      <a:pt x="548" y="17"/>
                    </a:lnTo>
                    <a:cubicBezTo>
                      <a:pt x="537" y="5"/>
                      <a:pt x="522" y="0"/>
                      <a:pt x="508" y="0"/>
                    </a:cubicBezTo>
                    <a:cubicBezTo>
                      <a:pt x="493" y="0"/>
                      <a:pt x="478" y="5"/>
                      <a:pt x="467" y="17"/>
                    </a:cubicBezTo>
                    <a:lnTo>
                      <a:pt x="288" y="196"/>
                    </a:lnTo>
                    <a:cubicBezTo>
                      <a:pt x="293" y="207"/>
                      <a:pt x="289" y="223"/>
                      <a:pt x="281" y="231"/>
                    </a:cubicBezTo>
                    <a:cubicBezTo>
                      <a:pt x="275" y="237"/>
                      <a:pt x="265" y="241"/>
                      <a:pt x="256" y="241"/>
                    </a:cubicBezTo>
                    <a:cubicBezTo>
                      <a:pt x="252" y="241"/>
                      <a:pt x="249" y="240"/>
                      <a:pt x="245" y="239"/>
                    </a:cubicBezTo>
                    <a:lnTo>
                      <a:pt x="229" y="254"/>
                    </a:lnTo>
                    <a:cubicBezTo>
                      <a:pt x="207" y="277"/>
                      <a:pt x="207" y="313"/>
                      <a:pt x="229" y="335"/>
                    </a:cubicBezTo>
                    <a:lnTo>
                      <a:pt x="232" y="338"/>
                    </a:lnTo>
                    <a:lnTo>
                      <a:pt x="92" y="478"/>
                    </a:lnTo>
                    <a:lnTo>
                      <a:pt x="55" y="492"/>
                    </a:lnTo>
                    <a:lnTo>
                      <a:pt x="0" y="570"/>
                    </a:lnTo>
                    <a:lnTo>
                      <a:pt x="35" y="605"/>
                    </a:lnTo>
                    <a:lnTo>
                      <a:pt x="113" y="551"/>
                    </a:lnTo>
                    <a:lnTo>
                      <a:pt x="127" y="513"/>
                    </a:lnTo>
                    <a:lnTo>
                      <a:pt x="267" y="373"/>
                    </a:lnTo>
                    <a:lnTo>
                      <a:pt x="271" y="377"/>
                    </a:lnTo>
                    <a:cubicBezTo>
                      <a:pt x="283" y="388"/>
                      <a:pt x="297" y="394"/>
                      <a:pt x="312" y="394"/>
                    </a:cubicBezTo>
                    <a:cubicBezTo>
                      <a:pt x="326" y="394"/>
                      <a:pt x="341" y="388"/>
                      <a:pt x="352" y="377"/>
                    </a:cubicBezTo>
                    <a:lnTo>
                      <a:pt x="368" y="361"/>
                    </a:lnTo>
                    <a:cubicBezTo>
                      <a:pt x="363" y="351"/>
                      <a:pt x="367" y="335"/>
                      <a:pt x="375" y="326"/>
                    </a:cubicBezTo>
                    <a:cubicBezTo>
                      <a:pt x="381" y="320"/>
                      <a:pt x="391" y="317"/>
                      <a:pt x="399" y="317"/>
                    </a:cubicBezTo>
                    <a:cubicBezTo>
                      <a:pt x="403" y="317"/>
                      <a:pt x="407" y="317"/>
                      <a:pt x="410" y="319"/>
                    </a:cubicBezTo>
                    <a:lnTo>
                      <a:pt x="590" y="139"/>
                    </a:lnTo>
                    <a:cubicBezTo>
                      <a:pt x="612" y="117"/>
                      <a:pt x="612" y="81"/>
                      <a:pt x="590" y="58"/>
                    </a:cubicBezTo>
                    <a:close/>
                    <a:moveTo>
                      <a:pt x="221" y="215"/>
                    </a:moveTo>
                    <a:lnTo>
                      <a:pt x="239" y="197"/>
                    </a:lnTo>
                    <a:lnTo>
                      <a:pt x="255" y="206"/>
                    </a:lnTo>
                    <a:lnTo>
                      <a:pt x="246" y="190"/>
                    </a:lnTo>
                    <a:lnTo>
                      <a:pt x="264" y="172"/>
                    </a:lnTo>
                    <a:lnTo>
                      <a:pt x="266" y="171"/>
                    </a:lnTo>
                    <a:cubicBezTo>
                      <a:pt x="270" y="160"/>
                      <a:pt x="272" y="151"/>
                      <a:pt x="272" y="141"/>
                    </a:cubicBezTo>
                    <a:cubicBezTo>
                      <a:pt x="272" y="69"/>
                      <a:pt x="203" y="0"/>
                      <a:pt x="131" y="1"/>
                    </a:cubicBezTo>
                    <a:cubicBezTo>
                      <a:pt x="131" y="1"/>
                      <a:pt x="123" y="9"/>
                      <a:pt x="118" y="13"/>
                    </a:cubicBezTo>
                    <a:cubicBezTo>
                      <a:pt x="176" y="71"/>
                      <a:pt x="171" y="61"/>
                      <a:pt x="171" y="97"/>
                    </a:cubicBezTo>
                    <a:cubicBezTo>
                      <a:pt x="171" y="126"/>
                      <a:pt x="125" y="171"/>
                      <a:pt x="97" y="171"/>
                    </a:cubicBezTo>
                    <a:cubicBezTo>
                      <a:pt x="61" y="171"/>
                      <a:pt x="72" y="177"/>
                      <a:pt x="13" y="118"/>
                    </a:cubicBezTo>
                    <a:cubicBezTo>
                      <a:pt x="9" y="123"/>
                      <a:pt x="1" y="131"/>
                      <a:pt x="1" y="131"/>
                    </a:cubicBezTo>
                    <a:cubicBezTo>
                      <a:pt x="2" y="203"/>
                      <a:pt x="70" y="272"/>
                      <a:pt x="141" y="272"/>
                    </a:cubicBezTo>
                    <a:cubicBezTo>
                      <a:pt x="154" y="272"/>
                      <a:pt x="168" y="267"/>
                      <a:pt x="182" y="261"/>
                    </a:cubicBezTo>
                    <a:lnTo>
                      <a:pt x="185" y="263"/>
                    </a:lnTo>
                    <a:cubicBezTo>
                      <a:pt x="189" y="251"/>
                      <a:pt x="196" y="240"/>
                      <a:pt x="206" y="230"/>
                    </a:cubicBezTo>
                    <a:lnTo>
                      <a:pt x="221" y="215"/>
                    </a:lnTo>
                    <a:close/>
                    <a:moveTo>
                      <a:pt x="401" y="352"/>
                    </a:moveTo>
                    <a:lnTo>
                      <a:pt x="409" y="368"/>
                    </a:lnTo>
                    <a:lnTo>
                      <a:pt x="392" y="385"/>
                    </a:lnTo>
                    <a:lnTo>
                      <a:pt x="376" y="401"/>
                    </a:lnTo>
                    <a:cubicBezTo>
                      <a:pt x="367" y="410"/>
                      <a:pt x="356" y="417"/>
                      <a:pt x="343" y="422"/>
                    </a:cubicBezTo>
                    <a:lnTo>
                      <a:pt x="451" y="529"/>
                    </a:lnTo>
                    <a:lnTo>
                      <a:pt x="502" y="597"/>
                    </a:lnTo>
                    <a:lnTo>
                      <a:pt x="529" y="605"/>
                    </a:lnTo>
                    <a:lnTo>
                      <a:pt x="604" y="529"/>
                    </a:lnTo>
                    <a:lnTo>
                      <a:pt x="597" y="502"/>
                    </a:lnTo>
                    <a:lnTo>
                      <a:pt x="529" y="451"/>
                    </a:lnTo>
                    <a:lnTo>
                      <a:pt x="427" y="350"/>
                    </a:lnTo>
                    <a:lnTo>
                      <a:pt x="417" y="360"/>
                    </a:lnTo>
                    <a:lnTo>
                      <a:pt x="401" y="352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5" name="矩形 34"/>
            <p:cNvSpPr/>
            <p:nvPr/>
          </p:nvSpPr>
          <p:spPr>
            <a:xfrm>
              <a:off x="1996715" y="4821810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356046" y="1997602"/>
            <a:ext cx="5074009" cy="923326"/>
            <a:chOff x="6356046" y="1997602"/>
            <a:chExt cx="5074009" cy="923326"/>
          </a:xfrm>
        </p:grpSpPr>
        <p:grpSp>
          <p:nvGrpSpPr>
            <p:cNvPr id="18" name="组合 17"/>
            <p:cNvGrpSpPr/>
            <p:nvPr/>
          </p:nvGrpSpPr>
          <p:grpSpPr>
            <a:xfrm>
              <a:off x="6356046" y="1997602"/>
              <a:ext cx="908881" cy="908881"/>
              <a:chOff x="6791040" y="1846200"/>
              <a:chExt cx="1000931" cy="1000931"/>
            </a:xfrm>
          </p:grpSpPr>
          <p:sp>
            <p:nvSpPr>
              <p:cNvPr id="19" name="椭圆 18"/>
              <p:cNvSpPr/>
              <p:nvPr/>
            </p:nvSpPr>
            <p:spPr>
              <a:xfrm>
                <a:off x="6791040" y="1846200"/>
                <a:ext cx="1000931" cy="1000931"/>
              </a:xfrm>
              <a:prstGeom prst="ellipse">
                <a:avLst/>
              </a:prstGeom>
              <a:solidFill>
                <a:srgbClr val="3E4150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Freeform 31"/>
              <p:cNvSpPr>
                <a:spLocks noEditPoints="1"/>
              </p:cNvSpPr>
              <p:nvPr/>
            </p:nvSpPr>
            <p:spPr bwMode="auto">
              <a:xfrm>
                <a:off x="7110188" y="2168297"/>
                <a:ext cx="362633" cy="456039"/>
              </a:xfrm>
              <a:custGeom>
                <a:avLst/>
                <a:gdLst>
                  <a:gd name="T0" fmla="*/ 82 w 484"/>
                  <a:gd name="T1" fmla="*/ 166 h 606"/>
                  <a:gd name="T2" fmla="*/ 82 w 484"/>
                  <a:gd name="T3" fmla="*/ 186 h 606"/>
                  <a:gd name="T4" fmla="*/ 331 w 484"/>
                  <a:gd name="T5" fmla="*/ 193 h 606"/>
                  <a:gd name="T6" fmla="*/ 331 w 484"/>
                  <a:gd name="T7" fmla="*/ 173 h 606"/>
                  <a:gd name="T8" fmla="*/ 387 w 484"/>
                  <a:gd name="T9" fmla="*/ 556 h 606"/>
                  <a:gd name="T10" fmla="*/ 388 w 484"/>
                  <a:gd name="T11" fmla="*/ 564 h 606"/>
                  <a:gd name="T12" fmla="*/ 418 w 484"/>
                  <a:gd name="T13" fmla="*/ 594 h 606"/>
                  <a:gd name="T14" fmla="*/ 474 w 484"/>
                  <a:gd name="T15" fmla="*/ 581 h 606"/>
                  <a:gd name="T16" fmla="*/ 474 w 484"/>
                  <a:gd name="T17" fmla="*/ 531 h 606"/>
                  <a:gd name="T18" fmla="*/ 444 w 484"/>
                  <a:gd name="T19" fmla="*/ 501 h 606"/>
                  <a:gd name="T20" fmla="*/ 418 w 484"/>
                  <a:gd name="T21" fmla="*/ 519 h 606"/>
                  <a:gd name="T22" fmla="*/ 384 w 484"/>
                  <a:gd name="T23" fmla="*/ 553 h 606"/>
                  <a:gd name="T24" fmla="*/ 218 w 484"/>
                  <a:gd name="T25" fmla="*/ 354 h 606"/>
                  <a:gd name="T26" fmla="*/ 229 w 484"/>
                  <a:gd name="T27" fmla="*/ 336 h 606"/>
                  <a:gd name="T28" fmla="*/ 207 w 484"/>
                  <a:gd name="T29" fmla="*/ 320 h 606"/>
                  <a:gd name="T30" fmla="*/ 207 w 484"/>
                  <a:gd name="T31" fmla="*/ 327 h 606"/>
                  <a:gd name="T32" fmla="*/ 246 w 484"/>
                  <a:gd name="T33" fmla="*/ 422 h 606"/>
                  <a:gd name="T34" fmla="*/ 297 w 484"/>
                  <a:gd name="T35" fmla="*/ 364 h 606"/>
                  <a:gd name="T36" fmla="*/ 296 w 484"/>
                  <a:gd name="T37" fmla="*/ 357 h 606"/>
                  <a:gd name="T38" fmla="*/ 224 w 484"/>
                  <a:gd name="T39" fmla="*/ 362 h 606"/>
                  <a:gd name="T40" fmla="*/ 224 w 484"/>
                  <a:gd name="T41" fmla="*/ 368 h 606"/>
                  <a:gd name="T42" fmla="*/ 246 w 484"/>
                  <a:gd name="T43" fmla="*/ 422 h 606"/>
                  <a:gd name="T44" fmla="*/ 429 w 484"/>
                  <a:gd name="T45" fmla="*/ 493 h 606"/>
                  <a:gd name="T46" fmla="*/ 429 w 484"/>
                  <a:gd name="T47" fmla="*/ 487 h 606"/>
                  <a:gd name="T48" fmla="*/ 394 w 484"/>
                  <a:gd name="T49" fmla="*/ 451 h 606"/>
                  <a:gd name="T50" fmla="*/ 256 w 484"/>
                  <a:gd name="T51" fmla="*/ 425 h 606"/>
                  <a:gd name="T52" fmla="*/ 256 w 484"/>
                  <a:gd name="T53" fmla="*/ 432 h 606"/>
                  <a:gd name="T54" fmla="*/ 354 w 484"/>
                  <a:gd name="T55" fmla="*/ 530 h 606"/>
                  <a:gd name="T56" fmla="*/ 395 w 484"/>
                  <a:gd name="T57" fmla="*/ 528 h 606"/>
                  <a:gd name="T58" fmla="*/ 20 w 484"/>
                  <a:gd name="T59" fmla="*/ 150 h 606"/>
                  <a:gd name="T60" fmla="*/ 89 w 484"/>
                  <a:gd name="T61" fmla="*/ 152 h 606"/>
                  <a:gd name="T62" fmla="*/ 141 w 484"/>
                  <a:gd name="T63" fmla="*/ 100 h 606"/>
                  <a:gd name="T64" fmla="*/ 141 w 484"/>
                  <a:gd name="T65" fmla="*/ 93 h 606"/>
                  <a:gd name="T66" fmla="*/ 383 w 484"/>
                  <a:gd name="T67" fmla="*/ 27 h 606"/>
                  <a:gd name="T68" fmla="*/ 394 w 484"/>
                  <a:gd name="T69" fmla="*/ 422 h 606"/>
                  <a:gd name="T70" fmla="*/ 414 w 484"/>
                  <a:gd name="T71" fmla="*/ 449 h 606"/>
                  <a:gd name="T72" fmla="*/ 414 w 484"/>
                  <a:gd name="T73" fmla="*/ 39 h 606"/>
                  <a:gd name="T74" fmla="*/ 383 w 484"/>
                  <a:gd name="T75" fmla="*/ 0 h 606"/>
                  <a:gd name="T76" fmla="*/ 121 w 484"/>
                  <a:gd name="T77" fmla="*/ 2 h 606"/>
                  <a:gd name="T78" fmla="*/ 0 w 484"/>
                  <a:gd name="T79" fmla="*/ 123 h 606"/>
                  <a:gd name="T80" fmla="*/ 0 w 484"/>
                  <a:gd name="T81" fmla="*/ 492 h 606"/>
                  <a:gd name="T82" fmla="*/ 32 w 484"/>
                  <a:gd name="T83" fmla="*/ 530 h 606"/>
                  <a:gd name="T84" fmla="*/ 319 w 484"/>
                  <a:gd name="T85" fmla="*/ 524 h 606"/>
                  <a:gd name="T86" fmla="*/ 305 w 484"/>
                  <a:gd name="T87" fmla="*/ 503 h 606"/>
                  <a:gd name="T88" fmla="*/ 20 w 484"/>
                  <a:gd name="T89" fmla="*/ 492 h 606"/>
                  <a:gd name="T90" fmla="*/ 20 w 484"/>
                  <a:gd name="T91" fmla="*/ 150 h 606"/>
                  <a:gd name="T92" fmla="*/ 156 w 484"/>
                  <a:gd name="T93" fmla="*/ 321 h 606"/>
                  <a:gd name="T94" fmla="*/ 156 w 484"/>
                  <a:gd name="T95" fmla="*/ 301 h 606"/>
                  <a:gd name="T96" fmla="*/ 82 w 484"/>
                  <a:gd name="T97" fmla="*/ 294 h 606"/>
                  <a:gd name="T98" fmla="*/ 82 w 484"/>
                  <a:gd name="T99" fmla="*/ 315 h 606"/>
                  <a:gd name="T100" fmla="*/ 82 w 484"/>
                  <a:gd name="T101" fmla="*/ 272 h 606"/>
                  <a:gd name="T102" fmla="*/ 331 w 484"/>
                  <a:gd name="T103" fmla="*/ 279 h 606"/>
                  <a:gd name="T104" fmla="*/ 331 w 484"/>
                  <a:gd name="T105" fmla="*/ 258 h 606"/>
                  <a:gd name="T106" fmla="*/ 82 w 484"/>
                  <a:gd name="T107" fmla="*/ 252 h 606"/>
                  <a:gd name="T108" fmla="*/ 82 w 484"/>
                  <a:gd name="T109" fmla="*/ 272 h 606"/>
                  <a:gd name="T110" fmla="*/ 82 w 484"/>
                  <a:gd name="T111" fmla="*/ 236 h 606"/>
                  <a:gd name="T112" fmla="*/ 331 w 484"/>
                  <a:gd name="T113" fmla="*/ 229 h 606"/>
                  <a:gd name="T114" fmla="*/ 331 w 484"/>
                  <a:gd name="T115" fmla="*/ 209 h 606"/>
                  <a:gd name="T116" fmla="*/ 82 w 484"/>
                  <a:gd name="T117" fmla="*/ 216 h 6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84" h="606">
                    <a:moveTo>
                      <a:pt x="331" y="166"/>
                    </a:moveTo>
                    <a:lnTo>
                      <a:pt x="82" y="166"/>
                    </a:lnTo>
                    <a:lnTo>
                      <a:pt x="82" y="173"/>
                    </a:lnTo>
                    <a:lnTo>
                      <a:pt x="82" y="186"/>
                    </a:lnTo>
                    <a:lnTo>
                      <a:pt x="82" y="193"/>
                    </a:lnTo>
                    <a:lnTo>
                      <a:pt x="331" y="193"/>
                    </a:lnTo>
                    <a:lnTo>
                      <a:pt x="331" y="186"/>
                    </a:lnTo>
                    <a:lnTo>
                      <a:pt x="331" y="173"/>
                    </a:lnTo>
                    <a:lnTo>
                      <a:pt x="331" y="166"/>
                    </a:lnTo>
                    <a:close/>
                    <a:moveTo>
                      <a:pt x="387" y="556"/>
                    </a:moveTo>
                    <a:lnTo>
                      <a:pt x="384" y="560"/>
                    </a:lnTo>
                    <a:lnTo>
                      <a:pt x="388" y="564"/>
                    </a:lnTo>
                    <a:lnTo>
                      <a:pt x="408" y="583"/>
                    </a:lnTo>
                    <a:lnTo>
                      <a:pt x="418" y="594"/>
                    </a:lnTo>
                    <a:cubicBezTo>
                      <a:pt x="430" y="606"/>
                      <a:pt x="450" y="606"/>
                      <a:pt x="462" y="594"/>
                    </a:cubicBezTo>
                    <a:lnTo>
                      <a:pt x="474" y="581"/>
                    </a:lnTo>
                    <a:cubicBezTo>
                      <a:pt x="481" y="575"/>
                      <a:pt x="484" y="565"/>
                      <a:pt x="483" y="556"/>
                    </a:cubicBezTo>
                    <a:cubicBezTo>
                      <a:pt x="484" y="547"/>
                      <a:pt x="481" y="538"/>
                      <a:pt x="474" y="531"/>
                    </a:cubicBezTo>
                    <a:lnTo>
                      <a:pt x="462" y="519"/>
                    </a:lnTo>
                    <a:lnTo>
                      <a:pt x="444" y="501"/>
                    </a:lnTo>
                    <a:lnTo>
                      <a:pt x="440" y="497"/>
                    </a:lnTo>
                    <a:lnTo>
                      <a:pt x="418" y="519"/>
                    </a:lnTo>
                    <a:lnTo>
                      <a:pt x="412" y="525"/>
                    </a:lnTo>
                    <a:lnTo>
                      <a:pt x="384" y="553"/>
                    </a:lnTo>
                    <a:lnTo>
                      <a:pt x="387" y="556"/>
                    </a:lnTo>
                    <a:close/>
                    <a:moveTo>
                      <a:pt x="218" y="354"/>
                    </a:moveTo>
                    <a:lnTo>
                      <a:pt x="234" y="338"/>
                    </a:lnTo>
                    <a:lnTo>
                      <a:pt x="229" y="336"/>
                    </a:lnTo>
                    <a:lnTo>
                      <a:pt x="234" y="331"/>
                    </a:lnTo>
                    <a:lnTo>
                      <a:pt x="207" y="320"/>
                    </a:lnTo>
                    <a:lnTo>
                      <a:pt x="211" y="328"/>
                    </a:lnTo>
                    <a:lnTo>
                      <a:pt x="207" y="327"/>
                    </a:lnTo>
                    <a:lnTo>
                      <a:pt x="218" y="354"/>
                    </a:lnTo>
                    <a:close/>
                    <a:moveTo>
                      <a:pt x="246" y="422"/>
                    </a:moveTo>
                    <a:lnTo>
                      <a:pt x="302" y="366"/>
                    </a:lnTo>
                    <a:lnTo>
                      <a:pt x="297" y="364"/>
                    </a:lnTo>
                    <a:lnTo>
                      <a:pt x="302" y="359"/>
                    </a:lnTo>
                    <a:lnTo>
                      <a:pt x="296" y="357"/>
                    </a:lnTo>
                    <a:lnTo>
                      <a:pt x="249" y="337"/>
                    </a:lnTo>
                    <a:lnTo>
                      <a:pt x="224" y="362"/>
                    </a:lnTo>
                    <a:lnTo>
                      <a:pt x="226" y="366"/>
                    </a:lnTo>
                    <a:lnTo>
                      <a:pt x="224" y="368"/>
                    </a:lnTo>
                    <a:lnTo>
                      <a:pt x="243" y="416"/>
                    </a:lnTo>
                    <a:lnTo>
                      <a:pt x="246" y="422"/>
                    </a:lnTo>
                    <a:close/>
                    <a:moveTo>
                      <a:pt x="412" y="511"/>
                    </a:moveTo>
                    <a:lnTo>
                      <a:pt x="429" y="493"/>
                    </a:lnTo>
                    <a:lnTo>
                      <a:pt x="426" y="490"/>
                    </a:lnTo>
                    <a:lnTo>
                      <a:pt x="429" y="487"/>
                    </a:lnTo>
                    <a:lnTo>
                      <a:pt x="414" y="472"/>
                    </a:lnTo>
                    <a:lnTo>
                      <a:pt x="394" y="451"/>
                    </a:lnTo>
                    <a:lnTo>
                      <a:pt x="312" y="369"/>
                    </a:lnTo>
                    <a:lnTo>
                      <a:pt x="256" y="425"/>
                    </a:lnTo>
                    <a:lnTo>
                      <a:pt x="260" y="429"/>
                    </a:lnTo>
                    <a:lnTo>
                      <a:pt x="256" y="432"/>
                    </a:lnTo>
                    <a:lnTo>
                      <a:pt x="334" y="510"/>
                    </a:lnTo>
                    <a:lnTo>
                      <a:pt x="354" y="530"/>
                    </a:lnTo>
                    <a:lnTo>
                      <a:pt x="374" y="549"/>
                    </a:lnTo>
                    <a:lnTo>
                      <a:pt x="395" y="528"/>
                    </a:lnTo>
                    <a:lnTo>
                      <a:pt x="412" y="511"/>
                    </a:lnTo>
                    <a:close/>
                    <a:moveTo>
                      <a:pt x="20" y="150"/>
                    </a:moveTo>
                    <a:lnTo>
                      <a:pt x="89" y="152"/>
                    </a:lnTo>
                    <a:lnTo>
                      <a:pt x="89" y="152"/>
                    </a:lnTo>
                    <a:lnTo>
                      <a:pt x="89" y="152"/>
                    </a:lnTo>
                    <a:cubicBezTo>
                      <a:pt x="118" y="152"/>
                      <a:pt x="141" y="129"/>
                      <a:pt x="141" y="100"/>
                    </a:cubicBezTo>
                    <a:lnTo>
                      <a:pt x="141" y="94"/>
                    </a:lnTo>
                    <a:lnTo>
                      <a:pt x="141" y="93"/>
                    </a:lnTo>
                    <a:lnTo>
                      <a:pt x="141" y="27"/>
                    </a:lnTo>
                    <a:lnTo>
                      <a:pt x="383" y="27"/>
                    </a:lnTo>
                    <a:cubicBezTo>
                      <a:pt x="389" y="27"/>
                      <a:pt x="394" y="32"/>
                      <a:pt x="394" y="38"/>
                    </a:cubicBezTo>
                    <a:lnTo>
                      <a:pt x="394" y="422"/>
                    </a:lnTo>
                    <a:lnTo>
                      <a:pt x="394" y="429"/>
                    </a:lnTo>
                    <a:lnTo>
                      <a:pt x="414" y="449"/>
                    </a:lnTo>
                    <a:lnTo>
                      <a:pt x="414" y="443"/>
                    </a:lnTo>
                    <a:lnTo>
                      <a:pt x="414" y="39"/>
                    </a:lnTo>
                    <a:lnTo>
                      <a:pt x="414" y="32"/>
                    </a:lnTo>
                    <a:cubicBezTo>
                      <a:pt x="414" y="14"/>
                      <a:pt x="400" y="0"/>
                      <a:pt x="383" y="0"/>
                    </a:cubicBezTo>
                    <a:lnTo>
                      <a:pt x="123" y="0"/>
                    </a:lnTo>
                    <a:lnTo>
                      <a:pt x="121" y="2"/>
                    </a:lnTo>
                    <a:lnTo>
                      <a:pt x="1" y="122"/>
                    </a:lnTo>
                    <a:lnTo>
                      <a:pt x="0" y="123"/>
                    </a:lnTo>
                    <a:lnTo>
                      <a:pt x="0" y="130"/>
                    </a:lnTo>
                    <a:lnTo>
                      <a:pt x="0" y="492"/>
                    </a:lnTo>
                    <a:lnTo>
                      <a:pt x="0" y="499"/>
                    </a:lnTo>
                    <a:cubicBezTo>
                      <a:pt x="0" y="516"/>
                      <a:pt x="14" y="530"/>
                      <a:pt x="32" y="530"/>
                    </a:cubicBezTo>
                    <a:lnTo>
                      <a:pt x="326" y="530"/>
                    </a:lnTo>
                    <a:lnTo>
                      <a:pt x="319" y="524"/>
                    </a:lnTo>
                    <a:lnTo>
                      <a:pt x="326" y="524"/>
                    </a:lnTo>
                    <a:lnTo>
                      <a:pt x="305" y="503"/>
                    </a:lnTo>
                    <a:lnTo>
                      <a:pt x="32" y="503"/>
                    </a:lnTo>
                    <a:cubicBezTo>
                      <a:pt x="25" y="503"/>
                      <a:pt x="21" y="498"/>
                      <a:pt x="20" y="492"/>
                    </a:cubicBezTo>
                    <a:lnTo>
                      <a:pt x="20" y="492"/>
                    </a:lnTo>
                    <a:lnTo>
                      <a:pt x="20" y="150"/>
                    </a:lnTo>
                    <a:close/>
                    <a:moveTo>
                      <a:pt x="82" y="321"/>
                    </a:moveTo>
                    <a:lnTo>
                      <a:pt x="156" y="321"/>
                    </a:lnTo>
                    <a:lnTo>
                      <a:pt x="156" y="315"/>
                    </a:lnTo>
                    <a:lnTo>
                      <a:pt x="156" y="301"/>
                    </a:lnTo>
                    <a:lnTo>
                      <a:pt x="156" y="294"/>
                    </a:lnTo>
                    <a:lnTo>
                      <a:pt x="82" y="294"/>
                    </a:lnTo>
                    <a:lnTo>
                      <a:pt x="82" y="301"/>
                    </a:lnTo>
                    <a:lnTo>
                      <a:pt x="82" y="315"/>
                    </a:lnTo>
                    <a:lnTo>
                      <a:pt x="82" y="321"/>
                    </a:lnTo>
                    <a:close/>
                    <a:moveTo>
                      <a:pt x="82" y="272"/>
                    </a:moveTo>
                    <a:lnTo>
                      <a:pt x="82" y="279"/>
                    </a:lnTo>
                    <a:lnTo>
                      <a:pt x="331" y="279"/>
                    </a:lnTo>
                    <a:lnTo>
                      <a:pt x="331" y="272"/>
                    </a:lnTo>
                    <a:lnTo>
                      <a:pt x="331" y="258"/>
                    </a:lnTo>
                    <a:lnTo>
                      <a:pt x="331" y="252"/>
                    </a:lnTo>
                    <a:lnTo>
                      <a:pt x="82" y="252"/>
                    </a:lnTo>
                    <a:lnTo>
                      <a:pt x="82" y="258"/>
                    </a:lnTo>
                    <a:lnTo>
                      <a:pt x="82" y="272"/>
                    </a:lnTo>
                    <a:close/>
                    <a:moveTo>
                      <a:pt x="82" y="229"/>
                    </a:moveTo>
                    <a:lnTo>
                      <a:pt x="82" y="236"/>
                    </a:lnTo>
                    <a:lnTo>
                      <a:pt x="331" y="236"/>
                    </a:lnTo>
                    <a:lnTo>
                      <a:pt x="331" y="229"/>
                    </a:lnTo>
                    <a:lnTo>
                      <a:pt x="331" y="216"/>
                    </a:lnTo>
                    <a:lnTo>
                      <a:pt x="331" y="209"/>
                    </a:lnTo>
                    <a:lnTo>
                      <a:pt x="82" y="209"/>
                    </a:lnTo>
                    <a:lnTo>
                      <a:pt x="82" y="216"/>
                    </a:lnTo>
                    <a:lnTo>
                      <a:pt x="82" y="229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7602767" y="1997602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6354943" y="3379527"/>
            <a:ext cx="5075112" cy="924477"/>
            <a:chOff x="6354943" y="3379527"/>
            <a:chExt cx="5075112" cy="924477"/>
          </a:xfrm>
        </p:grpSpPr>
        <p:grpSp>
          <p:nvGrpSpPr>
            <p:cNvPr id="24" name="组合 23"/>
            <p:cNvGrpSpPr/>
            <p:nvPr/>
          </p:nvGrpSpPr>
          <p:grpSpPr>
            <a:xfrm>
              <a:off x="6354943" y="3395123"/>
              <a:ext cx="908881" cy="908881"/>
              <a:chOff x="6791040" y="3356022"/>
              <a:chExt cx="1000931" cy="1000931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6791040" y="3356022"/>
                <a:ext cx="1000931" cy="1000931"/>
              </a:xfrm>
              <a:prstGeom prst="ellipse">
                <a:avLst/>
              </a:prstGeom>
              <a:solidFill>
                <a:srgbClr val="0A418B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Freeform 16"/>
              <p:cNvSpPr>
                <a:spLocks noEditPoints="1"/>
              </p:cNvSpPr>
              <p:nvPr/>
            </p:nvSpPr>
            <p:spPr bwMode="auto">
              <a:xfrm>
                <a:off x="7024744" y="3673250"/>
                <a:ext cx="533520" cy="425465"/>
              </a:xfrm>
              <a:custGeom>
                <a:avLst/>
                <a:gdLst>
                  <a:gd name="T0" fmla="*/ 1238 w 1238"/>
                  <a:gd name="T1" fmla="*/ 579 h 986"/>
                  <a:gd name="T2" fmla="*/ 424 w 1238"/>
                  <a:gd name="T3" fmla="*/ 579 h 986"/>
                  <a:gd name="T4" fmla="*/ 443 w 1238"/>
                  <a:gd name="T5" fmla="*/ 209 h 986"/>
                  <a:gd name="T6" fmla="*/ 357 w 1238"/>
                  <a:gd name="T7" fmla="*/ 223 h 986"/>
                  <a:gd name="T8" fmla="*/ 329 w 1238"/>
                  <a:gd name="T9" fmla="*/ 254 h 986"/>
                  <a:gd name="T10" fmla="*/ 441 w 1238"/>
                  <a:gd name="T11" fmla="*/ 316 h 986"/>
                  <a:gd name="T12" fmla="*/ 311 w 1238"/>
                  <a:gd name="T13" fmla="*/ 0 h 986"/>
                  <a:gd name="T14" fmla="*/ 311 w 1238"/>
                  <a:gd name="T15" fmla="*/ 620 h 986"/>
                  <a:gd name="T16" fmla="*/ 367 w 1238"/>
                  <a:gd name="T17" fmla="*/ 550 h 986"/>
                  <a:gd name="T18" fmla="*/ 329 w 1238"/>
                  <a:gd name="T19" fmla="*/ 473 h 986"/>
                  <a:gd name="T20" fmla="*/ 295 w 1238"/>
                  <a:gd name="T21" fmla="*/ 516 h 986"/>
                  <a:gd name="T22" fmla="*/ 168 w 1238"/>
                  <a:gd name="T23" fmla="*/ 370 h 986"/>
                  <a:gd name="T24" fmla="*/ 295 w 1238"/>
                  <a:gd name="T25" fmla="*/ 410 h 986"/>
                  <a:gd name="T26" fmla="*/ 229 w 1238"/>
                  <a:gd name="T27" fmla="*/ 307 h 986"/>
                  <a:gd name="T28" fmla="*/ 295 w 1238"/>
                  <a:gd name="T29" fmla="*/ 127 h 986"/>
                  <a:gd name="T30" fmla="*/ 329 w 1238"/>
                  <a:gd name="T31" fmla="*/ 104 h 986"/>
                  <a:gd name="T32" fmla="*/ 443 w 1238"/>
                  <a:gd name="T33" fmla="*/ 209 h 986"/>
                  <a:gd name="T34" fmla="*/ 295 w 1238"/>
                  <a:gd name="T35" fmla="*/ 186 h 986"/>
                  <a:gd name="T36" fmla="*/ 295 w 1238"/>
                  <a:gd name="T37" fmla="*/ 245 h 986"/>
                  <a:gd name="T38" fmla="*/ 329 w 1238"/>
                  <a:gd name="T39" fmla="*/ 413 h 986"/>
                  <a:gd name="T40" fmla="*/ 357 w 1238"/>
                  <a:gd name="T41" fmla="*/ 398 h 986"/>
                  <a:gd name="T42" fmla="*/ 359 w 1238"/>
                  <a:gd name="T43" fmla="*/ 356 h 986"/>
                  <a:gd name="T44" fmla="*/ 329 w 1238"/>
                  <a:gd name="T45" fmla="*/ 413 h 986"/>
                  <a:gd name="T46" fmla="*/ 854 w 1238"/>
                  <a:gd name="T47" fmla="*/ 713 h 986"/>
                  <a:gd name="T48" fmla="*/ 904 w 1238"/>
                  <a:gd name="T49" fmla="*/ 665 h 986"/>
                  <a:gd name="T50" fmla="*/ 854 w 1238"/>
                  <a:gd name="T51" fmla="*/ 617 h 986"/>
                  <a:gd name="T52" fmla="*/ 810 w 1238"/>
                  <a:gd name="T53" fmla="*/ 416 h 986"/>
                  <a:gd name="T54" fmla="*/ 784 w 1238"/>
                  <a:gd name="T55" fmla="*/ 477 h 986"/>
                  <a:gd name="T56" fmla="*/ 810 w 1238"/>
                  <a:gd name="T57" fmla="*/ 416 h 986"/>
                  <a:gd name="T58" fmla="*/ 1004 w 1238"/>
                  <a:gd name="T59" fmla="*/ 447 h 986"/>
                  <a:gd name="T60" fmla="*/ 854 w 1238"/>
                  <a:gd name="T61" fmla="*/ 418 h 986"/>
                  <a:gd name="T62" fmla="*/ 977 w 1238"/>
                  <a:gd name="T63" fmla="*/ 557 h 986"/>
                  <a:gd name="T64" fmla="*/ 854 w 1238"/>
                  <a:gd name="T65" fmla="*/ 792 h 986"/>
                  <a:gd name="T66" fmla="*/ 810 w 1238"/>
                  <a:gd name="T67" fmla="*/ 849 h 986"/>
                  <a:gd name="T68" fmla="*/ 643 w 1238"/>
                  <a:gd name="T69" fmla="*/ 658 h 986"/>
                  <a:gd name="T70" fmla="*/ 810 w 1238"/>
                  <a:gd name="T71" fmla="*/ 710 h 986"/>
                  <a:gd name="T72" fmla="*/ 724 w 1238"/>
                  <a:gd name="T73" fmla="*/ 575 h 986"/>
                  <a:gd name="T74" fmla="*/ 810 w 1238"/>
                  <a:gd name="T75" fmla="*/ 339 h 986"/>
                  <a:gd name="T76" fmla="*/ 854 w 1238"/>
                  <a:gd name="T77" fmla="*/ 309 h 986"/>
                  <a:gd name="T78" fmla="*/ 1004 w 1238"/>
                  <a:gd name="T79" fmla="*/ 447 h 9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238" h="986">
                    <a:moveTo>
                      <a:pt x="831" y="172"/>
                    </a:moveTo>
                    <a:cubicBezTo>
                      <a:pt x="1055" y="172"/>
                      <a:pt x="1238" y="354"/>
                      <a:pt x="1238" y="579"/>
                    </a:cubicBezTo>
                    <a:cubicBezTo>
                      <a:pt x="1238" y="804"/>
                      <a:pt x="1055" y="986"/>
                      <a:pt x="831" y="986"/>
                    </a:cubicBezTo>
                    <a:cubicBezTo>
                      <a:pt x="606" y="986"/>
                      <a:pt x="424" y="804"/>
                      <a:pt x="424" y="579"/>
                    </a:cubicBezTo>
                    <a:cubicBezTo>
                      <a:pt x="424" y="354"/>
                      <a:pt x="606" y="172"/>
                      <a:pt x="831" y="172"/>
                    </a:cubicBezTo>
                    <a:close/>
                    <a:moveTo>
                      <a:pt x="443" y="209"/>
                    </a:moveTo>
                    <a:lnTo>
                      <a:pt x="443" y="209"/>
                    </a:lnTo>
                    <a:lnTo>
                      <a:pt x="357" y="223"/>
                    </a:lnTo>
                    <a:cubicBezTo>
                      <a:pt x="350" y="204"/>
                      <a:pt x="346" y="197"/>
                      <a:pt x="329" y="187"/>
                    </a:cubicBezTo>
                    <a:lnTo>
                      <a:pt x="329" y="254"/>
                    </a:lnTo>
                    <a:cubicBezTo>
                      <a:pt x="375" y="266"/>
                      <a:pt x="406" y="279"/>
                      <a:pt x="422" y="293"/>
                    </a:cubicBezTo>
                    <a:cubicBezTo>
                      <a:pt x="430" y="300"/>
                      <a:pt x="436" y="308"/>
                      <a:pt x="441" y="316"/>
                    </a:cubicBezTo>
                    <a:cubicBezTo>
                      <a:pt x="480" y="260"/>
                      <a:pt x="533" y="215"/>
                      <a:pt x="594" y="185"/>
                    </a:cubicBezTo>
                    <a:cubicBezTo>
                      <a:pt x="546" y="76"/>
                      <a:pt x="437" y="0"/>
                      <a:pt x="311" y="0"/>
                    </a:cubicBezTo>
                    <a:cubicBezTo>
                      <a:pt x="139" y="0"/>
                      <a:pt x="0" y="139"/>
                      <a:pt x="0" y="310"/>
                    </a:cubicBezTo>
                    <a:cubicBezTo>
                      <a:pt x="0" y="481"/>
                      <a:pt x="139" y="620"/>
                      <a:pt x="311" y="620"/>
                    </a:cubicBezTo>
                    <a:cubicBezTo>
                      <a:pt x="331" y="620"/>
                      <a:pt x="352" y="618"/>
                      <a:pt x="372" y="614"/>
                    </a:cubicBezTo>
                    <a:cubicBezTo>
                      <a:pt x="368" y="593"/>
                      <a:pt x="367" y="572"/>
                      <a:pt x="367" y="550"/>
                    </a:cubicBezTo>
                    <a:cubicBezTo>
                      <a:pt x="367" y="521"/>
                      <a:pt x="370" y="493"/>
                      <a:pt x="376" y="465"/>
                    </a:cubicBezTo>
                    <a:cubicBezTo>
                      <a:pt x="361" y="470"/>
                      <a:pt x="345" y="472"/>
                      <a:pt x="329" y="473"/>
                    </a:cubicBezTo>
                    <a:lnTo>
                      <a:pt x="329" y="516"/>
                    </a:lnTo>
                    <a:lnTo>
                      <a:pt x="295" y="516"/>
                    </a:lnTo>
                    <a:lnTo>
                      <a:pt x="295" y="473"/>
                    </a:lnTo>
                    <a:cubicBezTo>
                      <a:pt x="226" y="467"/>
                      <a:pt x="180" y="440"/>
                      <a:pt x="168" y="370"/>
                    </a:cubicBezTo>
                    <a:lnTo>
                      <a:pt x="261" y="359"/>
                    </a:lnTo>
                    <a:cubicBezTo>
                      <a:pt x="265" y="385"/>
                      <a:pt x="271" y="398"/>
                      <a:pt x="295" y="410"/>
                    </a:cubicBezTo>
                    <a:lnTo>
                      <a:pt x="295" y="329"/>
                    </a:lnTo>
                    <a:cubicBezTo>
                      <a:pt x="264" y="320"/>
                      <a:pt x="242" y="313"/>
                      <a:pt x="229" y="307"/>
                    </a:cubicBezTo>
                    <a:cubicBezTo>
                      <a:pt x="173" y="279"/>
                      <a:pt x="166" y="200"/>
                      <a:pt x="210" y="157"/>
                    </a:cubicBezTo>
                    <a:cubicBezTo>
                      <a:pt x="229" y="139"/>
                      <a:pt x="257" y="129"/>
                      <a:pt x="295" y="127"/>
                    </a:cubicBezTo>
                    <a:lnTo>
                      <a:pt x="295" y="104"/>
                    </a:lnTo>
                    <a:lnTo>
                      <a:pt x="329" y="104"/>
                    </a:lnTo>
                    <a:lnTo>
                      <a:pt x="329" y="127"/>
                    </a:lnTo>
                    <a:cubicBezTo>
                      <a:pt x="384" y="130"/>
                      <a:pt x="430" y="151"/>
                      <a:pt x="443" y="209"/>
                    </a:cubicBezTo>
                    <a:close/>
                    <a:moveTo>
                      <a:pt x="295" y="186"/>
                    </a:moveTo>
                    <a:lnTo>
                      <a:pt x="295" y="186"/>
                    </a:lnTo>
                    <a:cubicBezTo>
                      <a:pt x="274" y="193"/>
                      <a:pt x="259" y="212"/>
                      <a:pt x="275" y="233"/>
                    </a:cubicBezTo>
                    <a:cubicBezTo>
                      <a:pt x="279" y="238"/>
                      <a:pt x="285" y="242"/>
                      <a:pt x="295" y="245"/>
                    </a:cubicBezTo>
                    <a:lnTo>
                      <a:pt x="295" y="186"/>
                    </a:lnTo>
                    <a:close/>
                    <a:moveTo>
                      <a:pt x="329" y="413"/>
                    </a:moveTo>
                    <a:lnTo>
                      <a:pt x="329" y="413"/>
                    </a:lnTo>
                    <a:cubicBezTo>
                      <a:pt x="342" y="410"/>
                      <a:pt x="351" y="405"/>
                      <a:pt x="357" y="398"/>
                    </a:cubicBezTo>
                    <a:cubicBezTo>
                      <a:pt x="363" y="392"/>
                      <a:pt x="366" y="384"/>
                      <a:pt x="366" y="376"/>
                    </a:cubicBezTo>
                    <a:cubicBezTo>
                      <a:pt x="366" y="368"/>
                      <a:pt x="364" y="362"/>
                      <a:pt x="359" y="356"/>
                    </a:cubicBezTo>
                    <a:cubicBezTo>
                      <a:pt x="354" y="350"/>
                      <a:pt x="344" y="344"/>
                      <a:pt x="329" y="339"/>
                    </a:cubicBezTo>
                    <a:lnTo>
                      <a:pt x="329" y="413"/>
                    </a:lnTo>
                    <a:close/>
                    <a:moveTo>
                      <a:pt x="854" y="713"/>
                    </a:moveTo>
                    <a:lnTo>
                      <a:pt x="854" y="713"/>
                    </a:lnTo>
                    <a:cubicBezTo>
                      <a:pt x="871" y="710"/>
                      <a:pt x="884" y="703"/>
                      <a:pt x="892" y="695"/>
                    </a:cubicBezTo>
                    <a:cubicBezTo>
                      <a:pt x="900" y="686"/>
                      <a:pt x="904" y="676"/>
                      <a:pt x="904" y="665"/>
                    </a:cubicBezTo>
                    <a:cubicBezTo>
                      <a:pt x="904" y="656"/>
                      <a:pt x="901" y="647"/>
                      <a:pt x="894" y="639"/>
                    </a:cubicBezTo>
                    <a:cubicBezTo>
                      <a:pt x="887" y="631"/>
                      <a:pt x="874" y="624"/>
                      <a:pt x="854" y="617"/>
                    </a:cubicBezTo>
                    <a:lnTo>
                      <a:pt x="854" y="713"/>
                    </a:lnTo>
                    <a:close/>
                    <a:moveTo>
                      <a:pt x="810" y="416"/>
                    </a:moveTo>
                    <a:lnTo>
                      <a:pt x="810" y="416"/>
                    </a:lnTo>
                    <a:cubicBezTo>
                      <a:pt x="783" y="426"/>
                      <a:pt x="763" y="451"/>
                      <a:pt x="784" y="477"/>
                    </a:cubicBezTo>
                    <a:cubicBezTo>
                      <a:pt x="789" y="484"/>
                      <a:pt x="798" y="489"/>
                      <a:pt x="810" y="494"/>
                    </a:cubicBezTo>
                    <a:lnTo>
                      <a:pt x="810" y="416"/>
                    </a:lnTo>
                    <a:close/>
                    <a:moveTo>
                      <a:pt x="1004" y="447"/>
                    </a:moveTo>
                    <a:lnTo>
                      <a:pt x="1004" y="447"/>
                    </a:lnTo>
                    <a:lnTo>
                      <a:pt x="892" y="464"/>
                    </a:lnTo>
                    <a:cubicBezTo>
                      <a:pt x="883" y="440"/>
                      <a:pt x="877" y="430"/>
                      <a:pt x="854" y="418"/>
                    </a:cubicBezTo>
                    <a:lnTo>
                      <a:pt x="854" y="505"/>
                    </a:lnTo>
                    <a:cubicBezTo>
                      <a:pt x="916" y="521"/>
                      <a:pt x="956" y="539"/>
                      <a:pt x="977" y="557"/>
                    </a:cubicBezTo>
                    <a:cubicBezTo>
                      <a:pt x="1043" y="616"/>
                      <a:pt x="1024" y="719"/>
                      <a:pt x="953" y="765"/>
                    </a:cubicBezTo>
                    <a:cubicBezTo>
                      <a:pt x="925" y="783"/>
                      <a:pt x="892" y="791"/>
                      <a:pt x="854" y="792"/>
                    </a:cubicBezTo>
                    <a:lnTo>
                      <a:pt x="854" y="849"/>
                    </a:lnTo>
                    <a:lnTo>
                      <a:pt x="810" y="849"/>
                    </a:lnTo>
                    <a:lnTo>
                      <a:pt x="810" y="792"/>
                    </a:lnTo>
                    <a:cubicBezTo>
                      <a:pt x="720" y="784"/>
                      <a:pt x="660" y="750"/>
                      <a:pt x="643" y="658"/>
                    </a:cubicBezTo>
                    <a:lnTo>
                      <a:pt x="765" y="644"/>
                    </a:lnTo>
                    <a:cubicBezTo>
                      <a:pt x="772" y="677"/>
                      <a:pt x="779" y="695"/>
                      <a:pt x="810" y="710"/>
                    </a:cubicBezTo>
                    <a:lnTo>
                      <a:pt x="810" y="604"/>
                    </a:lnTo>
                    <a:cubicBezTo>
                      <a:pt x="770" y="593"/>
                      <a:pt x="741" y="583"/>
                      <a:pt x="724" y="575"/>
                    </a:cubicBezTo>
                    <a:cubicBezTo>
                      <a:pt x="650" y="539"/>
                      <a:pt x="641" y="434"/>
                      <a:pt x="699" y="379"/>
                    </a:cubicBezTo>
                    <a:cubicBezTo>
                      <a:pt x="724" y="355"/>
                      <a:pt x="761" y="341"/>
                      <a:pt x="810" y="339"/>
                    </a:cubicBezTo>
                    <a:lnTo>
                      <a:pt x="810" y="309"/>
                    </a:lnTo>
                    <a:lnTo>
                      <a:pt x="854" y="309"/>
                    </a:lnTo>
                    <a:lnTo>
                      <a:pt x="854" y="339"/>
                    </a:lnTo>
                    <a:cubicBezTo>
                      <a:pt x="927" y="343"/>
                      <a:pt x="987" y="370"/>
                      <a:pt x="1004" y="4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7" name="矩形 36"/>
            <p:cNvSpPr/>
            <p:nvPr/>
          </p:nvSpPr>
          <p:spPr>
            <a:xfrm>
              <a:off x="7602767" y="3379527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6350930" y="4792643"/>
            <a:ext cx="5096369" cy="952493"/>
            <a:chOff x="6350930" y="4792643"/>
            <a:chExt cx="5096369" cy="952493"/>
          </a:xfrm>
        </p:grpSpPr>
        <p:grpSp>
          <p:nvGrpSpPr>
            <p:cNvPr id="21" name="组合 20"/>
            <p:cNvGrpSpPr/>
            <p:nvPr/>
          </p:nvGrpSpPr>
          <p:grpSpPr>
            <a:xfrm>
              <a:off x="6350930" y="4792643"/>
              <a:ext cx="908881" cy="908881"/>
              <a:chOff x="6791040" y="4924318"/>
              <a:chExt cx="1000931" cy="1000931"/>
            </a:xfrm>
          </p:grpSpPr>
          <p:sp>
            <p:nvSpPr>
              <p:cNvPr id="22" name="椭圆 21"/>
              <p:cNvSpPr/>
              <p:nvPr/>
            </p:nvSpPr>
            <p:spPr>
              <a:xfrm>
                <a:off x="6791040" y="4924318"/>
                <a:ext cx="1000931" cy="1000931"/>
              </a:xfrm>
              <a:prstGeom prst="ellipse">
                <a:avLst/>
              </a:prstGeom>
              <a:solidFill>
                <a:srgbClr val="3E4150"/>
              </a:solidFill>
              <a:ln w="50800"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Freeform 44"/>
              <p:cNvSpPr>
                <a:spLocks noEditPoints="1"/>
              </p:cNvSpPr>
              <p:nvPr/>
            </p:nvSpPr>
            <p:spPr bwMode="auto">
              <a:xfrm>
                <a:off x="7079968" y="5197679"/>
                <a:ext cx="423072" cy="459702"/>
              </a:xfrm>
              <a:custGeom>
                <a:avLst/>
                <a:gdLst>
                  <a:gd name="T0" fmla="*/ 38 w 566"/>
                  <a:gd name="T1" fmla="*/ 38 h 613"/>
                  <a:gd name="T2" fmla="*/ 151 w 566"/>
                  <a:gd name="T3" fmla="*/ 37 h 613"/>
                  <a:gd name="T4" fmla="*/ 271 w 566"/>
                  <a:gd name="T5" fmla="*/ 5 h 613"/>
                  <a:gd name="T6" fmla="*/ 283 w 566"/>
                  <a:gd name="T7" fmla="*/ 0 h 613"/>
                  <a:gd name="T8" fmla="*/ 294 w 566"/>
                  <a:gd name="T9" fmla="*/ 5 h 613"/>
                  <a:gd name="T10" fmla="*/ 415 w 566"/>
                  <a:gd name="T11" fmla="*/ 37 h 613"/>
                  <a:gd name="T12" fmla="*/ 528 w 566"/>
                  <a:gd name="T13" fmla="*/ 38 h 613"/>
                  <a:gd name="T14" fmla="*/ 566 w 566"/>
                  <a:gd name="T15" fmla="*/ 33 h 613"/>
                  <a:gd name="T16" fmla="*/ 566 w 566"/>
                  <a:gd name="T17" fmla="*/ 76 h 613"/>
                  <a:gd name="T18" fmla="*/ 486 w 566"/>
                  <a:gd name="T19" fmla="*/ 464 h 613"/>
                  <a:gd name="T20" fmla="*/ 291 w 566"/>
                  <a:gd name="T21" fmla="*/ 611 h 613"/>
                  <a:gd name="T22" fmla="*/ 283 w 566"/>
                  <a:gd name="T23" fmla="*/ 613 h 613"/>
                  <a:gd name="T24" fmla="*/ 275 w 566"/>
                  <a:gd name="T25" fmla="*/ 611 h 613"/>
                  <a:gd name="T26" fmla="*/ 80 w 566"/>
                  <a:gd name="T27" fmla="*/ 464 h 613"/>
                  <a:gd name="T28" fmla="*/ 0 w 566"/>
                  <a:gd name="T29" fmla="*/ 76 h 613"/>
                  <a:gd name="T30" fmla="*/ 0 w 566"/>
                  <a:gd name="T31" fmla="*/ 33 h 613"/>
                  <a:gd name="T32" fmla="*/ 38 w 566"/>
                  <a:gd name="T33" fmla="*/ 38 h 613"/>
                  <a:gd name="T34" fmla="*/ 283 w 566"/>
                  <a:gd name="T35" fmla="*/ 312 h 613"/>
                  <a:gd name="T36" fmla="*/ 283 w 566"/>
                  <a:gd name="T37" fmla="*/ 312 h 613"/>
                  <a:gd name="T38" fmla="*/ 472 w 566"/>
                  <a:gd name="T39" fmla="*/ 312 h 613"/>
                  <a:gd name="T40" fmla="*/ 496 w 566"/>
                  <a:gd name="T41" fmla="*/ 117 h 613"/>
                  <a:gd name="T42" fmla="*/ 407 w 566"/>
                  <a:gd name="T43" fmla="*/ 113 h 613"/>
                  <a:gd name="T44" fmla="*/ 283 w 566"/>
                  <a:gd name="T45" fmla="*/ 81 h 613"/>
                  <a:gd name="T46" fmla="*/ 283 w 566"/>
                  <a:gd name="T47" fmla="*/ 312 h 613"/>
                  <a:gd name="T48" fmla="*/ 283 w 566"/>
                  <a:gd name="T49" fmla="*/ 535 h 613"/>
                  <a:gd name="T50" fmla="*/ 283 w 566"/>
                  <a:gd name="T51" fmla="*/ 535 h 613"/>
                  <a:gd name="T52" fmla="*/ 283 w 566"/>
                  <a:gd name="T53" fmla="*/ 312 h 613"/>
                  <a:gd name="T54" fmla="*/ 94 w 566"/>
                  <a:gd name="T55" fmla="*/ 312 h 613"/>
                  <a:gd name="T56" fmla="*/ 137 w 566"/>
                  <a:gd name="T57" fmla="*/ 423 h 613"/>
                  <a:gd name="T58" fmla="*/ 283 w 566"/>
                  <a:gd name="T59" fmla="*/ 535 h 6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66" h="613">
                    <a:moveTo>
                      <a:pt x="38" y="38"/>
                    </a:moveTo>
                    <a:cubicBezTo>
                      <a:pt x="74" y="43"/>
                      <a:pt x="112" y="42"/>
                      <a:pt x="151" y="37"/>
                    </a:cubicBezTo>
                    <a:cubicBezTo>
                      <a:pt x="190" y="32"/>
                      <a:pt x="230" y="21"/>
                      <a:pt x="271" y="5"/>
                    </a:cubicBezTo>
                    <a:lnTo>
                      <a:pt x="283" y="0"/>
                    </a:lnTo>
                    <a:lnTo>
                      <a:pt x="294" y="5"/>
                    </a:lnTo>
                    <a:cubicBezTo>
                      <a:pt x="336" y="21"/>
                      <a:pt x="376" y="32"/>
                      <a:pt x="415" y="37"/>
                    </a:cubicBezTo>
                    <a:cubicBezTo>
                      <a:pt x="454" y="42"/>
                      <a:pt x="491" y="43"/>
                      <a:pt x="528" y="38"/>
                    </a:cubicBezTo>
                    <a:lnTo>
                      <a:pt x="566" y="33"/>
                    </a:lnTo>
                    <a:lnTo>
                      <a:pt x="566" y="76"/>
                    </a:lnTo>
                    <a:cubicBezTo>
                      <a:pt x="564" y="260"/>
                      <a:pt x="534" y="382"/>
                      <a:pt x="486" y="464"/>
                    </a:cubicBezTo>
                    <a:cubicBezTo>
                      <a:pt x="436" y="550"/>
                      <a:pt x="368" y="591"/>
                      <a:pt x="291" y="611"/>
                    </a:cubicBezTo>
                    <a:lnTo>
                      <a:pt x="283" y="613"/>
                    </a:lnTo>
                    <a:lnTo>
                      <a:pt x="275" y="611"/>
                    </a:lnTo>
                    <a:cubicBezTo>
                      <a:pt x="198" y="591"/>
                      <a:pt x="130" y="550"/>
                      <a:pt x="80" y="464"/>
                    </a:cubicBezTo>
                    <a:cubicBezTo>
                      <a:pt x="32" y="382"/>
                      <a:pt x="2" y="260"/>
                      <a:pt x="0" y="76"/>
                    </a:cubicBezTo>
                    <a:lnTo>
                      <a:pt x="0" y="33"/>
                    </a:lnTo>
                    <a:lnTo>
                      <a:pt x="38" y="38"/>
                    </a:lnTo>
                    <a:close/>
                    <a:moveTo>
                      <a:pt x="283" y="312"/>
                    </a:moveTo>
                    <a:lnTo>
                      <a:pt x="283" y="312"/>
                    </a:lnTo>
                    <a:lnTo>
                      <a:pt x="472" y="312"/>
                    </a:lnTo>
                    <a:cubicBezTo>
                      <a:pt x="485" y="259"/>
                      <a:pt x="493" y="195"/>
                      <a:pt x="496" y="117"/>
                    </a:cubicBezTo>
                    <a:cubicBezTo>
                      <a:pt x="467" y="119"/>
                      <a:pt x="437" y="117"/>
                      <a:pt x="407" y="113"/>
                    </a:cubicBezTo>
                    <a:cubicBezTo>
                      <a:pt x="367" y="108"/>
                      <a:pt x="325" y="97"/>
                      <a:pt x="283" y="81"/>
                    </a:cubicBezTo>
                    <a:lnTo>
                      <a:pt x="283" y="312"/>
                    </a:lnTo>
                    <a:close/>
                    <a:moveTo>
                      <a:pt x="283" y="535"/>
                    </a:moveTo>
                    <a:lnTo>
                      <a:pt x="283" y="535"/>
                    </a:lnTo>
                    <a:lnTo>
                      <a:pt x="283" y="312"/>
                    </a:lnTo>
                    <a:lnTo>
                      <a:pt x="94" y="312"/>
                    </a:lnTo>
                    <a:cubicBezTo>
                      <a:pt x="105" y="357"/>
                      <a:pt x="120" y="393"/>
                      <a:pt x="137" y="423"/>
                    </a:cubicBezTo>
                    <a:cubicBezTo>
                      <a:pt x="174" y="486"/>
                      <a:pt x="225" y="518"/>
                      <a:pt x="283" y="535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srgbClr val="ED7D31"/>
                  </a:solidFill>
                </a:endParaRPr>
              </a:p>
            </p:txBody>
          </p:sp>
        </p:grpSp>
        <p:sp>
          <p:nvSpPr>
            <p:cNvPr id="38" name="矩形 37"/>
            <p:cNvSpPr/>
            <p:nvPr/>
          </p:nvSpPr>
          <p:spPr>
            <a:xfrm>
              <a:off x="7620011" y="4821810"/>
              <a:ext cx="3827288" cy="923326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实践难点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4349633" y="1560971"/>
            <a:ext cx="982966" cy="982966"/>
            <a:chOff x="4335119" y="4996920"/>
            <a:chExt cx="982966" cy="982966"/>
          </a:xfrm>
        </p:grpSpPr>
        <p:sp>
          <p:nvSpPr>
            <p:cNvPr id="10" name="椭圆 9"/>
            <p:cNvSpPr/>
            <p:nvPr/>
          </p:nvSpPr>
          <p:spPr>
            <a:xfrm>
              <a:off x="4335119" y="4996920"/>
              <a:ext cx="982966" cy="98296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17" name="Group 4"/>
            <p:cNvGrpSpPr>
              <a:grpSpLocks noChangeAspect="1"/>
            </p:cNvGrpSpPr>
            <p:nvPr/>
          </p:nvGrpSpPr>
          <p:grpSpPr bwMode="auto">
            <a:xfrm>
              <a:off x="4536356" y="5200946"/>
              <a:ext cx="580492" cy="574912"/>
              <a:chOff x="3684" y="2007"/>
              <a:chExt cx="312" cy="309"/>
            </a:xfrm>
            <a:solidFill>
              <a:schemeClr val="bg1"/>
            </a:solidFill>
          </p:grpSpPr>
          <p:sp>
            <p:nvSpPr>
              <p:cNvPr id="18" name="Freeform 5"/>
              <p:cNvSpPr>
                <a:spLocks noEditPoints="1"/>
              </p:cNvSpPr>
              <p:nvPr/>
            </p:nvSpPr>
            <p:spPr bwMode="auto">
              <a:xfrm>
                <a:off x="3684" y="2036"/>
                <a:ext cx="283" cy="280"/>
              </a:xfrm>
              <a:custGeom>
                <a:avLst/>
                <a:gdLst>
                  <a:gd name="T0" fmla="*/ 84 w 117"/>
                  <a:gd name="T1" fmla="*/ 3 h 116"/>
                  <a:gd name="T2" fmla="*/ 76 w 117"/>
                  <a:gd name="T3" fmla="*/ 0 h 116"/>
                  <a:gd name="T4" fmla="*/ 69 w 117"/>
                  <a:gd name="T5" fmla="*/ 3 h 116"/>
                  <a:gd name="T6" fmla="*/ 64 w 117"/>
                  <a:gd name="T7" fmla="*/ 9 h 116"/>
                  <a:gd name="T8" fmla="*/ 61 w 117"/>
                  <a:gd name="T9" fmla="*/ 16 h 116"/>
                  <a:gd name="T10" fmla="*/ 62 w 117"/>
                  <a:gd name="T11" fmla="*/ 21 h 116"/>
                  <a:gd name="T12" fmla="*/ 8 w 117"/>
                  <a:gd name="T13" fmla="*/ 43 h 116"/>
                  <a:gd name="T14" fmla="*/ 1 w 117"/>
                  <a:gd name="T15" fmla="*/ 51 h 116"/>
                  <a:gd name="T16" fmla="*/ 4 w 117"/>
                  <a:gd name="T17" fmla="*/ 62 h 116"/>
                  <a:gd name="T18" fmla="*/ 55 w 117"/>
                  <a:gd name="T19" fmla="*/ 113 h 116"/>
                  <a:gd name="T20" fmla="*/ 63 w 117"/>
                  <a:gd name="T21" fmla="*/ 116 h 116"/>
                  <a:gd name="T22" fmla="*/ 64 w 117"/>
                  <a:gd name="T23" fmla="*/ 116 h 116"/>
                  <a:gd name="T24" fmla="*/ 66 w 117"/>
                  <a:gd name="T25" fmla="*/ 116 h 116"/>
                  <a:gd name="T26" fmla="*/ 75 w 117"/>
                  <a:gd name="T27" fmla="*/ 109 h 116"/>
                  <a:gd name="T28" fmla="*/ 96 w 117"/>
                  <a:gd name="T29" fmla="*/ 55 h 116"/>
                  <a:gd name="T30" fmla="*/ 102 w 117"/>
                  <a:gd name="T31" fmla="*/ 57 h 116"/>
                  <a:gd name="T32" fmla="*/ 109 w 117"/>
                  <a:gd name="T33" fmla="*/ 54 h 116"/>
                  <a:gd name="T34" fmla="*/ 114 w 117"/>
                  <a:gd name="T35" fmla="*/ 48 h 116"/>
                  <a:gd name="T36" fmla="*/ 117 w 117"/>
                  <a:gd name="T37" fmla="*/ 41 h 116"/>
                  <a:gd name="T38" fmla="*/ 114 w 117"/>
                  <a:gd name="T39" fmla="*/ 34 h 116"/>
                  <a:gd name="T40" fmla="*/ 84 w 117"/>
                  <a:gd name="T41" fmla="*/ 3 h 116"/>
                  <a:gd name="T42" fmla="*/ 67 w 117"/>
                  <a:gd name="T43" fmla="*/ 106 h 116"/>
                  <a:gd name="T44" fmla="*/ 65 w 117"/>
                  <a:gd name="T45" fmla="*/ 108 h 116"/>
                  <a:gd name="T46" fmla="*/ 64 w 117"/>
                  <a:gd name="T47" fmla="*/ 108 h 116"/>
                  <a:gd name="T48" fmla="*/ 61 w 117"/>
                  <a:gd name="T49" fmla="*/ 107 h 116"/>
                  <a:gd name="T50" fmla="*/ 10 w 117"/>
                  <a:gd name="T51" fmla="*/ 57 h 116"/>
                  <a:gd name="T52" fmla="*/ 9 w 117"/>
                  <a:gd name="T53" fmla="*/ 53 h 116"/>
                  <a:gd name="T54" fmla="*/ 11 w 117"/>
                  <a:gd name="T55" fmla="*/ 50 h 116"/>
                  <a:gd name="T56" fmla="*/ 36 w 117"/>
                  <a:gd name="T57" fmla="*/ 40 h 116"/>
                  <a:gd name="T58" fmla="*/ 86 w 117"/>
                  <a:gd name="T59" fmla="*/ 58 h 116"/>
                  <a:gd name="T60" fmla="*/ 67 w 117"/>
                  <a:gd name="T61" fmla="*/ 106 h 116"/>
                  <a:gd name="T62" fmla="*/ 109 w 117"/>
                  <a:gd name="T63" fmla="*/ 42 h 116"/>
                  <a:gd name="T64" fmla="*/ 103 w 117"/>
                  <a:gd name="T65" fmla="*/ 48 h 116"/>
                  <a:gd name="T66" fmla="*/ 100 w 117"/>
                  <a:gd name="T67" fmla="*/ 48 h 116"/>
                  <a:gd name="T68" fmla="*/ 93 w 117"/>
                  <a:gd name="T69" fmla="*/ 41 h 116"/>
                  <a:gd name="T70" fmla="*/ 87 w 117"/>
                  <a:gd name="T71" fmla="*/ 55 h 116"/>
                  <a:gd name="T72" fmla="*/ 88 w 117"/>
                  <a:gd name="T73" fmla="*/ 54 h 116"/>
                  <a:gd name="T74" fmla="*/ 53 w 117"/>
                  <a:gd name="T75" fmla="*/ 39 h 116"/>
                  <a:gd name="T76" fmla="*/ 42 w 117"/>
                  <a:gd name="T77" fmla="*/ 38 h 116"/>
                  <a:gd name="T78" fmla="*/ 76 w 117"/>
                  <a:gd name="T79" fmla="*/ 24 h 116"/>
                  <a:gd name="T80" fmla="*/ 69 w 117"/>
                  <a:gd name="T81" fmla="*/ 17 h 116"/>
                  <a:gd name="T82" fmla="*/ 69 w 117"/>
                  <a:gd name="T83" fmla="*/ 14 h 116"/>
                  <a:gd name="T84" fmla="*/ 75 w 117"/>
                  <a:gd name="T85" fmla="*/ 9 h 116"/>
                  <a:gd name="T86" fmla="*/ 78 w 117"/>
                  <a:gd name="T87" fmla="*/ 9 h 116"/>
                  <a:gd name="T88" fmla="*/ 109 w 117"/>
                  <a:gd name="T89" fmla="*/ 40 h 116"/>
                  <a:gd name="T90" fmla="*/ 109 w 117"/>
                  <a:gd name="T91" fmla="*/ 42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17" h="116">
                    <a:moveTo>
                      <a:pt x="84" y="3"/>
                    </a:moveTo>
                    <a:cubicBezTo>
                      <a:pt x="82" y="1"/>
                      <a:pt x="79" y="0"/>
                      <a:pt x="76" y="0"/>
                    </a:cubicBezTo>
                    <a:cubicBezTo>
                      <a:pt x="74" y="0"/>
                      <a:pt x="71" y="1"/>
                      <a:pt x="69" y="3"/>
                    </a:cubicBezTo>
                    <a:cubicBezTo>
                      <a:pt x="64" y="9"/>
                      <a:pt x="64" y="9"/>
                      <a:pt x="64" y="9"/>
                    </a:cubicBezTo>
                    <a:cubicBezTo>
                      <a:pt x="62" y="11"/>
                      <a:pt x="61" y="13"/>
                      <a:pt x="61" y="16"/>
                    </a:cubicBezTo>
                    <a:cubicBezTo>
                      <a:pt x="61" y="18"/>
                      <a:pt x="61" y="19"/>
                      <a:pt x="62" y="21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4" y="44"/>
                      <a:pt x="2" y="48"/>
                      <a:pt x="1" y="51"/>
                    </a:cubicBezTo>
                    <a:cubicBezTo>
                      <a:pt x="0" y="55"/>
                      <a:pt x="1" y="59"/>
                      <a:pt x="4" y="62"/>
                    </a:cubicBezTo>
                    <a:cubicBezTo>
                      <a:pt x="55" y="113"/>
                      <a:pt x="55" y="113"/>
                      <a:pt x="55" y="113"/>
                    </a:cubicBezTo>
                    <a:cubicBezTo>
                      <a:pt x="57" y="115"/>
                      <a:pt x="60" y="116"/>
                      <a:pt x="63" y="116"/>
                    </a:cubicBezTo>
                    <a:cubicBezTo>
                      <a:pt x="63" y="116"/>
                      <a:pt x="64" y="116"/>
                      <a:pt x="64" y="116"/>
                    </a:cubicBezTo>
                    <a:cubicBezTo>
                      <a:pt x="65" y="116"/>
                      <a:pt x="65" y="116"/>
                      <a:pt x="66" y="116"/>
                    </a:cubicBezTo>
                    <a:cubicBezTo>
                      <a:pt x="70" y="115"/>
                      <a:pt x="73" y="112"/>
                      <a:pt x="75" y="109"/>
                    </a:cubicBezTo>
                    <a:cubicBezTo>
                      <a:pt x="96" y="55"/>
                      <a:pt x="96" y="55"/>
                      <a:pt x="96" y="55"/>
                    </a:cubicBezTo>
                    <a:cubicBezTo>
                      <a:pt x="98" y="56"/>
                      <a:pt x="100" y="57"/>
                      <a:pt x="102" y="57"/>
                    </a:cubicBezTo>
                    <a:cubicBezTo>
                      <a:pt x="104" y="57"/>
                      <a:pt x="107" y="56"/>
                      <a:pt x="109" y="54"/>
                    </a:cubicBezTo>
                    <a:cubicBezTo>
                      <a:pt x="114" y="48"/>
                      <a:pt x="114" y="48"/>
                      <a:pt x="114" y="48"/>
                    </a:cubicBezTo>
                    <a:cubicBezTo>
                      <a:pt x="116" y="46"/>
                      <a:pt x="117" y="44"/>
                      <a:pt x="117" y="41"/>
                    </a:cubicBezTo>
                    <a:cubicBezTo>
                      <a:pt x="117" y="38"/>
                      <a:pt x="116" y="36"/>
                      <a:pt x="114" y="34"/>
                    </a:cubicBezTo>
                    <a:lnTo>
                      <a:pt x="84" y="3"/>
                    </a:lnTo>
                    <a:close/>
                    <a:moveTo>
                      <a:pt x="67" y="106"/>
                    </a:moveTo>
                    <a:cubicBezTo>
                      <a:pt x="67" y="107"/>
                      <a:pt x="66" y="108"/>
                      <a:pt x="65" y="108"/>
                    </a:cubicBezTo>
                    <a:cubicBezTo>
                      <a:pt x="64" y="108"/>
                      <a:pt x="64" y="108"/>
                      <a:pt x="64" y="108"/>
                    </a:cubicBezTo>
                    <a:cubicBezTo>
                      <a:pt x="63" y="108"/>
                      <a:pt x="62" y="108"/>
                      <a:pt x="61" y="107"/>
                    </a:cubicBezTo>
                    <a:cubicBezTo>
                      <a:pt x="10" y="57"/>
                      <a:pt x="10" y="57"/>
                      <a:pt x="10" y="57"/>
                    </a:cubicBezTo>
                    <a:cubicBezTo>
                      <a:pt x="9" y="56"/>
                      <a:pt x="9" y="54"/>
                      <a:pt x="9" y="53"/>
                    </a:cubicBezTo>
                    <a:cubicBezTo>
                      <a:pt x="9" y="52"/>
                      <a:pt x="10" y="51"/>
                      <a:pt x="11" y="50"/>
                    </a:cubicBezTo>
                    <a:cubicBezTo>
                      <a:pt x="36" y="40"/>
                      <a:pt x="36" y="40"/>
                      <a:pt x="36" y="40"/>
                    </a:cubicBezTo>
                    <a:cubicBezTo>
                      <a:pt x="53" y="46"/>
                      <a:pt x="70" y="40"/>
                      <a:pt x="86" y="58"/>
                    </a:cubicBezTo>
                    <a:lnTo>
                      <a:pt x="67" y="106"/>
                    </a:lnTo>
                    <a:close/>
                    <a:moveTo>
                      <a:pt x="109" y="42"/>
                    </a:moveTo>
                    <a:cubicBezTo>
                      <a:pt x="103" y="48"/>
                      <a:pt x="103" y="48"/>
                      <a:pt x="103" y="48"/>
                    </a:cubicBezTo>
                    <a:cubicBezTo>
                      <a:pt x="102" y="49"/>
                      <a:pt x="101" y="49"/>
                      <a:pt x="100" y="48"/>
                    </a:cubicBezTo>
                    <a:cubicBezTo>
                      <a:pt x="93" y="41"/>
                      <a:pt x="93" y="41"/>
                      <a:pt x="93" y="41"/>
                    </a:cubicBezTo>
                    <a:cubicBezTo>
                      <a:pt x="87" y="55"/>
                      <a:pt x="87" y="55"/>
                      <a:pt x="87" y="55"/>
                    </a:cubicBezTo>
                    <a:cubicBezTo>
                      <a:pt x="88" y="54"/>
                      <a:pt x="88" y="54"/>
                      <a:pt x="88" y="54"/>
                    </a:cubicBezTo>
                    <a:cubicBezTo>
                      <a:pt x="76" y="42"/>
                      <a:pt x="64" y="41"/>
                      <a:pt x="53" y="39"/>
                    </a:cubicBezTo>
                    <a:cubicBezTo>
                      <a:pt x="49" y="39"/>
                      <a:pt x="46" y="38"/>
                      <a:pt x="42" y="38"/>
                    </a:cubicBezTo>
                    <a:cubicBezTo>
                      <a:pt x="76" y="24"/>
                      <a:pt x="76" y="24"/>
                      <a:pt x="76" y="24"/>
                    </a:cubicBezTo>
                    <a:cubicBezTo>
                      <a:pt x="69" y="17"/>
                      <a:pt x="69" y="17"/>
                      <a:pt x="69" y="17"/>
                    </a:cubicBezTo>
                    <a:cubicBezTo>
                      <a:pt x="69" y="16"/>
                      <a:pt x="69" y="15"/>
                      <a:pt x="69" y="14"/>
                    </a:cubicBezTo>
                    <a:cubicBezTo>
                      <a:pt x="75" y="9"/>
                      <a:pt x="75" y="9"/>
                      <a:pt x="75" y="9"/>
                    </a:cubicBezTo>
                    <a:cubicBezTo>
                      <a:pt x="76" y="8"/>
                      <a:pt x="77" y="8"/>
                      <a:pt x="78" y="9"/>
                    </a:cubicBezTo>
                    <a:cubicBezTo>
                      <a:pt x="109" y="40"/>
                      <a:pt x="109" y="40"/>
                      <a:pt x="109" y="40"/>
                    </a:cubicBezTo>
                    <a:cubicBezTo>
                      <a:pt x="110" y="40"/>
                      <a:pt x="110" y="42"/>
                      <a:pt x="109" y="4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9" name="Freeform 6"/>
              <p:cNvSpPr>
                <a:spLocks noEditPoints="1"/>
              </p:cNvSpPr>
              <p:nvPr/>
            </p:nvSpPr>
            <p:spPr bwMode="auto">
              <a:xfrm>
                <a:off x="3822" y="2161"/>
                <a:ext cx="48" cy="49"/>
              </a:xfrm>
              <a:custGeom>
                <a:avLst/>
                <a:gdLst>
                  <a:gd name="T0" fmla="*/ 10 w 20"/>
                  <a:gd name="T1" fmla="*/ 20 h 20"/>
                  <a:gd name="T2" fmla="*/ 20 w 20"/>
                  <a:gd name="T3" fmla="*/ 10 h 20"/>
                  <a:gd name="T4" fmla="*/ 10 w 20"/>
                  <a:gd name="T5" fmla="*/ 0 h 20"/>
                  <a:gd name="T6" fmla="*/ 0 w 20"/>
                  <a:gd name="T7" fmla="*/ 10 h 20"/>
                  <a:gd name="T8" fmla="*/ 10 w 20"/>
                  <a:gd name="T9" fmla="*/ 20 h 20"/>
                  <a:gd name="T10" fmla="*/ 10 w 20"/>
                  <a:gd name="T11" fmla="*/ 4 h 20"/>
                  <a:gd name="T12" fmla="*/ 16 w 20"/>
                  <a:gd name="T13" fmla="*/ 10 h 20"/>
                  <a:gd name="T14" fmla="*/ 10 w 20"/>
                  <a:gd name="T15" fmla="*/ 16 h 20"/>
                  <a:gd name="T16" fmla="*/ 4 w 20"/>
                  <a:gd name="T17" fmla="*/ 10 h 20"/>
                  <a:gd name="T18" fmla="*/ 10 w 20"/>
                  <a:gd name="T19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20"/>
                    </a:moveTo>
                    <a:cubicBezTo>
                      <a:pt x="15" y="20"/>
                      <a:pt x="20" y="16"/>
                      <a:pt x="20" y="10"/>
                    </a:cubicBezTo>
                    <a:cubicBezTo>
                      <a:pt x="20" y="5"/>
                      <a:pt x="15" y="0"/>
                      <a:pt x="10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lose/>
                    <a:moveTo>
                      <a:pt x="10" y="4"/>
                    </a:move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ubicBezTo>
                      <a:pt x="6" y="16"/>
                      <a:pt x="4" y="13"/>
                      <a:pt x="4" y="10"/>
                    </a:cubicBezTo>
                    <a:cubicBezTo>
                      <a:pt x="4" y="7"/>
                      <a:pt x="6" y="4"/>
                      <a:pt x="1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0" name="Freeform 7"/>
              <p:cNvSpPr>
                <a:spLocks noEditPoints="1"/>
              </p:cNvSpPr>
              <p:nvPr/>
            </p:nvSpPr>
            <p:spPr bwMode="auto">
              <a:xfrm>
                <a:off x="3948" y="2007"/>
                <a:ext cx="48" cy="48"/>
              </a:xfrm>
              <a:custGeom>
                <a:avLst/>
                <a:gdLst>
                  <a:gd name="T0" fmla="*/ 10 w 20"/>
                  <a:gd name="T1" fmla="*/ 0 h 20"/>
                  <a:gd name="T2" fmla="*/ 0 w 20"/>
                  <a:gd name="T3" fmla="*/ 10 h 20"/>
                  <a:gd name="T4" fmla="*/ 10 w 20"/>
                  <a:gd name="T5" fmla="*/ 20 h 20"/>
                  <a:gd name="T6" fmla="*/ 20 w 20"/>
                  <a:gd name="T7" fmla="*/ 10 h 20"/>
                  <a:gd name="T8" fmla="*/ 10 w 20"/>
                  <a:gd name="T9" fmla="*/ 0 h 20"/>
                  <a:gd name="T10" fmla="*/ 10 w 20"/>
                  <a:gd name="T11" fmla="*/ 16 h 20"/>
                  <a:gd name="T12" fmla="*/ 4 w 20"/>
                  <a:gd name="T13" fmla="*/ 10 h 20"/>
                  <a:gd name="T14" fmla="*/ 10 w 20"/>
                  <a:gd name="T15" fmla="*/ 4 h 20"/>
                  <a:gd name="T16" fmla="*/ 16 w 20"/>
                  <a:gd name="T17" fmla="*/ 10 h 20"/>
                  <a:gd name="T18" fmla="*/ 10 w 20"/>
                  <a:gd name="T19" fmla="*/ 1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" h="20">
                    <a:moveTo>
                      <a:pt x="10" y="0"/>
                    </a:moveTo>
                    <a:cubicBezTo>
                      <a:pt x="4" y="0"/>
                      <a:pt x="0" y="5"/>
                      <a:pt x="0" y="10"/>
                    </a:cubicBezTo>
                    <a:cubicBezTo>
                      <a:pt x="0" y="16"/>
                      <a:pt x="4" y="20"/>
                      <a:pt x="10" y="20"/>
                    </a:cubicBezTo>
                    <a:cubicBezTo>
                      <a:pt x="15" y="20"/>
                      <a:pt x="20" y="16"/>
                      <a:pt x="20" y="10"/>
                    </a:cubicBezTo>
                    <a:cubicBezTo>
                      <a:pt x="20" y="5"/>
                      <a:pt x="15" y="0"/>
                      <a:pt x="10" y="0"/>
                    </a:cubicBezTo>
                    <a:close/>
                    <a:moveTo>
                      <a:pt x="10" y="16"/>
                    </a:moveTo>
                    <a:cubicBezTo>
                      <a:pt x="6" y="16"/>
                      <a:pt x="4" y="13"/>
                      <a:pt x="4" y="10"/>
                    </a:cubicBezTo>
                    <a:cubicBezTo>
                      <a:pt x="4" y="7"/>
                      <a:pt x="6" y="4"/>
                      <a:pt x="10" y="4"/>
                    </a:cubicBezTo>
                    <a:cubicBezTo>
                      <a:pt x="13" y="4"/>
                      <a:pt x="16" y="7"/>
                      <a:pt x="16" y="10"/>
                    </a:cubicBezTo>
                    <a:cubicBezTo>
                      <a:pt x="16" y="13"/>
                      <a:pt x="13" y="16"/>
                      <a:pt x="10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1" name="Freeform 8"/>
              <p:cNvSpPr>
                <a:spLocks noEditPoints="1"/>
              </p:cNvSpPr>
              <p:nvPr/>
            </p:nvSpPr>
            <p:spPr bwMode="auto">
              <a:xfrm>
                <a:off x="3764" y="2152"/>
                <a:ext cx="39" cy="38"/>
              </a:xfrm>
              <a:custGeom>
                <a:avLst/>
                <a:gdLst>
                  <a:gd name="T0" fmla="*/ 0 w 16"/>
                  <a:gd name="T1" fmla="*/ 8 h 16"/>
                  <a:gd name="T2" fmla="*/ 8 w 16"/>
                  <a:gd name="T3" fmla="*/ 16 h 16"/>
                  <a:gd name="T4" fmla="*/ 16 w 16"/>
                  <a:gd name="T5" fmla="*/ 8 h 16"/>
                  <a:gd name="T6" fmla="*/ 8 w 16"/>
                  <a:gd name="T7" fmla="*/ 0 h 16"/>
                  <a:gd name="T8" fmla="*/ 0 w 16"/>
                  <a:gd name="T9" fmla="*/ 8 h 16"/>
                  <a:gd name="T10" fmla="*/ 8 w 16"/>
                  <a:gd name="T11" fmla="*/ 4 h 16"/>
                  <a:gd name="T12" fmla="*/ 12 w 16"/>
                  <a:gd name="T13" fmla="*/ 8 h 16"/>
                  <a:gd name="T14" fmla="*/ 8 w 16"/>
                  <a:gd name="T15" fmla="*/ 12 h 16"/>
                  <a:gd name="T16" fmla="*/ 4 w 16"/>
                  <a:gd name="T17" fmla="*/ 8 h 16"/>
                  <a:gd name="T18" fmla="*/ 8 w 16"/>
                  <a:gd name="T19" fmla="*/ 4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6">
                    <a:moveTo>
                      <a:pt x="0" y="8"/>
                    </a:moveTo>
                    <a:cubicBezTo>
                      <a:pt x="0" y="12"/>
                      <a:pt x="3" y="16"/>
                      <a:pt x="8" y="16"/>
                    </a:cubicBezTo>
                    <a:cubicBezTo>
                      <a:pt x="12" y="16"/>
                      <a:pt x="16" y="12"/>
                      <a:pt x="16" y="8"/>
                    </a:cubicBezTo>
                    <a:cubicBezTo>
                      <a:pt x="16" y="4"/>
                      <a:pt x="12" y="0"/>
                      <a:pt x="8" y="0"/>
                    </a:cubicBezTo>
                    <a:cubicBezTo>
                      <a:pt x="3" y="0"/>
                      <a:pt x="0" y="4"/>
                      <a:pt x="0" y="8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2" y="6"/>
                      <a:pt x="12" y="8"/>
                    </a:cubicBezTo>
                    <a:cubicBezTo>
                      <a:pt x="12" y="10"/>
                      <a:pt x="10" y="12"/>
                      <a:pt x="8" y="12"/>
                    </a:cubicBezTo>
                    <a:cubicBezTo>
                      <a:pt x="6" y="12"/>
                      <a:pt x="4" y="10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2" name="Oval 9"/>
              <p:cNvSpPr>
                <a:spLocks noChangeArrowheads="1"/>
              </p:cNvSpPr>
              <p:nvPr/>
            </p:nvSpPr>
            <p:spPr bwMode="auto">
              <a:xfrm>
                <a:off x="3803" y="2219"/>
                <a:ext cx="19" cy="2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Oval 10"/>
              <p:cNvSpPr>
                <a:spLocks noChangeArrowheads="1"/>
              </p:cNvSpPr>
              <p:nvPr/>
            </p:nvSpPr>
            <p:spPr bwMode="auto">
              <a:xfrm>
                <a:off x="3957" y="2074"/>
                <a:ext cx="20" cy="20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5" name="组合 44"/>
          <p:cNvGrpSpPr/>
          <p:nvPr/>
        </p:nvGrpSpPr>
        <p:grpSpPr>
          <a:xfrm>
            <a:off x="1810838" y="1560971"/>
            <a:ext cx="982966" cy="982966"/>
            <a:chOff x="1796324" y="4996920"/>
            <a:chExt cx="982966" cy="982966"/>
          </a:xfrm>
        </p:grpSpPr>
        <p:sp>
          <p:nvSpPr>
            <p:cNvPr id="9" name="椭圆 8"/>
            <p:cNvSpPr/>
            <p:nvPr/>
          </p:nvSpPr>
          <p:spPr>
            <a:xfrm>
              <a:off x="1796324" y="4996920"/>
              <a:ext cx="982966" cy="982966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24" name="Freeform 5"/>
            <p:cNvSpPr>
              <a:spLocks noChangeAspect="1" noEditPoints="1"/>
            </p:cNvSpPr>
            <p:nvPr/>
          </p:nvSpPr>
          <p:spPr bwMode="auto">
            <a:xfrm>
              <a:off x="2078350" y="5209343"/>
              <a:ext cx="445583" cy="541792"/>
            </a:xfrm>
            <a:custGeom>
              <a:avLst/>
              <a:gdLst>
                <a:gd name="T0" fmla="*/ 1403 w 1518"/>
                <a:gd name="T1" fmla="*/ 1602 h 1847"/>
                <a:gd name="T2" fmla="*/ 1384 w 1518"/>
                <a:gd name="T3" fmla="*/ 1190 h 1847"/>
                <a:gd name="T4" fmla="*/ 1297 w 1518"/>
                <a:gd name="T5" fmla="*/ 890 h 1847"/>
                <a:gd name="T6" fmla="*/ 1320 w 1518"/>
                <a:gd name="T7" fmla="*/ 897 h 1847"/>
                <a:gd name="T8" fmla="*/ 1408 w 1518"/>
                <a:gd name="T9" fmla="*/ 745 h 1847"/>
                <a:gd name="T10" fmla="*/ 1388 w 1518"/>
                <a:gd name="T11" fmla="*/ 696 h 1847"/>
                <a:gd name="T12" fmla="*/ 657 w 1518"/>
                <a:gd name="T13" fmla="*/ 189 h 1847"/>
                <a:gd name="T14" fmla="*/ 317 w 1518"/>
                <a:gd name="T15" fmla="*/ 8 h 1847"/>
                <a:gd name="T16" fmla="*/ 107 w 1518"/>
                <a:gd name="T17" fmla="*/ 679 h 1847"/>
                <a:gd name="T18" fmla="*/ 267 w 1518"/>
                <a:gd name="T19" fmla="*/ 775 h 1847"/>
                <a:gd name="T20" fmla="*/ 468 w 1518"/>
                <a:gd name="T21" fmla="*/ 547 h 1847"/>
                <a:gd name="T22" fmla="*/ 622 w 1518"/>
                <a:gd name="T23" fmla="*/ 669 h 1847"/>
                <a:gd name="T24" fmla="*/ 487 w 1518"/>
                <a:gd name="T25" fmla="*/ 1602 h 1847"/>
                <a:gd name="T26" fmla="*/ 38 w 1518"/>
                <a:gd name="T27" fmla="*/ 1602 h 1847"/>
                <a:gd name="T28" fmla="*/ 0 w 1518"/>
                <a:gd name="T29" fmla="*/ 1809 h 1847"/>
                <a:gd name="T30" fmla="*/ 1480 w 1518"/>
                <a:gd name="T31" fmla="*/ 1847 h 1847"/>
                <a:gd name="T32" fmla="*/ 1518 w 1518"/>
                <a:gd name="T33" fmla="*/ 1639 h 1847"/>
                <a:gd name="T34" fmla="*/ 1222 w 1518"/>
                <a:gd name="T35" fmla="*/ 1190 h 1847"/>
                <a:gd name="T36" fmla="*/ 1116 w 1518"/>
                <a:gd name="T37" fmla="*/ 1209 h 1847"/>
                <a:gd name="T38" fmla="*/ 1031 w 1518"/>
                <a:gd name="T39" fmla="*/ 1602 h 1847"/>
                <a:gd name="T40" fmla="*/ 905 w 1518"/>
                <a:gd name="T41" fmla="*/ 727 h 1847"/>
                <a:gd name="T42" fmla="*/ 1222 w 1518"/>
                <a:gd name="T43" fmla="*/ 1190 h 1847"/>
                <a:gd name="T44" fmla="*/ 720 w 1518"/>
                <a:gd name="T45" fmla="*/ 838 h 1847"/>
                <a:gd name="T46" fmla="*/ 852 w 1518"/>
                <a:gd name="T47" fmla="*/ 936 h 1847"/>
                <a:gd name="T48" fmla="*/ 641 w 1518"/>
                <a:gd name="T49" fmla="*/ 1112 h 1847"/>
                <a:gd name="T50" fmla="*/ 808 w 1518"/>
                <a:gd name="T51" fmla="*/ 1006 h 1847"/>
                <a:gd name="T52" fmla="*/ 910 w 1518"/>
                <a:gd name="T53" fmla="*/ 1342 h 1847"/>
                <a:gd name="T54" fmla="*/ 870 w 1518"/>
                <a:gd name="T55" fmla="*/ 1064 h 1847"/>
                <a:gd name="T56" fmla="*/ 925 w 1518"/>
                <a:gd name="T57" fmla="*/ 1445 h 1847"/>
                <a:gd name="T58" fmla="*/ 709 w 1518"/>
                <a:gd name="T59" fmla="*/ 1602 h 1847"/>
                <a:gd name="T60" fmla="*/ 693 w 1518"/>
                <a:gd name="T61" fmla="*/ 754 h 1847"/>
                <a:gd name="T62" fmla="*/ 783 w 1518"/>
                <a:gd name="T63" fmla="*/ 677 h 1847"/>
                <a:gd name="T64" fmla="*/ 849 w 1518"/>
                <a:gd name="T65" fmla="*/ 1399 h 1847"/>
                <a:gd name="T66" fmla="*/ 624 w 1518"/>
                <a:gd name="T67" fmla="*/ 1226 h 18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18" h="1847">
                  <a:moveTo>
                    <a:pt x="1480" y="1602"/>
                  </a:moveTo>
                  <a:cubicBezTo>
                    <a:pt x="1403" y="1602"/>
                    <a:pt x="1403" y="1602"/>
                    <a:pt x="1403" y="1602"/>
                  </a:cubicBezTo>
                  <a:cubicBezTo>
                    <a:pt x="1403" y="1209"/>
                    <a:pt x="1403" y="1209"/>
                    <a:pt x="1403" y="1209"/>
                  </a:cubicBezTo>
                  <a:cubicBezTo>
                    <a:pt x="1403" y="1198"/>
                    <a:pt x="1395" y="1190"/>
                    <a:pt x="1384" y="1190"/>
                  </a:cubicBezTo>
                  <a:cubicBezTo>
                    <a:pt x="1297" y="1190"/>
                    <a:pt x="1297" y="1190"/>
                    <a:pt x="1297" y="1190"/>
                  </a:cubicBezTo>
                  <a:cubicBezTo>
                    <a:pt x="1297" y="890"/>
                    <a:pt x="1297" y="890"/>
                    <a:pt x="1297" y="890"/>
                  </a:cubicBezTo>
                  <a:cubicBezTo>
                    <a:pt x="1306" y="894"/>
                    <a:pt x="1306" y="894"/>
                    <a:pt x="1306" y="894"/>
                  </a:cubicBezTo>
                  <a:cubicBezTo>
                    <a:pt x="1311" y="896"/>
                    <a:pt x="1316" y="897"/>
                    <a:pt x="1320" y="897"/>
                  </a:cubicBezTo>
                  <a:cubicBezTo>
                    <a:pt x="1335" y="897"/>
                    <a:pt x="1349" y="888"/>
                    <a:pt x="1355" y="873"/>
                  </a:cubicBezTo>
                  <a:cubicBezTo>
                    <a:pt x="1408" y="745"/>
                    <a:pt x="1408" y="745"/>
                    <a:pt x="1408" y="745"/>
                  </a:cubicBezTo>
                  <a:cubicBezTo>
                    <a:pt x="1412" y="735"/>
                    <a:pt x="1412" y="725"/>
                    <a:pt x="1408" y="716"/>
                  </a:cubicBezTo>
                  <a:cubicBezTo>
                    <a:pt x="1405" y="707"/>
                    <a:pt x="1397" y="699"/>
                    <a:pt x="1388" y="696"/>
                  </a:cubicBezTo>
                  <a:cubicBezTo>
                    <a:pt x="578" y="360"/>
                    <a:pt x="578" y="360"/>
                    <a:pt x="578" y="360"/>
                  </a:cubicBezTo>
                  <a:cubicBezTo>
                    <a:pt x="608" y="304"/>
                    <a:pt x="634" y="246"/>
                    <a:pt x="657" y="189"/>
                  </a:cubicBezTo>
                  <a:cubicBezTo>
                    <a:pt x="665" y="170"/>
                    <a:pt x="656" y="148"/>
                    <a:pt x="637" y="141"/>
                  </a:cubicBezTo>
                  <a:cubicBezTo>
                    <a:pt x="317" y="8"/>
                    <a:pt x="317" y="8"/>
                    <a:pt x="317" y="8"/>
                  </a:cubicBezTo>
                  <a:cubicBezTo>
                    <a:pt x="298" y="0"/>
                    <a:pt x="276" y="9"/>
                    <a:pt x="268" y="28"/>
                  </a:cubicBezTo>
                  <a:cubicBezTo>
                    <a:pt x="189" y="214"/>
                    <a:pt x="137" y="420"/>
                    <a:pt x="107" y="679"/>
                  </a:cubicBezTo>
                  <a:cubicBezTo>
                    <a:pt x="105" y="695"/>
                    <a:pt x="114" y="711"/>
                    <a:pt x="130" y="718"/>
                  </a:cubicBezTo>
                  <a:cubicBezTo>
                    <a:pt x="267" y="775"/>
                    <a:pt x="267" y="775"/>
                    <a:pt x="267" y="775"/>
                  </a:cubicBezTo>
                  <a:cubicBezTo>
                    <a:pt x="283" y="781"/>
                    <a:pt x="300" y="776"/>
                    <a:pt x="311" y="763"/>
                  </a:cubicBezTo>
                  <a:cubicBezTo>
                    <a:pt x="370" y="688"/>
                    <a:pt x="422" y="617"/>
                    <a:pt x="468" y="547"/>
                  </a:cubicBezTo>
                  <a:cubicBezTo>
                    <a:pt x="630" y="614"/>
                    <a:pt x="630" y="614"/>
                    <a:pt x="630" y="614"/>
                  </a:cubicBezTo>
                  <a:cubicBezTo>
                    <a:pt x="622" y="669"/>
                    <a:pt x="622" y="669"/>
                    <a:pt x="622" y="669"/>
                  </a:cubicBezTo>
                  <a:cubicBezTo>
                    <a:pt x="598" y="836"/>
                    <a:pt x="598" y="836"/>
                    <a:pt x="598" y="836"/>
                  </a:cubicBezTo>
                  <a:cubicBezTo>
                    <a:pt x="487" y="1602"/>
                    <a:pt x="487" y="1602"/>
                    <a:pt x="487" y="1602"/>
                  </a:cubicBezTo>
                  <a:cubicBezTo>
                    <a:pt x="228" y="1602"/>
                    <a:pt x="228" y="1602"/>
                    <a:pt x="228" y="1602"/>
                  </a:cubicBezTo>
                  <a:cubicBezTo>
                    <a:pt x="38" y="1602"/>
                    <a:pt x="38" y="1602"/>
                    <a:pt x="38" y="1602"/>
                  </a:cubicBezTo>
                  <a:cubicBezTo>
                    <a:pt x="17" y="1602"/>
                    <a:pt x="0" y="1618"/>
                    <a:pt x="0" y="1639"/>
                  </a:cubicBezTo>
                  <a:cubicBezTo>
                    <a:pt x="0" y="1809"/>
                    <a:pt x="0" y="1809"/>
                    <a:pt x="0" y="1809"/>
                  </a:cubicBezTo>
                  <a:cubicBezTo>
                    <a:pt x="0" y="1830"/>
                    <a:pt x="17" y="1847"/>
                    <a:pt x="38" y="1847"/>
                  </a:cubicBezTo>
                  <a:cubicBezTo>
                    <a:pt x="1480" y="1847"/>
                    <a:pt x="1480" y="1847"/>
                    <a:pt x="1480" y="1847"/>
                  </a:cubicBezTo>
                  <a:cubicBezTo>
                    <a:pt x="1501" y="1847"/>
                    <a:pt x="1518" y="1830"/>
                    <a:pt x="1518" y="1809"/>
                  </a:cubicBezTo>
                  <a:cubicBezTo>
                    <a:pt x="1518" y="1639"/>
                    <a:pt x="1518" y="1639"/>
                    <a:pt x="1518" y="1639"/>
                  </a:cubicBezTo>
                  <a:cubicBezTo>
                    <a:pt x="1518" y="1618"/>
                    <a:pt x="1501" y="1602"/>
                    <a:pt x="1480" y="1602"/>
                  </a:cubicBezTo>
                  <a:close/>
                  <a:moveTo>
                    <a:pt x="1222" y="1190"/>
                  </a:moveTo>
                  <a:cubicBezTo>
                    <a:pt x="1135" y="1190"/>
                    <a:pt x="1135" y="1190"/>
                    <a:pt x="1135" y="1190"/>
                  </a:cubicBezTo>
                  <a:cubicBezTo>
                    <a:pt x="1124" y="1190"/>
                    <a:pt x="1116" y="1198"/>
                    <a:pt x="1116" y="1209"/>
                  </a:cubicBezTo>
                  <a:cubicBezTo>
                    <a:pt x="1116" y="1602"/>
                    <a:pt x="1116" y="1602"/>
                    <a:pt x="1116" y="1602"/>
                  </a:cubicBezTo>
                  <a:cubicBezTo>
                    <a:pt x="1031" y="1602"/>
                    <a:pt x="1031" y="1602"/>
                    <a:pt x="1031" y="1602"/>
                  </a:cubicBezTo>
                  <a:cubicBezTo>
                    <a:pt x="920" y="836"/>
                    <a:pt x="920" y="836"/>
                    <a:pt x="920" y="836"/>
                  </a:cubicBezTo>
                  <a:cubicBezTo>
                    <a:pt x="905" y="727"/>
                    <a:pt x="905" y="727"/>
                    <a:pt x="905" y="727"/>
                  </a:cubicBezTo>
                  <a:cubicBezTo>
                    <a:pt x="1222" y="859"/>
                    <a:pt x="1222" y="859"/>
                    <a:pt x="1222" y="859"/>
                  </a:cubicBezTo>
                  <a:cubicBezTo>
                    <a:pt x="1222" y="1190"/>
                    <a:pt x="1222" y="1190"/>
                    <a:pt x="1222" y="1190"/>
                  </a:cubicBezTo>
                  <a:close/>
                  <a:moveTo>
                    <a:pt x="852" y="936"/>
                  </a:moveTo>
                  <a:cubicBezTo>
                    <a:pt x="720" y="838"/>
                    <a:pt x="720" y="838"/>
                    <a:pt x="720" y="838"/>
                  </a:cubicBezTo>
                  <a:cubicBezTo>
                    <a:pt x="825" y="749"/>
                    <a:pt x="825" y="749"/>
                    <a:pt x="825" y="749"/>
                  </a:cubicBezTo>
                  <a:lnTo>
                    <a:pt x="852" y="936"/>
                  </a:lnTo>
                  <a:close/>
                  <a:moveTo>
                    <a:pt x="808" y="1006"/>
                  </a:moveTo>
                  <a:cubicBezTo>
                    <a:pt x="641" y="1112"/>
                    <a:pt x="641" y="1112"/>
                    <a:pt x="641" y="1112"/>
                  </a:cubicBezTo>
                  <a:cubicBezTo>
                    <a:pt x="671" y="904"/>
                    <a:pt x="671" y="904"/>
                    <a:pt x="671" y="904"/>
                  </a:cubicBezTo>
                  <a:lnTo>
                    <a:pt x="808" y="1006"/>
                  </a:lnTo>
                  <a:close/>
                  <a:moveTo>
                    <a:pt x="870" y="1064"/>
                  </a:moveTo>
                  <a:cubicBezTo>
                    <a:pt x="910" y="1342"/>
                    <a:pt x="910" y="1342"/>
                    <a:pt x="910" y="1342"/>
                  </a:cubicBezTo>
                  <a:cubicBezTo>
                    <a:pt x="694" y="1176"/>
                    <a:pt x="694" y="1176"/>
                    <a:pt x="694" y="1176"/>
                  </a:cubicBezTo>
                  <a:lnTo>
                    <a:pt x="870" y="1064"/>
                  </a:lnTo>
                  <a:close/>
                  <a:moveTo>
                    <a:pt x="709" y="1602"/>
                  </a:moveTo>
                  <a:cubicBezTo>
                    <a:pt x="925" y="1445"/>
                    <a:pt x="925" y="1445"/>
                    <a:pt x="925" y="1445"/>
                  </a:cubicBezTo>
                  <a:cubicBezTo>
                    <a:pt x="948" y="1602"/>
                    <a:pt x="948" y="1602"/>
                    <a:pt x="948" y="1602"/>
                  </a:cubicBezTo>
                  <a:lnTo>
                    <a:pt x="709" y="1602"/>
                  </a:lnTo>
                  <a:close/>
                  <a:moveTo>
                    <a:pt x="783" y="677"/>
                  </a:moveTo>
                  <a:cubicBezTo>
                    <a:pt x="693" y="754"/>
                    <a:pt x="693" y="754"/>
                    <a:pt x="693" y="754"/>
                  </a:cubicBezTo>
                  <a:cubicBezTo>
                    <a:pt x="708" y="646"/>
                    <a:pt x="708" y="646"/>
                    <a:pt x="708" y="646"/>
                  </a:cubicBezTo>
                  <a:lnTo>
                    <a:pt x="783" y="677"/>
                  </a:lnTo>
                  <a:close/>
                  <a:moveTo>
                    <a:pt x="624" y="1226"/>
                  </a:moveTo>
                  <a:cubicBezTo>
                    <a:pt x="849" y="1399"/>
                    <a:pt x="849" y="1399"/>
                    <a:pt x="849" y="1399"/>
                  </a:cubicBezTo>
                  <a:cubicBezTo>
                    <a:pt x="570" y="1601"/>
                    <a:pt x="570" y="1601"/>
                    <a:pt x="570" y="1601"/>
                  </a:cubicBezTo>
                  <a:lnTo>
                    <a:pt x="624" y="122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6932878" y="1552716"/>
            <a:ext cx="982966" cy="982966"/>
            <a:chOff x="6873914" y="4996920"/>
            <a:chExt cx="982966" cy="982966"/>
          </a:xfrm>
        </p:grpSpPr>
        <p:sp>
          <p:nvSpPr>
            <p:cNvPr id="11" name="椭圆 10"/>
            <p:cNvSpPr/>
            <p:nvPr/>
          </p:nvSpPr>
          <p:spPr>
            <a:xfrm>
              <a:off x="6873914" y="4996920"/>
              <a:ext cx="982966" cy="982966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grpSp>
          <p:nvGrpSpPr>
            <p:cNvPr id="25" name="Group 5"/>
            <p:cNvGrpSpPr>
              <a:grpSpLocks noChangeAspect="1"/>
            </p:cNvGrpSpPr>
            <p:nvPr/>
          </p:nvGrpSpPr>
          <p:grpSpPr bwMode="auto">
            <a:xfrm>
              <a:off x="7075152" y="5173546"/>
              <a:ext cx="580492" cy="540407"/>
              <a:chOff x="1577" y="314"/>
              <a:chExt cx="782" cy="728"/>
            </a:xfrm>
            <a:solidFill>
              <a:schemeClr val="bg1"/>
            </a:solidFill>
          </p:grpSpPr>
          <p:sp>
            <p:nvSpPr>
              <p:cNvPr id="26" name="Freeform 6"/>
              <p:cNvSpPr>
                <a:spLocks noEditPoints="1"/>
              </p:cNvSpPr>
              <p:nvPr/>
            </p:nvSpPr>
            <p:spPr bwMode="auto">
              <a:xfrm>
                <a:off x="1577" y="314"/>
                <a:ext cx="389" cy="649"/>
              </a:xfrm>
              <a:custGeom>
                <a:avLst/>
                <a:gdLst>
                  <a:gd name="T0" fmla="*/ 22 w 163"/>
                  <a:gd name="T1" fmla="*/ 234 h 272"/>
                  <a:gd name="T2" fmla="*/ 37 w 163"/>
                  <a:gd name="T3" fmla="*/ 219 h 272"/>
                  <a:gd name="T4" fmla="*/ 81 w 163"/>
                  <a:gd name="T5" fmla="*/ 107 h 272"/>
                  <a:gd name="T6" fmla="*/ 125 w 163"/>
                  <a:gd name="T7" fmla="*/ 219 h 272"/>
                  <a:gd name="T8" fmla="*/ 141 w 163"/>
                  <a:gd name="T9" fmla="*/ 234 h 272"/>
                  <a:gd name="T10" fmla="*/ 163 w 163"/>
                  <a:gd name="T11" fmla="*/ 272 h 272"/>
                  <a:gd name="T12" fmla="*/ 153 w 163"/>
                  <a:gd name="T13" fmla="*/ 229 h 272"/>
                  <a:gd name="T14" fmla="*/ 155 w 163"/>
                  <a:gd name="T15" fmla="*/ 209 h 272"/>
                  <a:gd name="T16" fmla="*/ 129 w 163"/>
                  <a:gd name="T17" fmla="*/ 138 h 272"/>
                  <a:gd name="T18" fmla="*/ 143 w 163"/>
                  <a:gd name="T19" fmla="*/ 138 h 272"/>
                  <a:gd name="T20" fmla="*/ 143 w 163"/>
                  <a:gd name="T21" fmla="*/ 149 h 272"/>
                  <a:gd name="T22" fmla="*/ 150 w 163"/>
                  <a:gd name="T23" fmla="*/ 149 h 272"/>
                  <a:gd name="T24" fmla="*/ 150 w 163"/>
                  <a:gd name="T25" fmla="*/ 120 h 272"/>
                  <a:gd name="T26" fmla="*/ 143 w 163"/>
                  <a:gd name="T27" fmla="*/ 120 h 272"/>
                  <a:gd name="T28" fmla="*/ 143 w 163"/>
                  <a:gd name="T29" fmla="*/ 131 h 272"/>
                  <a:gd name="T30" fmla="*/ 126 w 163"/>
                  <a:gd name="T31" fmla="*/ 131 h 272"/>
                  <a:gd name="T32" fmla="*/ 109 w 163"/>
                  <a:gd name="T33" fmla="*/ 85 h 272"/>
                  <a:gd name="T34" fmla="*/ 112 w 163"/>
                  <a:gd name="T35" fmla="*/ 72 h 272"/>
                  <a:gd name="T36" fmla="*/ 84 w 163"/>
                  <a:gd name="T37" fmla="*/ 39 h 272"/>
                  <a:gd name="T38" fmla="*/ 84 w 163"/>
                  <a:gd name="T39" fmla="*/ 0 h 272"/>
                  <a:gd name="T40" fmla="*/ 75 w 163"/>
                  <a:gd name="T41" fmla="*/ 0 h 272"/>
                  <a:gd name="T42" fmla="*/ 75 w 163"/>
                  <a:gd name="T43" fmla="*/ 39 h 272"/>
                  <a:gd name="T44" fmla="*/ 46 w 163"/>
                  <a:gd name="T45" fmla="*/ 72 h 272"/>
                  <a:gd name="T46" fmla="*/ 52 w 163"/>
                  <a:gd name="T47" fmla="*/ 90 h 272"/>
                  <a:gd name="T48" fmla="*/ 37 w 163"/>
                  <a:gd name="T49" fmla="*/ 131 h 272"/>
                  <a:gd name="T50" fmla="*/ 19 w 163"/>
                  <a:gd name="T51" fmla="*/ 131 h 272"/>
                  <a:gd name="T52" fmla="*/ 19 w 163"/>
                  <a:gd name="T53" fmla="*/ 120 h 272"/>
                  <a:gd name="T54" fmla="*/ 12 w 163"/>
                  <a:gd name="T55" fmla="*/ 120 h 272"/>
                  <a:gd name="T56" fmla="*/ 12 w 163"/>
                  <a:gd name="T57" fmla="*/ 149 h 272"/>
                  <a:gd name="T58" fmla="*/ 19 w 163"/>
                  <a:gd name="T59" fmla="*/ 149 h 272"/>
                  <a:gd name="T60" fmla="*/ 19 w 163"/>
                  <a:gd name="T61" fmla="*/ 138 h 272"/>
                  <a:gd name="T62" fmla="*/ 34 w 163"/>
                  <a:gd name="T63" fmla="*/ 138 h 272"/>
                  <a:gd name="T64" fmla="*/ 8 w 163"/>
                  <a:gd name="T65" fmla="*/ 209 h 272"/>
                  <a:gd name="T66" fmla="*/ 10 w 163"/>
                  <a:gd name="T67" fmla="*/ 229 h 272"/>
                  <a:gd name="T68" fmla="*/ 0 w 163"/>
                  <a:gd name="T69" fmla="*/ 272 h 272"/>
                  <a:gd name="T70" fmla="*/ 22 w 163"/>
                  <a:gd name="T71" fmla="*/ 234 h 272"/>
                  <a:gd name="T72" fmla="*/ 80 w 163"/>
                  <a:gd name="T73" fmla="*/ 49 h 272"/>
                  <a:gd name="T74" fmla="*/ 103 w 163"/>
                  <a:gd name="T75" fmla="*/ 72 h 272"/>
                  <a:gd name="T76" fmla="*/ 80 w 163"/>
                  <a:gd name="T77" fmla="*/ 95 h 272"/>
                  <a:gd name="T78" fmla="*/ 57 w 163"/>
                  <a:gd name="T79" fmla="*/ 72 h 272"/>
                  <a:gd name="T80" fmla="*/ 80 w 163"/>
                  <a:gd name="T81" fmla="*/ 49 h 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63" h="272">
                    <a:moveTo>
                      <a:pt x="22" y="234"/>
                    </a:moveTo>
                    <a:cubicBezTo>
                      <a:pt x="37" y="219"/>
                      <a:pt x="37" y="219"/>
                      <a:pt x="37" y="219"/>
                    </a:cubicBezTo>
                    <a:cubicBezTo>
                      <a:pt x="81" y="107"/>
                      <a:pt x="81" y="107"/>
                      <a:pt x="81" y="107"/>
                    </a:cubicBezTo>
                    <a:cubicBezTo>
                      <a:pt x="125" y="219"/>
                      <a:pt x="125" y="219"/>
                      <a:pt x="125" y="219"/>
                    </a:cubicBezTo>
                    <a:cubicBezTo>
                      <a:pt x="141" y="234"/>
                      <a:pt x="141" y="234"/>
                      <a:pt x="141" y="234"/>
                    </a:cubicBezTo>
                    <a:cubicBezTo>
                      <a:pt x="163" y="272"/>
                      <a:pt x="163" y="272"/>
                      <a:pt x="163" y="272"/>
                    </a:cubicBezTo>
                    <a:cubicBezTo>
                      <a:pt x="153" y="229"/>
                      <a:pt x="153" y="229"/>
                      <a:pt x="153" y="229"/>
                    </a:cubicBezTo>
                    <a:cubicBezTo>
                      <a:pt x="155" y="209"/>
                      <a:pt x="155" y="209"/>
                      <a:pt x="155" y="209"/>
                    </a:cubicBezTo>
                    <a:cubicBezTo>
                      <a:pt x="129" y="138"/>
                      <a:pt x="129" y="138"/>
                      <a:pt x="129" y="138"/>
                    </a:cubicBezTo>
                    <a:cubicBezTo>
                      <a:pt x="143" y="138"/>
                      <a:pt x="143" y="138"/>
                      <a:pt x="143" y="138"/>
                    </a:cubicBezTo>
                    <a:cubicBezTo>
                      <a:pt x="143" y="149"/>
                      <a:pt x="143" y="149"/>
                      <a:pt x="143" y="149"/>
                    </a:cubicBezTo>
                    <a:cubicBezTo>
                      <a:pt x="150" y="149"/>
                      <a:pt x="150" y="149"/>
                      <a:pt x="150" y="149"/>
                    </a:cubicBezTo>
                    <a:cubicBezTo>
                      <a:pt x="150" y="120"/>
                      <a:pt x="150" y="120"/>
                      <a:pt x="150" y="120"/>
                    </a:cubicBezTo>
                    <a:cubicBezTo>
                      <a:pt x="143" y="120"/>
                      <a:pt x="143" y="120"/>
                      <a:pt x="143" y="120"/>
                    </a:cubicBezTo>
                    <a:cubicBezTo>
                      <a:pt x="143" y="131"/>
                      <a:pt x="143" y="131"/>
                      <a:pt x="143" y="131"/>
                    </a:cubicBezTo>
                    <a:cubicBezTo>
                      <a:pt x="126" y="131"/>
                      <a:pt x="126" y="131"/>
                      <a:pt x="126" y="131"/>
                    </a:cubicBezTo>
                    <a:cubicBezTo>
                      <a:pt x="109" y="85"/>
                      <a:pt x="109" y="85"/>
                      <a:pt x="109" y="85"/>
                    </a:cubicBezTo>
                    <a:cubicBezTo>
                      <a:pt x="111" y="81"/>
                      <a:pt x="112" y="77"/>
                      <a:pt x="112" y="72"/>
                    </a:cubicBezTo>
                    <a:cubicBezTo>
                      <a:pt x="112" y="55"/>
                      <a:pt x="100" y="42"/>
                      <a:pt x="84" y="39"/>
                    </a:cubicBezTo>
                    <a:cubicBezTo>
                      <a:pt x="84" y="0"/>
                      <a:pt x="84" y="0"/>
                      <a:pt x="84" y="0"/>
                    </a:cubicBezTo>
                    <a:cubicBezTo>
                      <a:pt x="75" y="0"/>
                      <a:pt x="75" y="0"/>
                      <a:pt x="75" y="0"/>
                    </a:cubicBezTo>
                    <a:cubicBezTo>
                      <a:pt x="75" y="39"/>
                      <a:pt x="75" y="39"/>
                      <a:pt x="75" y="39"/>
                    </a:cubicBezTo>
                    <a:cubicBezTo>
                      <a:pt x="59" y="42"/>
                      <a:pt x="46" y="55"/>
                      <a:pt x="46" y="72"/>
                    </a:cubicBezTo>
                    <a:cubicBezTo>
                      <a:pt x="46" y="79"/>
                      <a:pt x="48" y="85"/>
                      <a:pt x="52" y="90"/>
                    </a:cubicBezTo>
                    <a:cubicBezTo>
                      <a:pt x="37" y="131"/>
                      <a:pt x="37" y="131"/>
                      <a:pt x="37" y="131"/>
                    </a:cubicBezTo>
                    <a:cubicBezTo>
                      <a:pt x="19" y="131"/>
                      <a:pt x="19" y="131"/>
                      <a:pt x="19" y="131"/>
                    </a:cubicBezTo>
                    <a:cubicBezTo>
                      <a:pt x="19" y="120"/>
                      <a:pt x="19" y="120"/>
                      <a:pt x="19" y="120"/>
                    </a:cubicBezTo>
                    <a:cubicBezTo>
                      <a:pt x="12" y="120"/>
                      <a:pt x="12" y="120"/>
                      <a:pt x="12" y="120"/>
                    </a:cubicBezTo>
                    <a:cubicBezTo>
                      <a:pt x="12" y="149"/>
                      <a:pt x="12" y="149"/>
                      <a:pt x="12" y="149"/>
                    </a:cubicBezTo>
                    <a:cubicBezTo>
                      <a:pt x="19" y="149"/>
                      <a:pt x="19" y="149"/>
                      <a:pt x="19" y="149"/>
                    </a:cubicBezTo>
                    <a:cubicBezTo>
                      <a:pt x="19" y="138"/>
                      <a:pt x="19" y="138"/>
                      <a:pt x="19" y="138"/>
                    </a:cubicBezTo>
                    <a:cubicBezTo>
                      <a:pt x="34" y="138"/>
                      <a:pt x="34" y="138"/>
                      <a:pt x="34" y="138"/>
                    </a:cubicBezTo>
                    <a:cubicBezTo>
                      <a:pt x="8" y="209"/>
                      <a:pt x="8" y="209"/>
                      <a:pt x="8" y="209"/>
                    </a:cubicBezTo>
                    <a:cubicBezTo>
                      <a:pt x="10" y="229"/>
                      <a:pt x="10" y="229"/>
                      <a:pt x="10" y="229"/>
                    </a:cubicBezTo>
                    <a:cubicBezTo>
                      <a:pt x="0" y="272"/>
                      <a:pt x="0" y="272"/>
                      <a:pt x="0" y="272"/>
                    </a:cubicBezTo>
                    <a:lnTo>
                      <a:pt x="22" y="234"/>
                    </a:lnTo>
                    <a:close/>
                    <a:moveTo>
                      <a:pt x="80" y="49"/>
                    </a:moveTo>
                    <a:cubicBezTo>
                      <a:pt x="92" y="49"/>
                      <a:pt x="103" y="59"/>
                      <a:pt x="103" y="72"/>
                    </a:cubicBezTo>
                    <a:cubicBezTo>
                      <a:pt x="103" y="84"/>
                      <a:pt x="92" y="95"/>
                      <a:pt x="80" y="95"/>
                    </a:cubicBezTo>
                    <a:cubicBezTo>
                      <a:pt x="67" y="95"/>
                      <a:pt x="57" y="84"/>
                      <a:pt x="57" y="72"/>
                    </a:cubicBezTo>
                    <a:cubicBezTo>
                      <a:pt x="57" y="59"/>
                      <a:pt x="67" y="49"/>
                      <a:pt x="80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1742" y="460"/>
                <a:ext cx="52" cy="5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8"/>
              <p:cNvSpPr/>
              <p:nvPr/>
            </p:nvSpPr>
            <p:spPr bwMode="auto">
              <a:xfrm>
                <a:off x="1599" y="965"/>
                <a:ext cx="345" cy="77"/>
              </a:xfrm>
              <a:custGeom>
                <a:avLst/>
                <a:gdLst>
                  <a:gd name="T0" fmla="*/ 3 w 145"/>
                  <a:gd name="T1" fmla="*/ 0 h 32"/>
                  <a:gd name="T2" fmla="*/ 0 w 145"/>
                  <a:gd name="T3" fmla="*/ 5 h 32"/>
                  <a:gd name="T4" fmla="*/ 74 w 145"/>
                  <a:gd name="T5" fmla="*/ 20 h 32"/>
                  <a:gd name="T6" fmla="*/ 145 w 145"/>
                  <a:gd name="T7" fmla="*/ 5 h 32"/>
                  <a:gd name="T8" fmla="*/ 142 w 145"/>
                  <a:gd name="T9" fmla="*/ 0 h 32"/>
                  <a:gd name="T10" fmla="*/ 3 w 145"/>
                  <a:gd name="T1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5" h="32">
                    <a:moveTo>
                      <a:pt x="3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1" y="5"/>
                      <a:pt x="32" y="20"/>
                      <a:pt x="74" y="20"/>
                    </a:cubicBezTo>
                    <a:cubicBezTo>
                      <a:pt x="96" y="20"/>
                      <a:pt x="120" y="16"/>
                      <a:pt x="145" y="5"/>
                    </a:cubicBezTo>
                    <a:cubicBezTo>
                      <a:pt x="142" y="0"/>
                      <a:pt x="142" y="0"/>
                      <a:pt x="142" y="0"/>
                    </a:cubicBezTo>
                    <a:cubicBezTo>
                      <a:pt x="71" y="32"/>
                      <a:pt x="3" y="0"/>
                      <a:pt x="3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9"/>
              <p:cNvSpPr/>
              <p:nvPr/>
            </p:nvSpPr>
            <p:spPr bwMode="auto">
              <a:xfrm>
                <a:off x="1944" y="751"/>
                <a:ext cx="341" cy="150"/>
              </a:xfrm>
              <a:custGeom>
                <a:avLst/>
                <a:gdLst>
                  <a:gd name="T0" fmla="*/ 70 w 143"/>
                  <a:gd name="T1" fmla="*/ 7 h 63"/>
                  <a:gd name="T2" fmla="*/ 54 w 143"/>
                  <a:gd name="T3" fmla="*/ 8 h 63"/>
                  <a:gd name="T4" fmla="*/ 61 w 143"/>
                  <a:gd name="T5" fmla="*/ 1 h 63"/>
                  <a:gd name="T6" fmla="*/ 70 w 143"/>
                  <a:gd name="T7" fmla="*/ 0 h 63"/>
                  <a:gd name="T8" fmla="*/ 142 w 143"/>
                  <a:gd name="T9" fmla="*/ 59 h 63"/>
                  <a:gd name="T10" fmla="*/ 143 w 143"/>
                  <a:gd name="T11" fmla="*/ 63 h 63"/>
                  <a:gd name="T12" fmla="*/ 0 w 143"/>
                  <a:gd name="T13" fmla="*/ 63 h 63"/>
                  <a:gd name="T14" fmla="*/ 6 w 143"/>
                  <a:gd name="T15" fmla="*/ 57 h 63"/>
                  <a:gd name="T16" fmla="*/ 135 w 143"/>
                  <a:gd name="T17" fmla="*/ 57 h 63"/>
                  <a:gd name="T18" fmla="*/ 70 w 143"/>
                  <a:gd name="T19" fmla="*/ 7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3" h="63">
                    <a:moveTo>
                      <a:pt x="70" y="7"/>
                    </a:moveTo>
                    <a:cubicBezTo>
                      <a:pt x="64" y="7"/>
                      <a:pt x="59" y="7"/>
                      <a:pt x="54" y="8"/>
                    </a:cubicBezTo>
                    <a:cubicBezTo>
                      <a:pt x="61" y="1"/>
                      <a:pt x="61" y="1"/>
                      <a:pt x="61" y="1"/>
                    </a:cubicBezTo>
                    <a:cubicBezTo>
                      <a:pt x="64" y="1"/>
                      <a:pt x="67" y="0"/>
                      <a:pt x="70" y="0"/>
                    </a:cubicBezTo>
                    <a:cubicBezTo>
                      <a:pt x="104" y="0"/>
                      <a:pt x="135" y="25"/>
                      <a:pt x="142" y="59"/>
                    </a:cubicBezTo>
                    <a:cubicBezTo>
                      <a:pt x="143" y="63"/>
                      <a:pt x="143" y="63"/>
                      <a:pt x="143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6" y="57"/>
                      <a:pt x="6" y="57"/>
                      <a:pt x="6" y="57"/>
                    </a:cubicBezTo>
                    <a:cubicBezTo>
                      <a:pt x="135" y="57"/>
                      <a:pt x="135" y="57"/>
                      <a:pt x="135" y="57"/>
                    </a:cubicBezTo>
                    <a:cubicBezTo>
                      <a:pt x="127" y="27"/>
                      <a:pt x="100" y="7"/>
                      <a:pt x="7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10"/>
              <p:cNvSpPr/>
              <p:nvPr/>
            </p:nvSpPr>
            <p:spPr bwMode="auto">
              <a:xfrm>
                <a:off x="1873" y="684"/>
                <a:ext cx="486" cy="288"/>
              </a:xfrm>
              <a:custGeom>
                <a:avLst/>
                <a:gdLst>
                  <a:gd name="T0" fmla="*/ 14 w 204"/>
                  <a:gd name="T1" fmla="*/ 115 h 121"/>
                  <a:gd name="T2" fmla="*/ 15 w 204"/>
                  <a:gd name="T3" fmla="*/ 106 h 121"/>
                  <a:gd name="T4" fmla="*/ 16 w 204"/>
                  <a:gd name="T5" fmla="*/ 115 h 121"/>
                  <a:gd name="T6" fmla="*/ 22 w 204"/>
                  <a:gd name="T7" fmla="*/ 106 h 121"/>
                  <a:gd name="T8" fmla="*/ 24 w 204"/>
                  <a:gd name="T9" fmla="*/ 115 h 121"/>
                  <a:gd name="T10" fmla="*/ 29 w 204"/>
                  <a:gd name="T11" fmla="*/ 97 h 121"/>
                  <a:gd name="T12" fmla="*/ 31 w 204"/>
                  <a:gd name="T13" fmla="*/ 115 h 121"/>
                  <a:gd name="T14" fmla="*/ 36 w 204"/>
                  <a:gd name="T15" fmla="*/ 106 h 121"/>
                  <a:gd name="T16" fmla="*/ 38 w 204"/>
                  <a:gd name="T17" fmla="*/ 115 h 121"/>
                  <a:gd name="T18" fmla="*/ 45 w 204"/>
                  <a:gd name="T19" fmla="*/ 106 h 121"/>
                  <a:gd name="T20" fmla="*/ 47 w 204"/>
                  <a:gd name="T21" fmla="*/ 115 h 121"/>
                  <a:gd name="T22" fmla="*/ 52 w 204"/>
                  <a:gd name="T23" fmla="*/ 106 h 121"/>
                  <a:gd name="T24" fmla="*/ 55 w 204"/>
                  <a:gd name="T25" fmla="*/ 115 h 121"/>
                  <a:gd name="T26" fmla="*/ 60 w 204"/>
                  <a:gd name="T27" fmla="*/ 97 h 121"/>
                  <a:gd name="T28" fmla="*/ 62 w 204"/>
                  <a:gd name="T29" fmla="*/ 115 h 121"/>
                  <a:gd name="T30" fmla="*/ 68 w 204"/>
                  <a:gd name="T31" fmla="*/ 106 h 121"/>
                  <a:gd name="T32" fmla="*/ 70 w 204"/>
                  <a:gd name="T33" fmla="*/ 115 h 121"/>
                  <a:gd name="T34" fmla="*/ 76 w 204"/>
                  <a:gd name="T35" fmla="*/ 106 h 121"/>
                  <a:gd name="T36" fmla="*/ 79 w 204"/>
                  <a:gd name="T37" fmla="*/ 115 h 121"/>
                  <a:gd name="T38" fmla="*/ 84 w 204"/>
                  <a:gd name="T39" fmla="*/ 106 h 121"/>
                  <a:gd name="T40" fmla="*/ 86 w 204"/>
                  <a:gd name="T41" fmla="*/ 115 h 121"/>
                  <a:gd name="T42" fmla="*/ 92 w 204"/>
                  <a:gd name="T43" fmla="*/ 97 h 121"/>
                  <a:gd name="T44" fmla="*/ 94 w 204"/>
                  <a:gd name="T45" fmla="*/ 115 h 121"/>
                  <a:gd name="T46" fmla="*/ 99 w 204"/>
                  <a:gd name="T47" fmla="*/ 106 h 121"/>
                  <a:gd name="T48" fmla="*/ 102 w 204"/>
                  <a:gd name="T49" fmla="*/ 115 h 121"/>
                  <a:gd name="T50" fmla="*/ 108 w 204"/>
                  <a:gd name="T51" fmla="*/ 106 h 121"/>
                  <a:gd name="T52" fmla="*/ 110 w 204"/>
                  <a:gd name="T53" fmla="*/ 115 h 121"/>
                  <a:gd name="T54" fmla="*/ 116 w 204"/>
                  <a:gd name="T55" fmla="*/ 106 h 121"/>
                  <a:gd name="T56" fmla="*/ 118 w 204"/>
                  <a:gd name="T57" fmla="*/ 115 h 121"/>
                  <a:gd name="T58" fmla="*/ 123 w 204"/>
                  <a:gd name="T59" fmla="*/ 97 h 121"/>
                  <a:gd name="T60" fmla="*/ 125 w 204"/>
                  <a:gd name="T61" fmla="*/ 115 h 121"/>
                  <a:gd name="T62" fmla="*/ 130 w 204"/>
                  <a:gd name="T63" fmla="*/ 106 h 121"/>
                  <a:gd name="T64" fmla="*/ 132 w 204"/>
                  <a:gd name="T65" fmla="*/ 115 h 121"/>
                  <a:gd name="T66" fmla="*/ 138 w 204"/>
                  <a:gd name="T67" fmla="*/ 106 h 121"/>
                  <a:gd name="T68" fmla="*/ 141 w 204"/>
                  <a:gd name="T69" fmla="*/ 115 h 121"/>
                  <a:gd name="T70" fmla="*/ 146 w 204"/>
                  <a:gd name="T71" fmla="*/ 106 h 121"/>
                  <a:gd name="T72" fmla="*/ 148 w 204"/>
                  <a:gd name="T73" fmla="*/ 115 h 121"/>
                  <a:gd name="T74" fmla="*/ 154 w 204"/>
                  <a:gd name="T75" fmla="*/ 97 h 121"/>
                  <a:gd name="T76" fmla="*/ 156 w 204"/>
                  <a:gd name="T77" fmla="*/ 115 h 121"/>
                  <a:gd name="T78" fmla="*/ 162 w 204"/>
                  <a:gd name="T79" fmla="*/ 106 h 121"/>
                  <a:gd name="T80" fmla="*/ 164 w 204"/>
                  <a:gd name="T81" fmla="*/ 115 h 121"/>
                  <a:gd name="T82" fmla="*/ 170 w 204"/>
                  <a:gd name="T83" fmla="*/ 106 h 121"/>
                  <a:gd name="T84" fmla="*/ 172 w 204"/>
                  <a:gd name="T85" fmla="*/ 115 h 121"/>
                  <a:gd name="T86" fmla="*/ 178 w 204"/>
                  <a:gd name="T87" fmla="*/ 106 h 121"/>
                  <a:gd name="T88" fmla="*/ 180 w 204"/>
                  <a:gd name="T89" fmla="*/ 115 h 121"/>
                  <a:gd name="T90" fmla="*/ 186 w 204"/>
                  <a:gd name="T91" fmla="*/ 97 h 121"/>
                  <a:gd name="T92" fmla="*/ 188 w 204"/>
                  <a:gd name="T93" fmla="*/ 115 h 121"/>
                  <a:gd name="T94" fmla="*/ 198 w 204"/>
                  <a:gd name="T95" fmla="*/ 103 h 121"/>
                  <a:gd name="T96" fmla="*/ 120 w 204"/>
                  <a:gd name="T97" fmla="*/ 0 h 121"/>
                  <a:gd name="T98" fmla="*/ 204 w 204"/>
                  <a:gd name="T99" fmla="*/ 121 h 121"/>
                  <a:gd name="T100" fmla="*/ 8 w 204"/>
                  <a:gd name="T101" fmla="*/ 113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204" h="121">
                    <a:moveTo>
                      <a:pt x="8" y="115"/>
                    </a:moveTo>
                    <a:cubicBezTo>
                      <a:pt x="14" y="115"/>
                      <a:pt x="14" y="115"/>
                      <a:pt x="14" y="115"/>
                    </a:cubicBezTo>
                    <a:cubicBezTo>
                      <a:pt x="14" y="106"/>
                      <a:pt x="14" y="106"/>
                      <a:pt x="14" y="106"/>
                    </a:cubicBezTo>
                    <a:cubicBezTo>
                      <a:pt x="15" y="106"/>
                      <a:pt x="15" y="106"/>
                      <a:pt x="15" y="106"/>
                    </a:cubicBezTo>
                    <a:cubicBezTo>
                      <a:pt x="16" y="106"/>
                      <a:pt x="16" y="106"/>
                      <a:pt x="16" y="106"/>
                    </a:cubicBezTo>
                    <a:cubicBezTo>
                      <a:pt x="16" y="115"/>
                      <a:pt x="16" y="115"/>
                      <a:pt x="16" y="115"/>
                    </a:cubicBezTo>
                    <a:cubicBezTo>
                      <a:pt x="22" y="115"/>
                      <a:pt x="22" y="115"/>
                      <a:pt x="22" y="115"/>
                    </a:cubicBezTo>
                    <a:cubicBezTo>
                      <a:pt x="22" y="106"/>
                      <a:pt x="22" y="106"/>
                      <a:pt x="22" y="106"/>
                    </a:cubicBezTo>
                    <a:cubicBezTo>
                      <a:pt x="24" y="106"/>
                      <a:pt x="24" y="106"/>
                      <a:pt x="24" y="106"/>
                    </a:cubicBezTo>
                    <a:cubicBezTo>
                      <a:pt x="24" y="115"/>
                      <a:pt x="24" y="115"/>
                      <a:pt x="24" y="115"/>
                    </a:cubicBezTo>
                    <a:cubicBezTo>
                      <a:pt x="29" y="115"/>
                      <a:pt x="29" y="115"/>
                      <a:pt x="29" y="115"/>
                    </a:cubicBezTo>
                    <a:cubicBezTo>
                      <a:pt x="29" y="97"/>
                      <a:pt x="29" y="97"/>
                      <a:pt x="29" y="97"/>
                    </a:cubicBezTo>
                    <a:cubicBezTo>
                      <a:pt x="31" y="97"/>
                      <a:pt x="31" y="97"/>
                      <a:pt x="31" y="97"/>
                    </a:cubicBezTo>
                    <a:cubicBezTo>
                      <a:pt x="31" y="115"/>
                      <a:pt x="31" y="115"/>
                      <a:pt x="31" y="115"/>
                    </a:cubicBezTo>
                    <a:cubicBezTo>
                      <a:pt x="36" y="115"/>
                      <a:pt x="36" y="115"/>
                      <a:pt x="36" y="115"/>
                    </a:cubicBezTo>
                    <a:cubicBezTo>
                      <a:pt x="36" y="106"/>
                      <a:pt x="36" y="106"/>
                      <a:pt x="36" y="106"/>
                    </a:cubicBezTo>
                    <a:cubicBezTo>
                      <a:pt x="38" y="106"/>
                      <a:pt x="38" y="106"/>
                      <a:pt x="38" y="106"/>
                    </a:cubicBezTo>
                    <a:cubicBezTo>
                      <a:pt x="38" y="115"/>
                      <a:pt x="38" y="115"/>
                      <a:pt x="38" y="115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5" y="106"/>
                      <a:pt x="45" y="106"/>
                      <a:pt x="45" y="106"/>
                    </a:cubicBezTo>
                    <a:cubicBezTo>
                      <a:pt x="47" y="106"/>
                      <a:pt x="47" y="106"/>
                      <a:pt x="47" y="106"/>
                    </a:cubicBezTo>
                    <a:cubicBezTo>
                      <a:pt x="47" y="115"/>
                      <a:pt x="47" y="115"/>
                      <a:pt x="47" y="115"/>
                    </a:cubicBezTo>
                    <a:cubicBezTo>
                      <a:pt x="52" y="115"/>
                      <a:pt x="52" y="115"/>
                      <a:pt x="52" y="115"/>
                    </a:cubicBezTo>
                    <a:cubicBezTo>
                      <a:pt x="52" y="106"/>
                      <a:pt x="52" y="106"/>
                      <a:pt x="52" y="106"/>
                    </a:cubicBezTo>
                    <a:cubicBezTo>
                      <a:pt x="55" y="106"/>
                      <a:pt x="55" y="106"/>
                      <a:pt x="55" y="106"/>
                    </a:cubicBezTo>
                    <a:cubicBezTo>
                      <a:pt x="55" y="115"/>
                      <a:pt x="55" y="115"/>
                      <a:pt x="55" y="115"/>
                    </a:cubicBezTo>
                    <a:cubicBezTo>
                      <a:pt x="60" y="115"/>
                      <a:pt x="60" y="115"/>
                      <a:pt x="60" y="115"/>
                    </a:cubicBezTo>
                    <a:cubicBezTo>
                      <a:pt x="60" y="97"/>
                      <a:pt x="60" y="97"/>
                      <a:pt x="60" y="97"/>
                    </a:cubicBezTo>
                    <a:cubicBezTo>
                      <a:pt x="62" y="97"/>
                      <a:pt x="62" y="97"/>
                      <a:pt x="62" y="97"/>
                    </a:cubicBezTo>
                    <a:cubicBezTo>
                      <a:pt x="62" y="115"/>
                      <a:pt x="62" y="115"/>
                      <a:pt x="62" y="115"/>
                    </a:cubicBezTo>
                    <a:cubicBezTo>
                      <a:pt x="68" y="115"/>
                      <a:pt x="68" y="115"/>
                      <a:pt x="68" y="115"/>
                    </a:cubicBezTo>
                    <a:cubicBezTo>
                      <a:pt x="68" y="106"/>
                      <a:pt x="68" y="106"/>
                      <a:pt x="68" y="106"/>
                    </a:cubicBezTo>
                    <a:cubicBezTo>
                      <a:pt x="70" y="106"/>
                      <a:pt x="70" y="106"/>
                      <a:pt x="70" y="106"/>
                    </a:cubicBezTo>
                    <a:cubicBezTo>
                      <a:pt x="70" y="115"/>
                      <a:pt x="70" y="115"/>
                      <a:pt x="70" y="115"/>
                    </a:cubicBezTo>
                    <a:cubicBezTo>
                      <a:pt x="76" y="115"/>
                      <a:pt x="76" y="115"/>
                      <a:pt x="76" y="115"/>
                    </a:cubicBezTo>
                    <a:cubicBezTo>
                      <a:pt x="76" y="106"/>
                      <a:pt x="76" y="106"/>
                      <a:pt x="76" y="106"/>
                    </a:cubicBezTo>
                    <a:cubicBezTo>
                      <a:pt x="79" y="106"/>
                      <a:pt x="79" y="106"/>
                      <a:pt x="79" y="106"/>
                    </a:cubicBezTo>
                    <a:cubicBezTo>
                      <a:pt x="79" y="115"/>
                      <a:pt x="79" y="115"/>
                      <a:pt x="79" y="115"/>
                    </a:cubicBezTo>
                    <a:cubicBezTo>
                      <a:pt x="84" y="115"/>
                      <a:pt x="84" y="115"/>
                      <a:pt x="84" y="115"/>
                    </a:cubicBezTo>
                    <a:cubicBezTo>
                      <a:pt x="84" y="106"/>
                      <a:pt x="84" y="106"/>
                      <a:pt x="84" y="106"/>
                    </a:cubicBezTo>
                    <a:cubicBezTo>
                      <a:pt x="86" y="106"/>
                      <a:pt x="86" y="106"/>
                      <a:pt x="86" y="106"/>
                    </a:cubicBezTo>
                    <a:cubicBezTo>
                      <a:pt x="86" y="115"/>
                      <a:pt x="86" y="115"/>
                      <a:pt x="86" y="115"/>
                    </a:cubicBezTo>
                    <a:cubicBezTo>
                      <a:pt x="92" y="115"/>
                      <a:pt x="92" y="115"/>
                      <a:pt x="92" y="115"/>
                    </a:cubicBezTo>
                    <a:cubicBezTo>
                      <a:pt x="92" y="97"/>
                      <a:pt x="92" y="97"/>
                      <a:pt x="92" y="97"/>
                    </a:cubicBezTo>
                    <a:cubicBezTo>
                      <a:pt x="94" y="97"/>
                      <a:pt x="94" y="97"/>
                      <a:pt x="94" y="97"/>
                    </a:cubicBezTo>
                    <a:cubicBezTo>
                      <a:pt x="94" y="115"/>
                      <a:pt x="94" y="115"/>
                      <a:pt x="94" y="115"/>
                    </a:cubicBezTo>
                    <a:cubicBezTo>
                      <a:pt x="99" y="115"/>
                      <a:pt x="99" y="115"/>
                      <a:pt x="99" y="115"/>
                    </a:cubicBezTo>
                    <a:cubicBezTo>
                      <a:pt x="99" y="106"/>
                      <a:pt x="99" y="106"/>
                      <a:pt x="99" y="106"/>
                    </a:cubicBezTo>
                    <a:cubicBezTo>
                      <a:pt x="102" y="106"/>
                      <a:pt x="102" y="106"/>
                      <a:pt x="102" y="106"/>
                    </a:cubicBezTo>
                    <a:cubicBezTo>
                      <a:pt x="102" y="115"/>
                      <a:pt x="102" y="115"/>
                      <a:pt x="102" y="115"/>
                    </a:cubicBezTo>
                    <a:cubicBezTo>
                      <a:pt x="108" y="115"/>
                      <a:pt x="108" y="115"/>
                      <a:pt x="108" y="115"/>
                    </a:cubicBezTo>
                    <a:cubicBezTo>
                      <a:pt x="108" y="106"/>
                      <a:pt x="108" y="106"/>
                      <a:pt x="108" y="106"/>
                    </a:cubicBezTo>
                    <a:cubicBezTo>
                      <a:pt x="110" y="106"/>
                      <a:pt x="110" y="106"/>
                      <a:pt x="110" y="106"/>
                    </a:cubicBezTo>
                    <a:cubicBezTo>
                      <a:pt x="110" y="115"/>
                      <a:pt x="110" y="115"/>
                      <a:pt x="110" y="115"/>
                    </a:cubicBezTo>
                    <a:cubicBezTo>
                      <a:pt x="116" y="115"/>
                      <a:pt x="116" y="115"/>
                      <a:pt x="116" y="115"/>
                    </a:cubicBezTo>
                    <a:cubicBezTo>
                      <a:pt x="116" y="106"/>
                      <a:pt x="116" y="106"/>
                      <a:pt x="116" y="106"/>
                    </a:cubicBezTo>
                    <a:cubicBezTo>
                      <a:pt x="118" y="106"/>
                      <a:pt x="118" y="106"/>
                      <a:pt x="118" y="106"/>
                    </a:cubicBezTo>
                    <a:cubicBezTo>
                      <a:pt x="118" y="115"/>
                      <a:pt x="118" y="115"/>
                      <a:pt x="118" y="115"/>
                    </a:cubicBezTo>
                    <a:cubicBezTo>
                      <a:pt x="123" y="115"/>
                      <a:pt x="123" y="115"/>
                      <a:pt x="123" y="115"/>
                    </a:cubicBezTo>
                    <a:cubicBezTo>
                      <a:pt x="123" y="97"/>
                      <a:pt x="123" y="97"/>
                      <a:pt x="123" y="97"/>
                    </a:cubicBezTo>
                    <a:cubicBezTo>
                      <a:pt x="125" y="97"/>
                      <a:pt x="125" y="97"/>
                      <a:pt x="125" y="97"/>
                    </a:cubicBezTo>
                    <a:cubicBezTo>
                      <a:pt x="125" y="115"/>
                      <a:pt x="125" y="115"/>
                      <a:pt x="125" y="115"/>
                    </a:cubicBezTo>
                    <a:cubicBezTo>
                      <a:pt x="130" y="115"/>
                      <a:pt x="130" y="115"/>
                      <a:pt x="130" y="115"/>
                    </a:cubicBezTo>
                    <a:cubicBezTo>
                      <a:pt x="130" y="106"/>
                      <a:pt x="130" y="106"/>
                      <a:pt x="130" y="106"/>
                    </a:cubicBezTo>
                    <a:cubicBezTo>
                      <a:pt x="132" y="106"/>
                      <a:pt x="132" y="106"/>
                      <a:pt x="132" y="106"/>
                    </a:cubicBezTo>
                    <a:cubicBezTo>
                      <a:pt x="132" y="115"/>
                      <a:pt x="132" y="115"/>
                      <a:pt x="132" y="115"/>
                    </a:cubicBezTo>
                    <a:cubicBezTo>
                      <a:pt x="138" y="115"/>
                      <a:pt x="138" y="115"/>
                      <a:pt x="138" y="115"/>
                    </a:cubicBezTo>
                    <a:cubicBezTo>
                      <a:pt x="138" y="106"/>
                      <a:pt x="138" y="106"/>
                      <a:pt x="138" y="106"/>
                    </a:cubicBezTo>
                    <a:cubicBezTo>
                      <a:pt x="141" y="106"/>
                      <a:pt x="141" y="106"/>
                      <a:pt x="141" y="106"/>
                    </a:cubicBezTo>
                    <a:cubicBezTo>
                      <a:pt x="141" y="115"/>
                      <a:pt x="141" y="115"/>
                      <a:pt x="141" y="115"/>
                    </a:cubicBezTo>
                    <a:cubicBezTo>
                      <a:pt x="146" y="115"/>
                      <a:pt x="146" y="115"/>
                      <a:pt x="146" y="115"/>
                    </a:cubicBezTo>
                    <a:cubicBezTo>
                      <a:pt x="146" y="106"/>
                      <a:pt x="146" y="106"/>
                      <a:pt x="146" y="106"/>
                    </a:cubicBezTo>
                    <a:cubicBezTo>
                      <a:pt x="148" y="106"/>
                      <a:pt x="148" y="106"/>
                      <a:pt x="148" y="106"/>
                    </a:cubicBezTo>
                    <a:cubicBezTo>
                      <a:pt x="148" y="115"/>
                      <a:pt x="148" y="115"/>
                      <a:pt x="148" y="115"/>
                    </a:cubicBezTo>
                    <a:cubicBezTo>
                      <a:pt x="154" y="115"/>
                      <a:pt x="154" y="115"/>
                      <a:pt x="154" y="115"/>
                    </a:cubicBezTo>
                    <a:cubicBezTo>
                      <a:pt x="154" y="97"/>
                      <a:pt x="154" y="97"/>
                      <a:pt x="154" y="97"/>
                    </a:cubicBezTo>
                    <a:cubicBezTo>
                      <a:pt x="156" y="97"/>
                      <a:pt x="156" y="97"/>
                      <a:pt x="156" y="97"/>
                    </a:cubicBezTo>
                    <a:cubicBezTo>
                      <a:pt x="156" y="115"/>
                      <a:pt x="156" y="115"/>
                      <a:pt x="156" y="115"/>
                    </a:cubicBezTo>
                    <a:cubicBezTo>
                      <a:pt x="162" y="115"/>
                      <a:pt x="162" y="115"/>
                      <a:pt x="162" y="115"/>
                    </a:cubicBezTo>
                    <a:cubicBezTo>
                      <a:pt x="162" y="106"/>
                      <a:pt x="162" y="106"/>
                      <a:pt x="162" y="106"/>
                    </a:cubicBezTo>
                    <a:cubicBezTo>
                      <a:pt x="164" y="106"/>
                      <a:pt x="164" y="106"/>
                      <a:pt x="164" y="106"/>
                    </a:cubicBezTo>
                    <a:cubicBezTo>
                      <a:pt x="164" y="115"/>
                      <a:pt x="164" y="115"/>
                      <a:pt x="164" y="115"/>
                    </a:cubicBezTo>
                    <a:cubicBezTo>
                      <a:pt x="170" y="115"/>
                      <a:pt x="170" y="115"/>
                      <a:pt x="170" y="115"/>
                    </a:cubicBezTo>
                    <a:cubicBezTo>
                      <a:pt x="170" y="106"/>
                      <a:pt x="170" y="106"/>
                      <a:pt x="170" y="106"/>
                    </a:cubicBezTo>
                    <a:cubicBezTo>
                      <a:pt x="172" y="106"/>
                      <a:pt x="172" y="106"/>
                      <a:pt x="172" y="106"/>
                    </a:cubicBezTo>
                    <a:cubicBezTo>
                      <a:pt x="172" y="115"/>
                      <a:pt x="172" y="115"/>
                      <a:pt x="172" y="115"/>
                    </a:cubicBezTo>
                    <a:cubicBezTo>
                      <a:pt x="178" y="115"/>
                      <a:pt x="178" y="115"/>
                      <a:pt x="178" y="115"/>
                    </a:cubicBezTo>
                    <a:cubicBezTo>
                      <a:pt x="178" y="106"/>
                      <a:pt x="178" y="106"/>
                      <a:pt x="178" y="106"/>
                    </a:cubicBezTo>
                    <a:cubicBezTo>
                      <a:pt x="180" y="106"/>
                      <a:pt x="180" y="106"/>
                      <a:pt x="180" y="106"/>
                    </a:cubicBezTo>
                    <a:cubicBezTo>
                      <a:pt x="180" y="115"/>
                      <a:pt x="180" y="115"/>
                      <a:pt x="180" y="115"/>
                    </a:cubicBezTo>
                    <a:cubicBezTo>
                      <a:pt x="186" y="115"/>
                      <a:pt x="186" y="115"/>
                      <a:pt x="186" y="115"/>
                    </a:cubicBezTo>
                    <a:cubicBezTo>
                      <a:pt x="186" y="97"/>
                      <a:pt x="186" y="97"/>
                      <a:pt x="186" y="97"/>
                    </a:cubicBezTo>
                    <a:cubicBezTo>
                      <a:pt x="188" y="97"/>
                      <a:pt x="188" y="97"/>
                      <a:pt x="188" y="97"/>
                    </a:cubicBezTo>
                    <a:cubicBezTo>
                      <a:pt x="188" y="115"/>
                      <a:pt x="188" y="115"/>
                      <a:pt x="188" y="115"/>
                    </a:cubicBezTo>
                    <a:cubicBezTo>
                      <a:pt x="198" y="115"/>
                      <a:pt x="198" y="115"/>
                      <a:pt x="198" y="115"/>
                    </a:cubicBezTo>
                    <a:cubicBezTo>
                      <a:pt x="198" y="103"/>
                      <a:pt x="198" y="103"/>
                      <a:pt x="198" y="103"/>
                    </a:cubicBezTo>
                    <a:cubicBezTo>
                      <a:pt x="198" y="54"/>
                      <a:pt x="162" y="13"/>
                      <a:pt x="115" y="6"/>
                    </a:cubicBezTo>
                    <a:cubicBezTo>
                      <a:pt x="120" y="0"/>
                      <a:pt x="120" y="0"/>
                      <a:pt x="120" y="0"/>
                    </a:cubicBezTo>
                    <a:cubicBezTo>
                      <a:pt x="168" y="10"/>
                      <a:pt x="204" y="52"/>
                      <a:pt x="204" y="103"/>
                    </a:cubicBezTo>
                    <a:cubicBezTo>
                      <a:pt x="204" y="121"/>
                      <a:pt x="204" y="121"/>
                      <a:pt x="204" y="121"/>
                    </a:cubicBezTo>
                    <a:cubicBezTo>
                      <a:pt x="0" y="121"/>
                      <a:pt x="0" y="121"/>
                      <a:pt x="0" y="121"/>
                    </a:cubicBezTo>
                    <a:cubicBezTo>
                      <a:pt x="8" y="113"/>
                      <a:pt x="8" y="113"/>
                      <a:pt x="8" y="113"/>
                    </a:cubicBezTo>
                    <a:cubicBezTo>
                      <a:pt x="8" y="115"/>
                      <a:pt x="8" y="115"/>
                      <a:pt x="8" y="11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11"/>
              <p:cNvSpPr/>
              <p:nvPr/>
            </p:nvSpPr>
            <p:spPr bwMode="auto">
              <a:xfrm>
                <a:off x="1839" y="415"/>
                <a:ext cx="189" cy="367"/>
              </a:xfrm>
              <a:custGeom>
                <a:avLst/>
                <a:gdLst>
                  <a:gd name="T0" fmla="*/ 74 w 79"/>
                  <a:gd name="T1" fmla="*/ 78 h 154"/>
                  <a:gd name="T2" fmla="*/ 67 w 79"/>
                  <a:gd name="T3" fmla="*/ 80 h 154"/>
                  <a:gd name="T4" fmla="*/ 70 w 79"/>
                  <a:gd name="T5" fmla="*/ 74 h 154"/>
                  <a:gd name="T6" fmla="*/ 63 w 79"/>
                  <a:gd name="T7" fmla="*/ 76 h 154"/>
                  <a:gd name="T8" fmla="*/ 66 w 79"/>
                  <a:gd name="T9" fmla="*/ 70 h 154"/>
                  <a:gd name="T10" fmla="*/ 60 w 79"/>
                  <a:gd name="T11" fmla="*/ 72 h 154"/>
                  <a:gd name="T12" fmla="*/ 63 w 79"/>
                  <a:gd name="T13" fmla="*/ 67 h 154"/>
                  <a:gd name="T14" fmla="*/ 51 w 79"/>
                  <a:gd name="T15" fmla="*/ 72 h 154"/>
                  <a:gd name="T16" fmla="*/ 59 w 79"/>
                  <a:gd name="T17" fmla="*/ 63 h 154"/>
                  <a:gd name="T18" fmla="*/ 53 w 79"/>
                  <a:gd name="T19" fmla="*/ 65 h 154"/>
                  <a:gd name="T20" fmla="*/ 56 w 79"/>
                  <a:gd name="T21" fmla="*/ 60 h 154"/>
                  <a:gd name="T22" fmla="*/ 49 w 79"/>
                  <a:gd name="T23" fmla="*/ 61 h 154"/>
                  <a:gd name="T24" fmla="*/ 52 w 79"/>
                  <a:gd name="T25" fmla="*/ 56 h 154"/>
                  <a:gd name="T26" fmla="*/ 45 w 79"/>
                  <a:gd name="T27" fmla="*/ 57 h 154"/>
                  <a:gd name="T28" fmla="*/ 48 w 79"/>
                  <a:gd name="T29" fmla="*/ 52 h 154"/>
                  <a:gd name="T30" fmla="*/ 37 w 79"/>
                  <a:gd name="T31" fmla="*/ 58 h 154"/>
                  <a:gd name="T32" fmla="*/ 45 w 79"/>
                  <a:gd name="T33" fmla="*/ 49 h 154"/>
                  <a:gd name="T34" fmla="*/ 38 w 79"/>
                  <a:gd name="T35" fmla="*/ 51 h 154"/>
                  <a:gd name="T36" fmla="*/ 41 w 79"/>
                  <a:gd name="T37" fmla="*/ 45 h 154"/>
                  <a:gd name="T38" fmla="*/ 34 w 79"/>
                  <a:gd name="T39" fmla="*/ 47 h 154"/>
                  <a:gd name="T40" fmla="*/ 37 w 79"/>
                  <a:gd name="T41" fmla="*/ 41 h 154"/>
                  <a:gd name="T42" fmla="*/ 30 w 79"/>
                  <a:gd name="T43" fmla="*/ 43 h 154"/>
                  <a:gd name="T44" fmla="*/ 34 w 79"/>
                  <a:gd name="T45" fmla="*/ 38 h 154"/>
                  <a:gd name="T46" fmla="*/ 22 w 79"/>
                  <a:gd name="T47" fmla="*/ 43 h 154"/>
                  <a:gd name="T48" fmla="*/ 30 w 79"/>
                  <a:gd name="T49" fmla="*/ 34 h 154"/>
                  <a:gd name="T50" fmla="*/ 23 w 79"/>
                  <a:gd name="T51" fmla="*/ 35 h 154"/>
                  <a:gd name="T52" fmla="*/ 26 w 79"/>
                  <a:gd name="T53" fmla="*/ 30 h 154"/>
                  <a:gd name="T54" fmla="*/ 19 w 79"/>
                  <a:gd name="T55" fmla="*/ 31 h 154"/>
                  <a:gd name="T56" fmla="*/ 22 w 79"/>
                  <a:gd name="T57" fmla="*/ 26 h 154"/>
                  <a:gd name="T58" fmla="*/ 15 w 79"/>
                  <a:gd name="T59" fmla="*/ 28 h 154"/>
                  <a:gd name="T60" fmla="*/ 18 w 79"/>
                  <a:gd name="T61" fmla="*/ 22 h 154"/>
                  <a:gd name="T62" fmla="*/ 7 w 79"/>
                  <a:gd name="T63" fmla="*/ 28 h 154"/>
                  <a:gd name="T64" fmla="*/ 15 w 79"/>
                  <a:gd name="T65" fmla="*/ 19 h 154"/>
                  <a:gd name="T66" fmla="*/ 5 w 79"/>
                  <a:gd name="T67" fmla="*/ 148 h 154"/>
                  <a:gd name="T68" fmla="*/ 0 w 79"/>
                  <a:gd name="T69" fmla="*/ 3 h 154"/>
                  <a:gd name="T70" fmla="*/ 4 w 79"/>
                  <a:gd name="T71" fmla="*/ 1 h 154"/>
                  <a:gd name="T72" fmla="*/ 66 w 79"/>
                  <a:gd name="T73" fmla="*/ 87 h 1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79" h="154">
                    <a:moveTo>
                      <a:pt x="66" y="87"/>
                    </a:moveTo>
                    <a:cubicBezTo>
                      <a:pt x="74" y="78"/>
                      <a:pt x="74" y="78"/>
                      <a:pt x="74" y="78"/>
                    </a:cubicBezTo>
                    <a:cubicBezTo>
                      <a:pt x="71" y="75"/>
                      <a:pt x="71" y="75"/>
                      <a:pt x="71" y="75"/>
                    </a:cubicBezTo>
                    <a:cubicBezTo>
                      <a:pt x="67" y="80"/>
                      <a:pt x="67" y="80"/>
                      <a:pt x="67" y="80"/>
                    </a:cubicBezTo>
                    <a:cubicBezTo>
                      <a:pt x="66" y="79"/>
                      <a:pt x="66" y="79"/>
                      <a:pt x="66" y="79"/>
                    </a:cubicBezTo>
                    <a:cubicBezTo>
                      <a:pt x="70" y="74"/>
                      <a:pt x="70" y="74"/>
                      <a:pt x="70" y="74"/>
                    </a:cubicBezTo>
                    <a:cubicBezTo>
                      <a:pt x="67" y="71"/>
                      <a:pt x="67" y="71"/>
                      <a:pt x="67" y="71"/>
                    </a:cubicBezTo>
                    <a:cubicBezTo>
                      <a:pt x="63" y="76"/>
                      <a:pt x="63" y="76"/>
                      <a:pt x="63" y="76"/>
                    </a:cubicBezTo>
                    <a:cubicBezTo>
                      <a:pt x="62" y="75"/>
                      <a:pt x="62" y="75"/>
                      <a:pt x="62" y="75"/>
                    </a:cubicBezTo>
                    <a:cubicBezTo>
                      <a:pt x="66" y="70"/>
                      <a:pt x="66" y="70"/>
                      <a:pt x="66" y="70"/>
                    </a:cubicBezTo>
                    <a:cubicBezTo>
                      <a:pt x="64" y="68"/>
                      <a:pt x="64" y="68"/>
                      <a:pt x="64" y="68"/>
                    </a:cubicBezTo>
                    <a:cubicBezTo>
                      <a:pt x="60" y="72"/>
                      <a:pt x="60" y="72"/>
                      <a:pt x="60" y="72"/>
                    </a:cubicBezTo>
                    <a:cubicBezTo>
                      <a:pt x="58" y="71"/>
                      <a:pt x="58" y="71"/>
                      <a:pt x="58" y="71"/>
                    </a:cubicBezTo>
                    <a:cubicBezTo>
                      <a:pt x="63" y="67"/>
                      <a:pt x="63" y="67"/>
                      <a:pt x="63" y="67"/>
                    </a:cubicBezTo>
                    <a:cubicBezTo>
                      <a:pt x="60" y="64"/>
                      <a:pt x="60" y="64"/>
                      <a:pt x="60" y="64"/>
                    </a:cubicBezTo>
                    <a:cubicBezTo>
                      <a:pt x="51" y="72"/>
                      <a:pt x="51" y="72"/>
                      <a:pt x="51" y="72"/>
                    </a:cubicBezTo>
                    <a:cubicBezTo>
                      <a:pt x="50" y="71"/>
                      <a:pt x="50" y="71"/>
                      <a:pt x="50" y="71"/>
                    </a:cubicBezTo>
                    <a:cubicBezTo>
                      <a:pt x="59" y="63"/>
                      <a:pt x="59" y="63"/>
                      <a:pt x="59" y="63"/>
                    </a:cubicBezTo>
                    <a:cubicBezTo>
                      <a:pt x="57" y="61"/>
                      <a:pt x="57" y="61"/>
                      <a:pt x="57" y="61"/>
                    </a:cubicBezTo>
                    <a:cubicBezTo>
                      <a:pt x="53" y="65"/>
                      <a:pt x="53" y="65"/>
                      <a:pt x="53" y="65"/>
                    </a:cubicBezTo>
                    <a:cubicBezTo>
                      <a:pt x="52" y="64"/>
                      <a:pt x="52" y="64"/>
                      <a:pt x="52" y="64"/>
                    </a:cubicBezTo>
                    <a:cubicBezTo>
                      <a:pt x="56" y="60"/>
                      <a:pt x="56" y="60"/>
                      <a:pt x="56" y="60"/>
                    </a:cubicBezTo>
                    <a:cubicBezTo>
                      <a:pt x="53" y="57"/>
                      <a:pt x="53" y="57"/>
                      <a:pt x="53" y="57"/>
                    </a:cubicBezTo>
                    <a:cubicBezTo>
                      <a:pt x="49" y="61"/>
                      <a:pt x="49" y="61"/>
                      <a:pt x="49" y="61"/>
                    </a:cubicBezTo>
                    <a:cubicBezTo>
                      <a:pt x="48" y="60"/>
                      <a:pt x="48" y="60"/>
                      <a:pt x="48" y="60"/>
                    </a:cubicBezTo>
                    <a:cubicBezTo>
                      <a:pt x="52" y="56"/>
                      <a:pt x="52" y="56"/>
                      <a:pt x="52" y="56"/>
                    </a:cubicBezTo>
                    <a:cubicBezTo>
                      <a:pt x="49" y="53"/>
                      <a:pt x="49" y="53"/>
                      <a:pt x="49" y="53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4" y="56"/>
                      <a:pt x="44" y="56"/>
                      <a:pt x="44" y="56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6" y="50"/>
                      <a:pt x="46" y="50"/>
                      <a:pt x="46" y="50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2" y="46"/>
                      <a:pt x="42" y="46"/>
                      <a:pt x="42" y="46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7" y="50"/>
                      <a:pt x="37" y="50"/>
                      <a:pt x="37" y="50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38" y="42"/>
                      <a:pt x="38" y="42"/>
                      <a:pt x="38" y="42"/>
                    </a:cubicBezTo>
                    <a:cubicBezTo>
                      <a:pt x="34" y="47"/>
                      <a:pt x="34" y="47"/>
                      <a:pt x="34" y="47"/>
                    </a:cubicBezTo>
                    <a:cubicBezTo>
                      <a:pt x="33" y="46"/>
                      <a:pt x="33" y="46"/>
                      <a:pt x="33" y="46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5" y="39"/>
                      <a:pt x="35" y="39"/>
                      <a:pt x="35" y="39"/>
                    </a:cubicBezTo>
                    <a:cubicBezTo>
                      <a:pt x="30" y="43"/>
                      <a:pt x="30" y="43"/>
                      <a:pt x="30" y="43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34" y="38"/>
                      <a:pt x="34" y="38"/>
                      <a:pt x="34" y="38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22" y="43"/>
                      <a:pt x="22" y="43"/>
                      <a:pt x="22" y="43"/>
                    </a:cubicBezTo>
                    <a:cubicBezTo>
                      <a:pt x="21" y="42"/>
                      <a:pt x="21" y="42"/>
                      <a:pt x="21" y="42"/>
                    </a:cubicBezTo>
                    <a:cubicBezTo>
                      <a:pt x="30" y="34"/>
                      <a:pt x="30" y="34"/>
                      <a:pt x="30" y="34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3" y="35"/>
                      <a:pt x="23" y="35"/>
                      <a:pt x="23" y="3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6" y="30"/>
                      <a:pt x="26" y="30"/>
                      <a:pt x="26" y="30"/>
                    </a:cubicBezTo>
                    <a:cubicBezTo>
                      <a:pt x="23" y="27"/>
                      <a:pt x="23" y="27"/>
                      <a:pt x="23" y="27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5" y="148"/>
                      <a:pt x="5" y="148"/>
                      <a:pt x="5" y="148"/>
                    </a:cubicBezTo>
                    <a:cubicBezTo>
                      <a:pt x="0" y="154"/>
                      <a:pt x="0" y="154"/>
                      <a:pt x="0" y="15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4" y="0"/>
                      <a:pt x="4" y="1"/>
                    </a:cubicBezTo>
                    <a:cubicBezTo>
                      <a:pt x="79" y="75"/>
                      <a:pt x="79" y="75"/>
                      <a:pt x="79" y="75"/>
                    </a:cubicBezTo>
                    <a:cubicBezTo>
                      <a:pt x="66" y="87"/>
                      <a:pt x="66" y="87"/>
                      <a:pt x="66" y="8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2" name="Freeform 12"/>
              <p:cNvSpPr/>
              <p:nvPr/>
            </p:nvSpPr>
            <p:spPr bwMode="auto">
              <a:xfrm>
                <a:off x="1892" y="541"/>
                <a:ext cx="97" cy="188"/>
              </a:xfrm>
              <a:custGeom>
                <a:avLst/>
                <a:gdLst>
                  <a:gd name="T0" fmla="*/ 0 w 41"/>
                  <a:gd name="T1" fmla="*/ 79 h 79"/>
                  <a:gd name="T2" fmla="*/ 0 w 41"/>
                  <a:gd name="T3" fmla="*/ 3 h 79"/>
                  <a:gd name="T4" fmla="*/ 2 w 41"/>
                  <a:gd name="T5" fmla="*/ 0 h 79"/>
                  <a:gd name="T6" fmla="*/ 5 w 41"/>
                  <a:gd name="T7" fmla="*/ 1 h 79"/>
                  <a:gd name="T8" fmla="*/ 41 w 41"/>
                  <a:gd name="T9" fmla="*/ 38 h 79"/>
                  <a:gd name="T10" fmla="*/ 37 w 41"/>
                  <a:gd name="T11" fmla="*/ 41 h 79"/>
                  <a:gd name="T12" fmla="*/ 5 w 41"/>
                  <a:gd name="T13" fmla="*/ 10 h 79"/>
                  <a:gd name="T14" fmla="*/ 5 w 41"/>
                  <a:gd name="T15" fmla="*/ 73 h 79"/>
                  <a:gd name="T16" fmla="*/ 0 w 41"/>
                  <a:gd name="T17" fmla="*/ 79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" h="79">
                    <a:moveTo>
                      <a:pt x="0" y="79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1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5" y="73"/>
                      <a:pt x="5" y="73"/>
                      <a:pt x="5" y="73"/>
                    </a:cubicBezTo>
                    <a:lnTo>
                      <a:pt x="0" y="7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13"/>
              <p:cNvSpPr>
                <a:spLocks noEditPoints="1"/>
              </p:cNvSpPr>
              <p:nvPr/>
            </p:nvSpPr>
            <p:spPr bwMode="auto">
              <a:xfrm>
                <a:off x="1754" y="529"/>
                <a:ext cx="447" cy="446"/>
              </a:xfrm>
              <a:custGeom>
                <a:avLst/>
                <a:gdLst>
                  <a:gd name="T0" fmla="*/ 2 w 188"/>
                  <a:gd name="T1" fmla="*/ 151 h 187"/>
                  <a:gd name="T2" fmla="*/ 36 w 188"/>
                  <a:gd name="T3" fmla="*/ 185 h 187"/>
                  <a:gd name="T4" fmla="*/ 43 w 188"/>
                  <a:gd name="T5" fmla="*/ 185 h 187"/>
                  <a:gd name="T6" fmla="*/ 186 w 188"/>
                  <a:gd name="T7" fmla="*/ 43 h 187"/>
                  <a:gd name="T8" fmla="*/ 186 w 188"/>
                  <a:gd name="T9" fmla="*/ 36 h 187"/>
                  <a:gd name="T10" fmla="*/ 152 w 188"/>
                  <a:gd name="T11" fmla="*/ 2 h 187"/>
                  <a:gd name="T12" fmla="*/ 145 w 188"/>
                  <a:gd name="T13" fmla="*/ 2 h 187"/>
                  <a:gd name="T14" fmla="*/ 2 w 188"/>
                  <a:gd name="T15" fmla="*/ 144 h 187"/>
                  <a:gd name="T16" fmla="*/ 2 w 188"/>
                  <a:gd name="T17" fmla="*/ 151 h 187"/>
                  <a:gd name="T18" fmla="*/ 6 w 188"/>
                  <a:gd name="T19" fmla="*/ 148 h 187"/>
                  <a:gd name="T20" fmla="*/ 148 w 188"/>
                  <a:gd name="T21" fmla="*/ 5 h 187"/>
                  <a:gd name="T22" fmla="*/ 182 w 188"/>
                  <a:gd name="T23" fmla="*/ 39 h 187"/>
                  <a:gd name="T24" fmla="*/ 173 w 188"/>
                  <a:gd name="T25" fmla="*/ 48 h 187"/>
                  <a:gd name="T26" fmla="*/ 148 w 188"/>
                  <a:gd name="T27" fmla="*/ 23 h 187"/>
                  <a:gd name="T28" fmla="*/ 145 w 188"/>
                  <a:gd name="T29" fmla="*/ 26 h 187"/>
                  <a:gd name="T30" fmla="*/ 170 w 188"/>
                  <a:gd name="T31" fmla="*/ 51 h 187"/>
                  <a:gd name="T32" fmla="*/ 162 w 188"/>
                  <a:gd name="T33" fmla="*/ 59 h 187"/>
                  <a:gd name="T34" fmla="*/ 149 w 188"/>
                  <a:gd name="T35" fmla="*/ 47 h 187"/>
                  <a:gd name="T36" fmla="*/ 146 w 188"/>
                  <a:gd name="T37" fmla="*/ 50 h 187"/>
                  <a:gd name="T38" fmla="*/ 159 w 188"/>
                  <a:gd name="T39" fmla="*/ 62 h 187"/>
                  <a:gd name="T40" fmla="*/ 151 w 188"/>
                  <a:gd name="T41" fmla="*/ 70 h 187"/>
                  <a:gd name="T42" fmla="*/ 138 w 188"/>
                  <a:gd name="T43" fmla="*/ 58 h 187"/>
                  <a:gd name="T44" fmla="*/ 135 w 188"/>
                  <a:gd name="T45" fmla="*/ 61 h 187"/>
                  <a:gd name="T46" fmla="*/ 148 w 188"/>
                  <a:gd name="T47" fmla="*/ 73 h 187"/>
                  <a:gd name="T48" fmla="*/ 139 w 188"/>
                  <a:gd name="T49" fmla="*/ 82 h 187"/>
                  <a:gd name="T50" fmla="*/ 127 w 188"/>
                  <a:gd name="T51" fmla="*/ 69 h 187"/>
                  <a:gd name="T52" fmla="*/ 124 w 188"/>
                  <a:gd name="T53" fmla="*/ 72 h 187"/>
                  <a:gd name="T54" fmla="*/ 136 w 188"/>
                  <a:gd name="T55" fmla="*/ 85 h 187"/>
                  <a:gd name="T56" fmla="*/ 128 w 188"/>
                  <a:gd name="T57" fmla="*/ 93 h 187"/>
                  <a:gd name="T58" fmla="*/ 103 w 188"/>
                  <a:gd name="T59" fmla="*/ 68 h 187"/>
                  <a:gd name="T60" fmla="*/ 100 w 188"/>
                  <a:gd name="T61" fmla="*/ 71 h 187"/>
                  <a:gd name="T62" fmla="*/ 125 w 188"/>
                  <a:gd name="T63" fmla="*/ 96 h 187"/>
                  <a:gd name="T64" fmla="*/ 117 w 188"/>
                  <a:gd name="T65" fmla="*/ 104 h 187"/>
                  <a:gd name="T66" fmla="*/ 104 w 188"/>
                  <a:gd name="T67" fmla="*/ 92 h 187"/>
                  <a:gd name="T68" fmla="*/ 101 w 188"/>
                  <a:gd name="T69" fmla="*/ 95 h 187"/>
                  <a:gd name="T70" fmla="*/ 114 w 188"/>
                  <a:gd name="T71" fmla="*/ 107 h 187"/>
                  <a:gd name="T72" fmla="*/ 106 w 188"/>
                  <a:gd name="T73" fmla="*/ 115 h 187"/>
                  <a:gd name="T74" fmla="*/ 93 w 188"/>
                  <a:gd name="T75" fmla="*/ 103 h 187"/>
                  <a:gd name="T76" fmla="*/ 90 w 188"/>
                  <a:gd name="T77" fmla="*/ 105 h 187"/>
                  <a:gd name="T78" fmla="*/ 103 w 188"/>
                  <a:gd name="T79" fmla="*/ 118 h 187"/>
                  <a:gd name="T80" fmla="*/ 94 w 188"/>
                  <a:gd name="T81" fmla="*/ 127 h 187"/>
                  <a:gd name="T82" fmla="*/ 82 w 188"/>
                  <a:gd name="T83" fmla="*/ 114 h 187"/>
                  <a:gd name="T84" fmla="*/ 79 w 188"/>
                  <a:gd name="T85" fmla="*/ 117 h 187"/>
                  <a:gd name="T86" fmla="*/ 91 w 188"/>
                  <a:gd name="T87" fmla="*/ 130 h 187"/>
                  <a:gd name="T88" fmla="*/ 84 w 188"/>
                  <a:gd name="T89" fmla="*/ 137 h 187"/>
                  <a:gd name="T90" fmla="*/ 59 w 188"/>
                  <a:gd name="T91" fmla="*/ 111 h 187"/>
                  <a:gd name="T92" fmla="*/ 56 w 188"/>
                  <a:gd name="T93" fmla="*/ 114 h 187"/>
                  <a:gd name="T94" fmla="*/ 81 w 188"/>
                  <a:gd name="T95" fmla="*/ 140 h 187"/>
                  <a:gd name="T96" fmla="*/ 74 w 188"/>
                  <a:gd name="T97" fmla="*/ 147 h 187"/>
                  <a:gd name="T98" fmla="*/ 61 w 188"/>
                  <a:gd name="T99" fmla="*/ 135 h 187"/>
                  <a:gd name="T100" fmla="*/ 58 w 188"/>
                  <a:gd name="T101" fmla="*/ 138 h 187"/>
                  <a:gd name="T102" fmla="*/ 71 w 188"/>
                  <a:gd name="T103" fmla="*/ 150 h 187"/>
                  <a:gd name="T104" fmla="*/ 63 w 188"/>
                  <a:gd name="T105" fmla="*/ 158 h 187"/>
                  <a:gd name="T106" fmla="*/ 50 w 188"/>
                  <a:gd name="T107" fmla="*/ 146 h 187"/>
                  <a:gd name="T108" fmla="*/ 47 w 188"/>
                  <a:gd name="T109" fmla="*/ 149 h 187"/>
                  <a:gd name="T110" fmla="*/ 60 w 188"/>
                  <a:gd name="T111" fmla="*/ 161 h 187"/>
                  <a:gd name="T112" fmla="*/ 51 w 188"/>
                  <a:gd name="T113" fmla="*/ 170 h 187"/>
                  <a:gd name="T114" fmla="*/ 38 w 188"/>
                  <a:gd name="T115" fmla="*/ 158 h 187"/>
                  <a:gd name="T116" fmla="*/ 35 w 188"/>
                  <a:gd name="T117" fmla="*/ 161 h 187"/>
                  <a:gd name="T118" fmla="*/ 48 w 188"/>
                  <a:gd name="T119" fmla="*/ 173 h 187"/>
                  <a:gd name="T120" fmla="*/ 40 w 188"/>
                  <a:gd name="T121" fmla="*/ 182 h 187"/>
                  <a:gd name="T122" fmla="*/ 6 w 188"/>
                  <a:gd name="T123" fmla="*/ 148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8" h="187">
                    <a:moveTo>
                      <a:pt x="2" y="151"/>
                    </a:moveTo>
                    <a:cubicBezTo>
                      <a:pt x="36" y="185"/>
                      <a:pt x="36" y="185"/>
                      <a:pt x="36" y="185"/>
                    </a:cubicBezTo>
                    <a:cubicBezTo>
                      <a:pt x="38" y="187"/>
                      <a:pt x="41" y="187"/>
                      <a:pt x="43" y="185"/>
                    </a:cubicBezTo>
                    <a:cubicBezTo>
                      <a:pt x="186" y="43"/>
                      <a:pt x="186" y="43"/>
                      <a:pt x="186" y="43"/>
                    </a:cubicBezTo>
                    <a:cubicBezTo>
                      <a:pt x="188" y="41"/>
                      <a:pt x="188" y="37"/>
                      <a:pt x="186" y="36"/>
                    </a:cubicBezTo>
                    <a:cubicBezTo>
                      <a:pt x="152" y="2"/>
                      <a:pt x="152" y="2"/>
                      <a:pt x="152" y="2"/>
                    </a:cubicBezTo>
                    <a:cubicBezTo>
                      <a:pt x="150" y="0"/>
                      <a:pt x="147" y="0"/>
                      <a:pt x="145" y="2"/>
                    </a:cubicBezTo>
                    <a:cubicBezTo>
                      <a:pt x="2" y="144"/>
                      <a:pt x="2" y="144"/>
                      <a:pt x="2" y="144"/>
                    </a:cubicBezTo>
                    <a:cubicBezTo>
                      <a:pt x="0" y="146"/>
                      <a:pt x="0" y="150"/>
                      <a:pt x="2" y="151"/>
                    </a:cubicBezTo>
                    <a:close/>
                    <a:moveTo>
                      <a:pt x="6" y="148"/>
                    </a:moveTo>
                    <a:cubicBezTo>
                      <a:pt x="148" y="5"/>
                      <a:pt x="148" y="5"/>
                      <a:pt x="148" y="5"/>
                    </a:cubicBezTo>
                    <a:cubicBezTo>
                      <a:pt x="182" y="39"/>
                      <a:pt x="182" y="39"/>
                      <a:pt x="182" y="39"/>
                    </a:cubicBezTo>
                    <a:cubicBezTo>
                      <a:pt x="173" y="48"/>
                      <a:pt x="173" y="48"/>
                      <a:pt x="173" y="48"/>
                    </a:cubicBezTo>
                    <a:cubicBezTo>
                      <a:pt x="148" y="23"/>
                      <a:pt x="148" y="23"/>
                      <a:pt x="148" y="23"/>
                    </a:cubicBezTo>
                    <a:cubicBezTo>
                      <a:pt x="145" y="26"/>
                      <a:pt x="145" y="26"/>
                      <a:pt x="145" y="26"/>
                    </a:cubicBezTo>
                    <a:cubicBezTo>
                      <a:pt x="170" y="51"/>
                      <a:pt x="170" y="51"/>
                      <a:pt x="170" y="51"/>
                    </a:cubicBezTo>
                    <a:cubicBezTo>
                      <a:pt x="162" y="59"/>
                      <a:pt x="162" y="59"/>
                      <a:pt x="162" y="59"/>
                    </a:cubicBezTo>
                    <a:cubicBezTo>
                      <a:pt x="149" y="47"/>
                      <a:pt x="149" y="47"/>
                      <a:pt x="149" y="47"/>
                    </a:cubicBezTo>
                    <a:cubicBezTo>
                      <a:pt x="146" y="50"/>
                      <a:pt x="146" y="50"/>
                      <a:pt x="146" y="50"/>
                    </a:cubicBezTo>
                    <a:cubicBezTo>
                      <a:pt x="159" y="62"/>
                      <a:pt x="159" y="62"/>
                      <a:pt x="159" y="62"/>
                    </a:cubicBezTo>
                    <a:cubicBezTo>
                      <a:pt x="151" y="70"/>
                      <a:pt x="151" y="70"/>
                      <a:pt x="151" y="70"/>
                    </a:cubicBezTo>
                    <a:cubicBezTo>
                      <a:pt x="138" y="58"/>
                      <a:pt x="138" y="58"/>
                      <a:pt x="138" y="58"/>
                    </a:cubicBezTo>
                    <a:cubicBezTo>
                      <a:pt x="135" y="61"/>
                      <a:pt x="135" y="61"/>
                      <a:pt x="135" y="61"/>
                    </a:cubicBezTo>
                    <a:cubicBezTo>
                      <a:pt x="148" y="73"/>
                      <a:pt x="148" y="73"/>
                      <a:pt x="148" y="73"/>
                    </a:cubicBezTo>
                    <a:cubicBezTo>
                      <a:pt x="139" y="82"/>
                      <a:pt x="139" y="82"/>
                      <a:pt x="139" y="82"/>
                    </a:cubicBezTo>
                    <a:cubicBezTo>
                      <a:pt x="127" y="69"/>
                      <a:pt x="127" y="69"/>
                      <a:pt x="127" y="69"/>
                    </a:cubicBezTo>
                    <a:cubicBezTo>
                      <a:pt x="124" y="72"/>
                      <a:pt x="124" y="72"/>
                      <a:pt x="124" y="72"/>
                    </a:cubicBezTo>
                    <a:cubicBezTo>
                      <a:pt x="136" y="85"/>
                      <a:pt x="136" y="85"/>
                      <a:pt x="136" y="85"/>
                    </a:cubicBezTo>
                    <a:cubicBezTo>
                      <a:pt x="128" y="93"/>
                      <a:pt x="128" y="93"/>
                      <a:pt x="128" y="93"/>
                    </a:cubicBezTo>
                    <a:cubicBezTo>
                      <a:pt x="103" y="68"/>
                      <a:pt x="103" y="68"/>
                      <a:pt x="103" y="68"/>
                    </a:cubicBezTo>
                    <a:cubicBezTo>
                      <a:pt x="100" y="71"/>
                      <a:pt x="100" y="71"/>
                      <a:pt x="100" y="71"/>
                    </a:cubicBezTo>
                    <a:cubicBezTo>
                      <a:pt x="125" y="96"/>
                      <a:pt x="125" y="96"/>
                      <a:pt x="125" y="96"/>
                    </a:cubicBezTo>
                    <a:cubicBezTo>
                      <a:pt x="117" y="104"/>
                      <a:pt x="117" y="104"/>
                      <a:pt x="117" y="104"/>
                    </a:cubicBezTo>
                    <a:cubicBezTo>
                      <a:pt x="104" y="92"/>
                      <a:pt x="104" y="92"/>
                      <a:pt x="104" y="92"/>
                    </a:cubicBezTo>
                    <a:cubicBezTo>
                      <a:pt x="101" y="95"/>
                      <a:pt x="101" y="95"/>
                      <a:pt x="101" y="95"/>
                    </a:cubicBezTo>
                    <a:cubicBezTo>
                      <a:pt x="114" y="107"/>
                      <a:pt x="114" y="107"/>
                      <a:pt x="114" y="107"/>
                    </a:cubicBezTo>
                    <a:cubicBezTo>
                      <a:pt x="106" y="115"/>
                      <a:pt x="106" y="115"/>
                      <a:pt x="106" y="115"/>
                    </a:cubicBezTo>
                    <a:cubicBezTo>
                      <a:pt x="93" y="103"/>
                      <a:pt x="93" y="103"/>
                      <a:pt x="93" y="103"/>
                    </a:cubicBezTo>
                    <a:cubicBezTo>
                      <a:pt x="90" y="105"/>
                      <a:pt x="90" y="105"/>
                      <a:pt x="90" y="105"/>
                    </a:cubicBezTo>
                    <a:cubicBezTo>
                      <a:pt x="103" y="118"/>
                      <a:pt x="103" y="118"/>
                      <a:pt x="103" y="118"/>
                    </a:cubicBezTo>
                    <a:cubicBezTo>
                      <a:pt x="94" y="127"/>
                      <a:pt x="94" y="127"/>
                      <a:pt x="94" y="127"/>
                    </a:cubicBezTo>
                    <a:cubicBezTo>
                      <a:pt x="82" y="114"/>
                      <a:pt x="82" y="114"/>
                      <a:pt x="82" y="114"/>
                    </a:cubicBezTo>
                    <a:cubicBezTo>
                      <a:pt x="79" y="117"/>
                      <a:pt x="79" y="117"/>
                      <a:pt x="79" y="117"/>
                    </a:cubicBezTo>
                    <a:cubicBezTo>
                      <a:pt x="91" y="130"/>
                      <a:pt x="91" y="130"/>
                      <a:pt x="91" y="130"/>
                    </a:cubicBezTo>
                    <a:cubicBezTo>
                      <a:pt x="84" y="137"/>
                      <a:pt x="84" y="137"/>
                      <a:pt x="84" y="137"/>
                    </a:cubicBezTo>
                    <a:cubicBezTo>
                      <a:pt x="59" y="111"/>
                      <a:pt x="59" y="111"/>
                      <a:pt x="59" y="111"/>
                    </a:cubicBezTo>
                    <a:cubicBezTo>
                      <a:pt x="56" y="114"/>
                      <a:pt x="56" y="114"/>
                      <a:pt x="56" y="114"/>
                    </a:cubicBezTo>
                    <a:cubicBezTo>
                      <a:pt x="81" y="140"/>
                      <a:pt x="81" y="140"/>
                      <a:pt x="81" y="140"/>
                    </a:cubicBezTo>
                    <a:cubicBezTo>
                      <a:pt x="74" y="147"/>
                      <a:pt x="74" y="147"/>
                      <a:pt x="74" y="147"/>
                    </a:cubicBezTo>
                    <a:cubicBezTo>
                      <a:pt x="61" y="135"/>
                      <a:pt x="61" y="135"/>
                      <a:pt x="61" y="135"/>
                    </a:cubicBezTo>
                    <a:cubicBezTo>
                      <a:pt x="58" y="138"/>
                      <a:pt x="58" y="138"/>
                      <a:pt x="58" y="138"/>
                    </a:cubicBezTo>
                    <a:cubicBezTo>
                      <a:pt x="71" y="150"/>
                      <a:pt x="71" y="150"/>
                      <a:pt x="71" y="150"/>
                    </a:cubicBezTo>
                    <a:cubicBezTo>
                      <a:pt x="63" y="158"/>
                      <a:pt x="63" y="158"/>
                      <a:pt x="63" y="158"/>
                    </a:cubicBezTo>
                    <a:cubicBezTo>
                      <a:pt x="50" y="146"/>
                      <a:pt x="50" y="146"/>
                      <a:pt x="50" y="146"/>
                    </a:cubicBezTo>
                    <a:cubicBezTo>
                      <a:pt x="47" y="149"/>
                      <a:pt x="47" y="149"/>
                      <a:pt x="47" y="149"/>
                    </a:cubicBezTo>
                    <a:cubicBezTo>
                      <a:pt x="60" y="161"/>
                      <a:pt x="60" y="161"/>
                      <a:pt x="60" y="161"/>
                    </a:cubicBezTo>
                    <a:cubicBezTo>
                      <a:pt x="51" y="170"/>
                      <a:pt x="51" y="170"/>
                      <a:pt x="51" y="170"/>
                    </a:cubicBezTo>
                    <a:cubicBezTo>
                      <a:pt x="38" y="158"/>
                      <a:pt x="38" y="158"/>
                      <a:pt x="38" y="158"/>
                    </a:cubicBezTo>
                    <a:cubicBezTo>
                      <a:pt x="35" y="161"/>
                      <a:pt x="35" y="161"/>
                      <a:pt x="35" y="161"/>
                    </a:cubicBezTo>
                    <a:cubicBezTo>
                      <a:pt x="48" y="173"/>
                      <a:pt x="48" y="173"/>
                      <a:pt x="48" y="173"/>
                    </a:cubicBezTo>
                    <a:cubicBezTo>
                      <a:pt x="40" y="182"/>
                      <a:pt x="40" y="182"/>
                      <a:pt x="40" y="182"/>
                    </a:cubicBezTo>
                    <a:lnTo>
                      <a:pt x="6" y="14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3" name="组合 2"/>
          <p:cNvGrpSpPr/>
          <p:nvPr/>
        </p:nvGrpSpPr>
        <p:grpSpPr>
          <a:xfrm>
            <a:off x="9427224" y="1560971"/>
            <a:ext cx="982966" cy="982966"/>
            <a:chOff x="9412710" y="4996920"/>
            <a:chExt cx="982966" cy="982966"/>
          </a:xfrm>
        </p:grpSpPr>
        <p:sp>
          <p:nvSpPr>
            <p:cNvPr id="12" name="椭圆 11"/>
            <p:cNvSpPr/>
            <p:nvPr/>
          </p:nvSpPr>
          <p:spPr>
            <a:xfrm>
              <a:off x="9412710" y="4996920"/>
              <a:ext cx="982966" cy="98296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4" name="Freeform 5"/>
            <p:cNvSpPr>
              <a:spLocks noChangeAspect="1" noEditPoints="1"/>
            </p:cNvSpPr>
            <p:nvPr/>
          </p:nvSpPr>
          <p:spPr bwMode="auto">
            <a:xfrm>
              <a:off x="9613947" y="5281924"/>
              <a:ext cx="580492" cy="430062"/>
            </a:xfrm>
            <a:custGeom>
              <a:avLst/>
              <a:gdLst>
                <a:gd name="T0" fmla="*/ 243 w 263"/>
                <a:gd name="T1" fmla="*/ 34 h 194"/>
                <a:gd name="T2" fmla="*/ 250 w 263"/>
                <a:gd name="T3" fmla="*/ 26 h 194"/>
                <a:gd name="T4" fmla="*/ 29 w 263"/>
                <a:gd name="T5" fmla="*/ 19 h 194"/>
                <a:gd name="T6" fmla="*/ 23 w 263"/>
                <a:gd name="T7" fmla="*/ 69 h 194"/>
                <a:gd name="T8" fmla="*/ 19 w 263"/>
                <a:gd name="T9" fmla="*/ 80 h 194"/>
                <a:gd name="T10" fmla="*/ 25 w 263"/>
                <a:gd name="T11" fmla="*/ 105 h 194"/>
                <a:gd name="T12" fmla="*/ 14 w 263"/>
                <a:gd name="T13" fmla="*/ 116 h 194"/>
                <a:gd name="T14" fmla="*/ 21 w 263"/>
                <a:gd name="T15" fmla="*/ 165 h 194"/>
                <a:gd name="T16" fmla="*/ 246 w 263"/>
                <a:gd name="T17" fmla="*/ 161 h 194"/>
                <a:gd name="T18" fmla="*/ 236 w 263"/>
                <a:gd name="T19" fmla="*/ 127 h 194"/>
                <a:gd name="T20" fmla="*/ 243 w 263"/>
                <a:gd name="T21" fmla="*/ 119 h 194"/>
                <a:gd name="T22" fmla="*/ 248 w 263"/>
                <a:gd name="T23" fmla="*/ 92 h 194"/>
                <a:gd name="T24" fmla="*/ 254 w 263"/>
                <a:gd name="T25" fmla="*/ 68 h 194"/>
                <a:gd name="T26" fmla="*/ 124 w 263"/>
                <a:gd name="T27" fmla="*/ 58 h 194"/>
                <a:gd name="T28" fmla="*/ 224 w 263"/>
                <a:gd name="T29" fmla="*/ 38 h 194"/>
                <a:gd name="T30" fmla="*/ 233 w 263"/>
                <a:gd name="T31" fmla="*/ 57 h 194"/>
                <a:gd name="T32" fmla="*/ 220 w 263"/>
                <a:gd name="T33" fmla="*/ 64 h 194"/>
                <a:gd name="T34" fmla="*/ 124 w 263"/>
                <a:gd name="T35" fmla="*/ 58 h 194"/>
                <a:gd name="T36" fmla="*/ 38 w 263"/>
                <a:gd name="T37" fmla="*/ 84 h 194"/>
                <a:gd name="T38" fmla="*/ 118 w 263"/>
                <a:gd name="T39" fmla="*/ 101 h 194"/>
                <a:gd name="T40" fmla="*/ 118 w 263"/>
                <a:gd name="T41" fmla="*/ 101 h 194"/>
                <a:gd name="T42" fmla="*/ 139 w 263"/>
                <a:gd name="T43" fmla="*/ 134 h 194"/>
                <a:gd name="T44" fmla="*/ 29 w 263"/>
                <a:gd name="T45" fmla="*/ 107 h 194"/>
                <a:gd name="T46" fmla="*/ 27 w 263"/>
                <a:gd name="T47" fmla="*/ 82 h 194"/>
                <a:gd name="T48" fmla="*/ 26 w 263"/>
                <a:gd name="T49" fmla="*/ 31 h 194"/>
                <a:gd name="T50" fmla="*/ 31 w 263"/>
                <a:gd name="T51" fmla="*/ 29 h 194"/>
                <a:gd name="T52" fmla="*/ 120 w 263"/>
                <a:gd name="T53" fmla="*/ 58 h 194"/>
                <a:gd name="T54" fmla="*/ 36 w 263"/>
                <a:gd name="T55" fmla="*/ 65 h 194"/>
                <a:gd name="T56" fmla="*/ 31 w 263"/>
                <a:gd name="T57" fmla="*/ 63 h 194"/>
                <a:gd name="T58" fmla="*/ 111 w 263"/>
                <a:gd name="T59" fmla="*/ 181 h 194"/>
                <a:gd name="T60" fmla="*/ 24 w 263"/>
                <a:gd name="T61" fmla="*/ 156 h 194"/>
                <a:gd name="T62" fmla="*/ 18 w 263"/>
                <a:gd name="T63" fmla="*/ 124 h 194"/>
                <a:gd name="T64" fmla="*/ 24 w 263"/>
                <a:gd name="T65" fmla="*/ 122 h 194"/>
                <a:gd name="T66" fmla="*/ 112 w 263"/>
                <a:gd name="T67" fmla="*/ 151 h 194"/>
                <a:gd name="T68" fmla="*/ 225 w 263"/>
                <a:gd name="T69" fmla="*/ 150 h 194"/>
                <a:gd name="T70" fmla="*/ 116 w 263"/>
                <a:gd name="T71" fmla="*/ 181 h 194"/>
                <a:gd name="T72" fmla="*/ 140 w 263"/>
                <a:gd name="T73" fmla="*/ 147 h 194"/>
                <a:gd name="T74" fmla="*/ 157 w 263"/>
                <a:gd name="T75" fmla="*/ 143 h 194"/>
                <a:gd name="T76" fmla="*/ 228 w 263"/>
                <a:gd name="T77" fmla="*/ 129 h 194"/>
                <a:gd name="T78" fmla="*/ 231 w 263"/>
                <a:gd name="T79" fmla="*/ 110 h 194"/>
                <a:gd name="T80" fmla="*/ 222 w 263"/>
                <a:gd name="T81" fmla="*/ 112 h 194"/>
                <a:gd name="T82" fmla="*/ 143 w 263"/>
                <a:gd name="T83" fmla="*/ 105 h 194"/>
                <a:gd name="T84" fmla="*/ 231 w 263"/>
                <a:gd name="T85" fmla="*/ 76 h 194"/>
                <a:gd name="T86" fmla="*/ 240 w 263"/>
                <a:gd name="T87" fmla="*/ 91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63" h="194">
                  <a:moveTo>
                    <a:pt x="238" y="59"/>
                  </a:moveTo>
                  <a:cubicBezTo>
                    <a:pt x="237" y="51"/>
                    <a:pt x="236" y="38"/>
                    <a:pt x="243" y="34"/>
                  </a:cubicBezTo>
                  <a:cubicBezTo>
                    <a:pt x="244" y="34"/>
                    <a:pt x="244" y="34"/>
                    <a:pt x="244" y="33"/>
                  </a:cubicBezTo>
                  <a:cubicBezTo>
                    <a:pt x="249" y="32"/>
                    <a:pt x="253" y="29"/>
                    <a:pt x="250" y="26"/>
                  </a:cubicBezTo>
                  <a:cubicBezTo>
                    <a:pt x="166" y="0"/>
                    <a:pt x="166" y="0"/>
                    <a:pt x="166" y="0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29" y="19"/>
                    <a:pt x="13" y="21"/>
                    <a:pt x="15" y="46"/>
                  </a:cubicBezTo>
                  <a:cubicBezTo>
                    <a:pt x="15" y="59"/>
                    <a:pt x="20" y="65"/>
                    <a:pt x="23" y="69"/>
                  </a:cubicBezTo>
                  <a:cubicBezTo>
                    <a:pt x="12" y="72"/>
                    <a:pt x="12" y="72"/>
                    <a:pt x="12" y="72"/>
                  </a:cubicBezTo>
                  <a:cubicBezTo>
                    <a:pt x="9" y="76"/>
                    <a:pt x="13" y="78"/>
                    <a:pt x="19" y="80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6" y="85"/>
                    <a:pt x="26" y="98"/>
                    <a:pt x="25" y="105"/>
                  </a:cubicBezTo>
                  <a:cubicBezTo>
                    <a:pt x="0" y="112"/>
                    <a:pt x="9" y="115"/>
                    <a:pt x="9" y="115"/>
                  </a:cubicBezTo>
                  <a:cubicBezTo>
                    <a:pt x="14" y="116"/>
                    <a:pt x="14" y="116"/>
                    <a:pt x="14" y="116"/>
                  </a:cubicBezTo>
                  <a:cubicBezTo>
                    <a:pt x="10" y="119"/>
                    <a:pt x="6" y="126"/>
                    <a:pt x="7" y="139"/>
                  </a:cubicBezTo>
                  <a:cubicBezTo>
                    <a:pt x="9" y="163"/>
                    <a:pt x="21" y="165"/>
                    <a:pt x="21" y="165"/>
                  </a:cubicBezTo>
                  <a:cubicBezTo>
                    <a:pt x="111" y="194"/>
                    <a:pt x="111" y="194"/>
                    <a:pt x="111" y="194"/>
                  </a:cubicBezTo>
                  <a:cubicBezTo>
                    <a:pt x="246" y="161"/>
                    <a:pt x="246" y="161"/>
                    <a:pt x="246" y="161"/>
                  </a:cubicBezTo>
                  <a:cubicBezTo>
                    <a:pt x="246" y="161"/>
                    <a:pt x="255" y="159"/>
                    <a:pt x="230" y="152"/>
                  </a:cubicBezTo>
                  <a:cubicBezTo>
                    <a:pt x="229" y="144"/>
                    <a:pt x="229" y="131"/>
                    <a:pt x="236" y="127"/>
                  </a:cubicBezTo>
                  <a:cubicBezTo>
                    <a:pt x="236" y="127"/>
                    <a:pt x="236" y="127"/>
                    <a:pt x="236" y="126"/>
                  </a:cubicBezTo>
                  <a:cubicBezTo>
                    <a:pt x="242" y="125"/>
                    <a:pt x="246" y="122"/>
                    <a:pt x="243" y="119"/>
                  </a:cubicBezTo>
                  <a:cubicBezTo>
                    <a:pt x="237" y="117"/>
                    <a:pt x="237" y="117"/>
                    <a:pt x="237" y="117"/>
                  </a:cubicBezTo>
                  <a:cubicBezTo>
                    <a:pt x="241" y="114"/>
                    <a:pt x="247" y="108"/>
                    <a:pt x="248" y="92"/>
                  </a:cubicBezTo>
                  <a:cubicBezTo>
                    <a:pt x="248" y="81"/>
                    <a:pt x="245" y="75"/>
                    <a:pt x="242" y="71"/>
                  </a:cubicBezTo>
                  <a:cubicBezTo>
                    <a:pt x="254" y="68"/>
                    <a:pt x="254" y="68"/>
                    <a:pt x="254" y="68"/>
                  </a:cubicBezTo>
                  <a:cubicBezTo>
                    <a:pt x="254" y="68"/>
                    <a:pt x="263" y="66"/>
                    <a:pt x="238" y="59"/>
                  </a:cubicBezTo>
                  <a:close/>
                  <a:moveTo>
                    <a:pt x="124" y="58"/>
                  </a:moveTo>
                  <a:cubicBezTo>
                    <a:pt x="147" y="54"/>
                    <a:pt x="147" y="54"/>
                    <a:pt x="147" y="54"/>
                  </a:cubicBezTo>
                  <a:cubicBezTo>
                    <a:pt x="224" y="38"/>
                    <a:pt x="224" y="38"/>
                    <a:pt x="224" y="38"/>
                  </a:cubicBezTo>
                  <a:cubicBezTo>
                    <a:pt x="235" y="36"/>
                    <a:pt x="235" y="36"/>
                    <a:pt x="235" y="36"/>
                  </a:cubicBezTo>
                  <a:cubicBezTo>
                    <a:pt x="232" y="42"/>
                    <a:pt x="232" y="51"/>
                    <a:pt x="233" y="57"/>
                  </a:cubicBezTo>
                  <a:cubicBezTo>
                    <a:pt x="233" y="59"/>
                    <a:pt x="233" y="60"/>
                    <a:pt x="233" y="61"/>
                  </a:cubicBezTo>
                  <a:cubicBezTo>
                    <a:pt x="220" y="64"/>
                    <a:pt x="220" y="64"/>
                    <a:pt x="220" y="64"/>
                  </a:cubicBezTo>
                  <a:cubicBezTo>
                    <a:pt x="123" y="88"/>
                    <a:pt x="123" y="88"/>
                    <a:pt x="123" y="88"/>
                  </a:cubicBezTo>
                  <a:lnTo>
                    <a:pt x="124" y="58"/>
                  </a:lnTo>
                  <a:close/>
                  <a:moveTo>
                    <a:pt x="27" y="82"/>
                  </a:moveTo>
                  <a:cubicBezTo>
                    <a:pt x="38" y="84"/>
                    <a:pt x="38" y="84"/>
                    <a:pt x="38" y="84"/>
                  </a:cubicBezTo>
                  <a:cubicBezTo>
                    <a:pt x="112" y="100"/>
                    <a:pt x="112" y="100"/>
                    <a:pt x="112" y="100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18" y="101"/>
                    <a:pt x="118" y="101"/>
                    <a:pt x="118" y="101"/>
                  </a:cubicBezTo>
                  <a:cubicBezTo>
                    <a:pt x="138" y="105"/>
                    <a:pt x="138" y="105"/>
                    <a:pt x="138" y="105"/>
                  </a:cubicBezTo>
                  <a:cubicBezTo>
                    <a:pt x="139" y="134"/>
                    <a:pt x="139" y="134"/>
                    <a:pt x="139" y="134"/>
                  </a:cubicBezTo>
                  <a:cubicBezTo>
                    <a:pt x="39" y="110"/>
                    <a:pt x="39" y="110"/>
                    <a:pt x="39" y="110"/>
                  </a:cubicBezTo>
                  <a:cubicBezTo>
                    <a:pt x="29" y="107"/>
                    <a:pt x="29" y="107"/>
                    <a:pt x="29" y="107"/>
                  </a:cubicBezTo>
                  <a:cubicBezTo>
                    <a:pt x="29" y="106"/>
                    <a:pt x="30" y="105"/>
                    <a:pt x="30" y="104"/>
                  </a:cubicBezTo>
                  <a:cubicBezTo>
                    <a:pt x="30" y="98"/>
                    <a:pt x="30" y="89"/>
                    <a:pt x="27" y="82"/>
                  </a:cubicBezTo>
                  <a:close/>
                  <a:moveTo>
                    <a:pt x="22" y="45"/>
                  </a:moveTo>
                  <a:cubicBezTo>
                    <a:pt x="22" y="38"/>
                    <a:pt x="23" y="33"/>
                    <a:pt x="26" y="31"/>
                  </a:cubicBezTo>
                  <a:cubicBezTo>
                    <a:pt x="27" y="30"/>
                    <a:pt x="29" y="29"/>
                    <a:pt x="30" y="29"/>
                  </a:cubicBezTo>
                  <a:cubicBezTo>
                    <a:pt x="31" y="29"/>
                    <a:pt x="31" y="29"/>
                    <a:pt x="31" y="29"/>
                  </a:cubicBezTo>
                  <a:cubicBezTo>
                    <a:pt x="90" y="49"/>
                    <a:pt x="90" y="49"/>
                    <a:pt x="90" y="49"/>
                  </a:cubicBezTo>
                  <a:cubicBezTo>
                    <a:pt x="120" y="58"/>
                    <a:pt x="120" y="58"/>
                    <a:pt x="120" y="58"/>
                  </a:cubicBezTo>
                  <a:cubicBezTo>
                    <a:pt x="119" y="88"/>
                    <a:pt x="119" y="88"/>
                    <a:pt x="119" y="88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2" y="64"/>
                    <a:pt x="32" y="64"/>
                    <a:pt x="32" y="64"/>
                  </a:cubicBezTo>
                  <a:cubicBezTo>
                    <a:pt x="32" y="64"/>
                    <a:pt x="31" y="64"/>
                    <a:pt x="31" y="63"/>
                  </a:cubicBezTo>
                  <a:cubicBezTo>
                    <a:pt x="31" y="63"/>
                    <a:pt x="23" y="63"/>
                    <a:pt x="22" y="45"/>
                  </a:cubicBezTo>
                  <a:close/>
                  <a:moveTo>
                    <a:pt x="111" y="181"/>
                  </a:moveTo>
                  <a:cubicBezTo>
                    <a:pt x="24" y="157"/>
                    <a:pt x="24" y="157"/>
                    <a:pt x="24" y="157"/>
                  </a:cubicBezTo>
                  <a:cubicBezTo>
                    <a:pt x="24" y="157"/>
                    <a:pt x="24" y="157"/>
                    <a:pt x="24" y="156"/>
                  </a:cubicBezTo>
                  <a:cubicBezTo>
                    <a:pt x="23" y="156"/>
                    <a:pt x="15" y="156"/>
                    <a:pt x="15" y="138"/>
                  </a:cubicBezTo>
                  <a:cubicBezTo>
                    <a:pt x="15" y="131"/>
                    <a:pt x="16" y="126"/>
                    <a:pt x="18" y="124"/>
                  </a:cubicBezTo>
                  <a:cubicBezTo>
                    <a:pt x="20" y="123"/>
                    <a:pt x="21" y="122"/>
                    <a:pt x="23" y="122"/>
                  </a:cubicBezTo>
                  <a:cubicBezTo>
                    <a:pt x="23" y="122"/>
                    <a:pt x="24" y="122"/>
                    <a:pt x="24" y="122"/>
                  </a:cubicBezTo>
                  <a:cubicBezTo>
                    <a:pt x="24" y="122"/>
                    <a:pt x="24" y="122"/>
                    <a:pt x="24" y="122"/>
                  </a:cubicBezTo>
                  <a:cubicBezTo>
                    <a:pt x="112" y="151"/>
                    <a:pt x="112" y="151"/>
                    <a:pt x="112" y="151"/>
                  </a:cubicBezTo>
                  <a:lnTo>
                    <a:pt x="111" y="181"/>
                  </a:lnTo>
                  <a:close/>
                  <a:moveTo>
                    <a:pt x="225" y="150"/>
                  </a:moveTo>
                  <a:cubicBezTo>
                    <a:pt x="225" y="152"/>
                    <a:pt x="225" y="153"/>
                    <a:pt x="225" y="154"/>
                  </a:cubicBezTo>
                  <a:cubicBezTo>
                    <a:pt x="116" y="181"/>
                    <a:pt x="116" y="181"/>
                    <a:pt x="116" y="181"/>
                  </a:cubicBezTo>
                  <a:cubicBezTo>
                    <a:pt x="117" y="151"/>
                    <a:pt x="117" y="151"/>
                    <a:pt x="117" y="151"/>
                  </a:cubicBezTo>
                  <a:cubicBezTo>
                    <a:pt x="140" y="147"/>
                    <a:pt x="140" y="147"/>
                    <a:pt x="140" y="147"/>
                  </a:cubicBezTo>
                  <a:cubicBezTo>
                    <a:pt x="144" y="147"/>
                    <a:pt x="144" y="147"/>
                    <a:pt x="144" y="147"/>
                  </a:cubicBezTo>
                  <a:cubicBezTo>
                    <a:pt x="157" y="143"/>
                    <a:pt x="157" y="143"/>
                    <a:pt x="157" y="143"/>
                  </a:cubicBezTo>
                  <a:cubicBezTo>
                    <a:pt x="216" y="131"/>
                    <a:pt x="216" y="131"/>
                    <a:pt x="216" y="131"/>
                  </a:cubicBezTo>
                  <a:cubicBezTo>
                    <a:pt x="228" y="129"/>
                    <a:pt x="228" y="129"/>
                    <a:pt x="228" y="129"/>
                  </a:cubicBezTo>
                  <a:cubicBezTo>
                    <a:pt x="224" y="135"/>
                    <a:pt x="224" y="144"/>
                    <a:pt x="225" y="150"/>
                  </a:cubicBezTo>
                  <a:close/>
                  <a:moveTo>
                    <a:pt x="231" y="110"/>
                  </a:moveTo>
                  <a:cubicBezTo>
                    <a:pt x="231" y="110"/>
                    <a:pt x="231" y="110"/>
                    <a:pt x="230" y="110"/>
                  </a:cubicBezTo>
                  <a:cubicBezTo>
                    <a:pt x="222" y="112"/>
                    <a:pt x="222" y="112"/>
                    <a:pt x="222" y="112"/>
                  </a:cubicBezTo>
                  <a:cubicBezTo>
                    <a:pt x="144" y="134"/>
                    <a:pt x="144" y="134"/>
                    <a:pt x="144" y="134"/>
                  </a:cubicBezTo>
                  <a:cubicBezTo>
                    <a:pt x="143" y="105"/>
                    <a:pt x="143" y="105"/>
                    <a:pt x="143" y="105"/>
                  </a:cubicBezTo>
                  <a:cubicBezTo>
                    <a:pt x="168" y="96"/>
                    <a:pt x="168" y="96"/>
                    <a:pt x="168" y="96"/>
                  </a:cubicBezTo>
                  <a:cubicBezTo>
                    <a:pt x="231" y="76"/>
                    <a:pt x="231" y="76"/>
                    <a:pt x="231" y="76"/>
                  </a:cubicBezTo>
                  <a:cubicBezTo>
                    <a:pt x="231" y="76"/>
                    <a:pt x="234" y="75"/>
                    <a:pt x="237" y="78"/>
                  </a:cubicBezTo>
                  <a:cubicBezTo>
                    <a:pt x="239" y="80"/>
                    <a:pt x="240" y="85"/>
                    <a:pt x="240" y="91"/>
                  </a:cubicBezTo>
                  <a:cubicBezTo>
                    <a:pt x="239" y="109"/>
                    <a:pt x="231" y="110"/>
                    <a:pt x="231" y="11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223572" y="2812130"/>
            <a:ext cx="2128470" cy="3039283"/>
            <a:chOff x="1223572" y="2812130"/>
            <a:chExt cx="2128470" cy="3039283"/>
          </a:xfrm>
        </p:grpSpPr>
        <p:sp>
          <p:nvSpPr>
            <p:cNvPr id="16" name="任意多边形 15"/>
            <p:cNvSpPr/>
            <p:nvPr/>
          </p:nvSpPr>
          <p:spPr>
            <a:xfrm rot="10800000">
              <a:off x="1223572" y="2812130"/>
              <a:ext cx="2128470" cy="3039283"/>
            </a:xfrm>
            <a:custGeom>
              <a:avLst/>
              <a:gdLst>
                <a:gd name="connsiteX0" fmla="*/ 127235 w 1980000"/>
                <a:gd name="connsiteY0" fmla="*/ 0 h 2827279"/>
                <a:gd name="connsiteX1" fmla="*/ 1852765 w 1980000"/>
                <a:gd name="connsiteY1" fmla="*/ 0 h 2827279"/>
                <a:gd name="connsiteX2" fmla="*/ 1980000 w 1980000"/>
                <a:gd name="connsiteY2" fmla="*/ 127235 h 2827279"/>
                <a:gd name="connsiteX3" fmla="*/ 1980000 w 1980000"/>
                <a:gd name="connsiteY3" fmla="*/ 2572765 h 2827279"/>
                <a:gd name="connsiteX4" fmla="*/ 1852765 w 1980000"/>
                <a:gd name="connsiteY4" fmla="*/ 2700000 h 2827279"/>
                <a:gd name="connsiteX5" fmla="*/ 1117279 w 1980000"/>
                <a:gd name="connsiteY5" fmla="*/ 2700000 h 2827279"/>
                <a:gd name="connsiteX6" fmla="*/ 990000 w 1980000"/>
                <a:gd name="connsiteY6" fmla="*/ 2827279 h 2827279"/>
                <a:gd name="connsiteX7" fmla="*/ 862721 w 1980000"/>
                <a:gd name="connsiteY7" fmla="*/ 2700000 h 2827279"/>
                <a:gd name="connsiteX8" fmla="*/ 127235 w 1980000"/>
                <a:gd name="connsiteY8" fmla="*/ 2700000 h 2827279"/>
                <a:gd name="connsiteX9" fmla="*/ 0 w 1980000"/>
                <a:gd name="connsiteY9" fmla="*/ 2572765 h 2827279"/>
                <a:gd name="connsiteX10" fmla="*/ 0 w 1980000"/>
                <a:gd name="connsiteY10" fmla="*/ 127235 h 2827279"/>
                <a:gd name="connsiteX11" fmla="*/ 127235 w 1980000"/>
                <a:gd name="connsiteY11" fmla="*/ 0 h 282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0000" h="2827279">
                  <a:moveTo>
                    <a:pt x="127235" y="0"/>
                  </a:moveTo>
                  <a:lnTo>
                    <a:pt x="1852765" y="0"/>
                  </a:lnTo>
                  <a:cubicBezTo>
                    <a:pt x="1923035" y="0"/>
                    <a:pt x="1980000" y="56965"/>
                    <a:pt x="1980000" y="127235"/>
                  </a:cubicBezTo>
                  <a:lnTo>
                    <a:pt x="1980000" y="2572765"/>
                  </a:lnTo>
                  <a:cubicBezTo>
                    <a:pt x="1980000" y="2643035"/>
                    <a:pt x="1923035" y="2700000"/>
                    <a:pt x="1852765" y="2700000"/>
                  </a:cubicBezTo>
                  <a:lnTo>
                    <a:pt x="1117279" y="2700000"/>
                  </a:lnTo>
                  <a:lnTo>
                    <a:pt x="990000" y="2827279"/>
                  </a:lnTo>
                  <a:lnTo>
                    <a:pt x="862721" y="2700000"/>
                  </a:lnTo>
                  <a:lnTo>
                    <a:pt x="127235" y="2700000"/>
                  </a:lnTo>
                  <a:cubicBezTo>
                    <a:pt x="56965" y="2700000"/>
                    <a:pt x="0" y="2643035"/>
                    <a:pt x="0" y="2572765"/>
                  </a:cubicBezTo>
                  <a:lnTo>
                    <a:pt x="0" y="127235"/>
                  </a:lnTo>
                  <a:cubicBezTo>
                    <a:pt x="0" y="56965"/>
                    <a:pt x="56965" y="0"/>
                    <a:pt x="127235" y="0"/>
                  </a:cubicBezTo>
                  <a:close/>
                </a:path>
              </a:pathLst>
            </a:cu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1424826" y="3836598"/>
              <a:ext cx="1725960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632906" y="3307384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3762368" y="2812130"/>
            <a:ext cx="2128470" cy="3039283"/>
            <a:chOff x="3762368" y="2812130"/>
            <a:chExt cx="2128470" cy="3039283"/>
          </a:xfrm>
        </p:grpSpPr>
        <p:sp>
          <p:nvSpPr>
            <p:cNvPr id="15" name="任意多边形 14"/>
            <p:cNvSpPr/>
            <p:nvPr/>
          </p:nvSpPr>
          <p:spPr>
            <a:xfrm rot="10800000">
              <a:off x="3762368" y="2812130"/>
              <a:ext cx="2128470" cy="3039283"/>
            </a:xfrm>
            <a:custGeom>
              <a:avLst/>
              <a:gdLst>
                <a:gd name="connsiteX0" fmla="*/ 127235 w 1980000"/>
                <a:gd name="connsiteY0" fmla="*/ 0 h 2827279"/>
                <a:gd name="connsiteX1" fmla="*/ 1852765 w 1980000"/>
                <a:gd name="connsiteY1" fmla="*/ 0 h 2827279"/>
                <a:gd name="connsiteX2" fmla="*/ 1980000 w 1980000"/>
                <a:gd name="connsiteY2" fmla="*/ 127235 h 2827279"/>
                <a:gd name="connsiteX3" fmla="*/ 1980000 w 1980000"/>
                <a:gd name="connsiteY3" fmla="*/ 2572765 h 2827279"/>
                <a:gd name="connsiteX4" fmla="*/ 1852765 w 1980000"/>
                <a:gd name="connsiteY4" fmla="*/ 2700000 h 2827279"/>
                <a:gd name="connsiteX5" fmla="*/ 1117279 w 1980000"/>
                <a:gd name="connsiteY5" fmla="*/ 2700000 h 2827279"/>
                <a:gd name="connsiteX6" fmla="*/ 990000 w 1980000"/>
                <a:gd name="connsiteY6" fmla="*/ 2827279 h 2827279"/>
                <a:gd name="connsiteX7" fmla="*/ 862721 w 1980000"/>
                <a:gd name="connsiteY7" fmla="*/ 2700000 h 2827279"/>
                <a:gd name="connsiteX8" fmla="*/ 127235 w 1980000"/>
                <a:gd name="connsiteY8" fmla="*/ 2700000 h 2827279"/>
                <a:gd name="connsiteX9" fmla="*/ 0 w 1980000"/>
                <a:gd name="connsiteY9" fmla="*/ 2572765 h 2827279"/>
                <a:gd name="connsiteX10" fmla="*/ 0 w 1980000"/>
                <a:gd name="connsiteY10" fmla="*/ 127235 h 2827279"/>
                <a:gd name="connsiteX11" fmla="*/ 127235 w 1980000"/>
                <a:gd name="connsiteY11" fmla="*/ 0 h 282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0000" h="2827279">
                  <a:moveTo>
                    <a:pt x="127235" y="0"/>
                  </a:moveTo>
                  <a:lnTo>
                    <a:pt x="1852765" y="0"/>
                  </a:lnTo>
                  <a:cubicBezTo>
                    <a:pt x="1923035" y="0"/>
                    <a:pt x="1980000" y="56965"/>
                    <a:pt x="1980000" y="127235"/>
                  </a:cubicBezTo>
                  <a:lnTo>
                    <a:pt x="1980000" y="2572765"/>
                  </a:lnTo>
                  <a:cubicBezTo>
                    <a:pt x="1980000" y="2643035"/>
                    <a:pt x="1923035" y="2700000"/>
                    <a:pt x="1852765" y="2700000"/>
                  </a:cubicBezTo>
                  <a:lnTo>
                    <a:pt x="1117279" y="2700000"/>
                  </a:lnTo>
                  <a:lnTo>
                    <a:pt x="990000" y="2827279"/>
                  </a:lnTo>
                  <a:lnTo>
                    <a:pt x="862721" y="2700000"/>
                  </a:lnTo>
                  <a:lnTo>
                    <a:pt x="127235" y="2700000"/>
                  </a:lnTo>
                  <a:cubicBezTo>
                    <a:pt x="56965" y="2700000"/>
                    <a:pt x="0" y="2643035"/>
                    <a:pt x="0" y="2572765"/>
                  </a:cubicBezTo>
                  <a:lnTo>
                    <a:pt x="0" y="127235"/>
                  </a:lnTo>
                  <a:cubicBezTo>
                    <a:pt x="0" y="56965"/>
                    <a:pt x="56965" y="0"/>
                    <a:pt x="127235" y="0"/>
                  </a:cubicBezTo>
                  <a:close/>
                </a:path>
              </a:pathLst>
            </a:cu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3909296" y="3836598"/>
              <a:ext cx="1725960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4131301" y="3307384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301163" y="2812130"/>
            <a:ext cx="2128470" cy="3039283"/>
            <a:chOff x="6301163" y="2812130"/>
            <a:chExt cx="2128470" cy="3039283"/>
          </a:xfrm>
        </p:grpSpPr>
        <p:sp>
          <p:nvSpPr>
            <p:cNvPr id="14" name="任意多边形 13"/>
            <p:cNvSpPr/>
            <p:nvPr/>
          </p:nvSpPr>
          <p:spPr>
            <a:xfrm rot="10800000">
              <a:off x="6301163" y="2812130"/>
              <a:ext cx="2128470" cy="3039283"/>
            </a:xfrm>
            <a:custGeom>
              <a:avLst/>
              <a:gdLst>
                <a:gd name="connsiteX0" fmla="*/ 127235 w 1980000"/>
                <a:gd name="connsiteY0" fmla="*/ 0 h 2827279"/>
                <a:gd name="connsiteX1" fmla="*/ 1852765 w 1980000"/>
                <a:gd name="connsiteY1" fmla="*/ 0 h 2827279"/>
                <a:gd name="connsiteX2" fmla="*/ 1980000 w 1980000"/>
                <a:gd name="connsiteY2" fmla="*/ 127235 h 2827279"/>
                <a:gd name="connsiteX3" fmla="*/ 1980000 w 1980000"/>
                <a:gd name="connsiteY3" fmla="*/ 2572765 h 2827279"/>
                <a:gd name="connsiteX4" fmla="*/ 1852765 w 1980000"/>
                <a:gd name="connsiteY4" fmla="*/ 2700000 h 2827279"/>
                <a:gd name="connsiteX5" fmla="*/ 1117279 w 1980000"/>
                <a:gd name="connsiteY5" fmla="*/ 2700000 h 2827279"/>
                <a:gd name="connsiteX6" fmla="*/ 990000 w 1980000"/>
                <a:gd name="connsiteY6" fmla="*/ 2827279 h 2827279"/>
                <a:gd name="connsiteX7" fmla="*/ 862721 w 1980000"/>
                <a:gd name="connsiteY7" fmla="*/ 2700000 h 2827279"/>
                <a:gd name="connsiteX8" fmla="*/ 127235 w 1980000"/>
                <a:gd name="connsiteY8" fmla="*/ 2700000 h 2827279"/>
                <a:gd name="connsiteX9" fmla="*/ 0 w 1980000"/>
                <a:gd name="connsiteY9" fmla="*/ 2572765 h 2827279"/>
                <a:gd name="connsiteX10" fmla="*/ 0 w 1980000"/>
                <a:gd name="connsiteY10" fmla="*/ 127235 h 2827279"/>
                <a:gd name="connsiteX11" fmla="*/ 127235 w 1980000"/>
                <a:gd name="connsiteY11" fmla="*/ 0 h 282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0000" h="2827279">
                  <a:moveTo>
                    <a:pt x="127235" y="0"/>
                  </a:moveTo>
                  <a:lnTo>
                    <a:pt x="1852765" y="0"/>
                  </a:lnTo>
                  <a:cubicBezTo>
                    <a:pt x="1923035" y="0"/>
                    <a:pt x="1980000" y="56965"/>
                    <a:pt x="1980000" y="127235"/>
                  </a:cubicBezTo>
                  <a:lnTo>
                    <a:pt x="1980000" y="2572765"/>
                  </a:lnTo>
                  <a:cubicBezTo>
                    <a:pt x="1980000" y="2643035"/>
                    <a:pt x="1923035" y="2700000"/>
                    <a:pt x="1852765" y="2700000"/>
                  </a:cubicBezTo>
                  <a:lnTo>
                    <a:pt x="1117279" y="2700000"/>
                  </a:lnTo>
                  <a:lnTo>
                    <a:pt x="990000" y="2827279"/>
                  </a:lnTo>
                  <a:lnTo>
                    <a:pt x="862721" y="2700000"/>
                  </a:lnTo>
                  <a:lnTo>
                    <a:pt x="127235" y="2700000"/>
                  </a:lnTo>
                  <a:cubicBezTo>
                    <a:pt x="56965" y="2700000"/>
                    <a:pt x="0" y="2643035"/>
                    <a:pt x="0" y="2572765"/>
                  </a:cubicBezTo>
                  <a:lnTo>
                    <a:pt x="0" y="127235"/>
                  </a:lnTo>
                  <a:cubicBezTo>
                    <a:pt x="0" y="56965"/>
                    <a:pt x="56965" y="0"/>
                    <a:pt x="127235" y="0"/>
                  </a:cubicBezTo>
                  <a:close/>
                </a:path>
              </a:pathLst>
            </a:cu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1" name="矩形 50"/>
            <p:cNvSpPr/>
            <p:nvPr/>
          </p:nvSpPr>
          <p:spPr>
            <a:xfrm>
              <a:off x="6499116" y="3836598"/>
              <a:ext cx="1725960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6658281" y="3307384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839958" y="2812130"/>
            <a:ext cx="2128470" cy="3039283"/>
            <a:chOff x="8839958" y="2812130"/>
            <a:chExt cx="2128470" cy="3039283"/>
          </a:xfrm>
        </p:grpSpPr>
        <p:sp>
          <p:nvSpPr>
            <p:cNvPr id="13" name="任意多边形 12"/>
            <p:cNvSpPr/>
            <p:nvPr/>
          </p:nvSpPr>
          <p:spPr>
            <a:xfrm rot="10800000">
              <a:off x="8839958" y="2812130"/>
              <a:ext cx="2128470" cy="3039283"/>
            </a:xfrm>
            <a:custGeom>
              <a:avLst/>
              <a:gdLst>
                <a:gd name="connsiteX0" fmla="*/ 127235 w 1980000"/>
                <a:gd name="connsiteY0" fmla="*/ 0 h 2827279"/>
                <a:gd name="connsiteX1" fmla="*/ 1852765 w 1980000"/>
                <a:gd name="connsiteY1" fmla="*/ 0 h 2827279"/>
                <a:gd name="connsiteX2" fmla="*/ 1980000 w 1980000"/>
                <a:gd name="connsiteY2" fmla="*/ 127235 h 2827279"/>
                <a:gd name="connsiteX3" fmla="*/ 1980000 w 1980000"/>
                <a:gd name="connsiteY3" fmla="*/ 2572765 h 2827279"/>
                <a:gd name="connsiteX4" fmla="*/ 1852765 w 1980000"/>
                <a:gd name="connsiteY4" fmla="*/ 2700000 h 2827279"/>
                <a:gd name="connsiteX5" fmla="*/ 1117279 w 1980000"/>
                <a:gd name="connsiteY5" fmla="*/ 2700000 h 2827279"/>
                <a:gd name="connsiteX6" fmla="*/ 990000 w 1980000"/>
                <a:gd name="connsiteY6" fmla="*/ 2827279 h 2827279"/>
                <a:gd name="connsiteX7" fmla="*/ 862721 w 1980000"/>
                <a:gd name="connsiteY7" fmla="*/ 2700000 h 2827279"/>
                <a:gd name="connsiteX8" fmla="*/ 127235 w 1980000"/>
                <a:gd name="connsiteY8" fmla="*/ 2700000 h 2827279"/>
                <a:gd name="connsiteX9" fmla="*/ 0 w 1980000"/>
                <a:gd name="connsiteY9" fmla="*/ 2572765 h 2827279"/>
                <a:gd name="connsiteX10" fmla="*/ 0 w 1980000"/>
                <a:gd name="connsiteY10" fmla="*/ 127235 h 2827279"/>
                <a:gd name="connsiteX11" fmla="*/ 127235 w 1980000"/>
                <a:gd name="connsiteY11" fmla="*/ 0 h 28272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80000" h="2827279">
                  <a:moveTo>
                    <a:pt x="127235" y="0"/>
                  </a:moveTo>
                  <a:lnTo>
                    <a:pt x="1852765" y="0"/>
                  </a:lnTo>
                  <a:cubicBezTo>
                    <a:pt x="1923035" y="0"/>
                    <a:pt x="1980000" y="56965"/>
                    <a:pt x="1980000" y="127235"/>
                  </a:cubicBezTo>
                  <a:lnTo>
                    <a:pt x="1980000" y="2572765"/>
                  </a:lnTo>
                  <a:cubicBezTo>
                    <a:pt x="1980000" y="2643035"/>
                    <a:pt x="1923035" y="2700000"/>
                    <a:pt x="1852765" y="2700000"/>
                  </a:cubicBezTo>
                  <a:lnTo>
                    <a:pt x="1117279" y="2700000"/>
                  </a:lnTo>
                  <a:lnTo>
                    <a:pt x="990000" y="2827279"/>
                  </a:lnTo>
                  <a:lnTo>
                    <a:pt x="862721" y="2700000"/>
                  </a:lnTo>
                  <a:lnTo>
                    <a:pt x="127235" y="2700000"/>
                  </a:lnTo>
                  <a:cubicBezTo>
                    <a:pt x="56965" y="2700000"/>
                    <a:pt x="0" y="2643035"/>
                    <a:pt x="0" y="2572765"/>
                  </a:cubicBezTo>
                  <a:lnTo>
                    <a:pt x="0" y="127235"/>
                  </a:lnTo>
                  <a:cubicBezTo>
                    <a:pt x="0" y="56965"/>
                    <a:pt x="56965" y="0"/>
                    <a:pt x="127235" y="0"/>
                  </a:cubicBezTo>
                  <a:close/>
                </a:path>
              </a:pathLst>
            </a:cu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52" name="矩形 51"/>
            <p:cNvSpPr/>
            <p:nvPr/>
          </p:nvSpPr>
          <p:spPr>
            <a:xfrm>
              <a:off x="9041213" y="3836598"/>
              <a:ext cx="1725960" cy="1754322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9234779" y="3307384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案例分析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1227135" y="1860516"/>
            <a:ext cx="3490008" cy="5691759"/>
            <a:chOff x="1227135" y="1860516"/>
            <a:chExt cx="3490008" cy="5691759"/>
          </a:xfrm>
        </p:grpSpPr>
        <p:sp>
          <p:nvSpPr>
            <p:cNvPr id="27" name="Freeform 6"/>
            <p:cNvSpPr/>
            <p:nvPr/>
          </p:nvSpPr>
          <p:spPr>
            <a:xfrm>
              <a:off x="2236281" y="6099940"/>
              <a:ext cx="1498377" cy="1452335"/>
            </a:xfrm>
            <a:custGeom>
              <a:avLst/>
              <a:gdLst>
                <a:gd name="connsiteX0" fmla="*/ 55291 w 1064006"/>
                <a:gd name="connsiteY0" fmla="*/ 0 h 1188564"/>
                <a:gd name="connsiteX1" fmla="*/ 1008717 w 1064006"/>
                <a:gd name="connsiteY1" fmla="*/ 0 h 1188564"/>
                <a:gd name="connsiteX2" fmla="*/ 1005879 w 1064006"/>
                <a:gd name="connsiteY2" fmla="*/ 198055 h 1188564"/>
                <a:gd name="connsiteX3" fmla="*/ 1025324 w 1064006"/>
                <a:gd name="connsiteY3" fmla="*/ 201981 h 1188564"/>
                <a:gd name="connsiteX4" fmla="*/ 1064006 w 1064006"/>
                <a:gd name="connsiteY4" fmla="*/ 260338 h 1188564"/>
                <a:gd name="connsiteX5" fmla="*/ 1025324 w 1064006"/>
                <a:gd name="connsiteY5" fmla="*/ 318695 h 1188564"/>
                <a:gd name="connsiteX6" fmla="*/ 1004089 w 1064006"/>
                <a:gd name="connsiteY6" fmla="*/ 322982 h 1188564"/>
                <a:gd name="connsiteX7" fmla="*/ 1003464 w 1064006"/>
                <a:gd name="connsiteY7" fmla="*/ 366582 h 1188564"/>
                <a:gd name="connsiteX8" fmla="*/ 1025324 w 1064006"/>
                <a:gd name="connsiteY8" fmla="*/ 370996 h 1188564"/>
                <a:gd name="connsiteX9" fmla="*/ 1064006 w 1064006"/>
                <a:gd name="connsiteY9" fmla="*/ 429353 h 1188564"/>
                <a:gd name="connsiteX10" fmla="*/ 1025324 w 1064006"/>
                <a:gd name="connsiteY10" fmla="*/ 487710 h 1188564"/>
                <a:gd name="connsiteX11" fmla="*/ 1001659 w 1064006"/>
                <a:gd name="connsiteY11" fmla="*/ 492487 h 1188564"/>
                <a:gd name="connsiteX12" fmla="*/ 1001049 w 1064006"/>
                <a:gd name="connsiteY12" fmla="*/ 535111 h 1188564"/>
                <a:gd name="connsiteX13" fmla="*/ 1025324 w 1064006"/>
                <a:gd name="connsiteY13" fmla="*/ 540012 h 1188564"/>
                <a:gd name="connsiteX14" fmla="*/ 1064006 w 1064006"/>
                <a:gd name="connsiteY14" fmla="*/ 598369 h 1188564"/>
                <a:gd name="connsiteX15" fmla="*/ 1000672 w 1064006"/>
                <a:gd name="connsiteY15" fmla="*/ 661703 h 1188564"/>
                <a:gd name="connsiteX16" fmla="*/ 999234 w 1064006"/>
                <a:gd name="connsiteY16" fmla="*/ 661703 h 1188564"/>
                <a:gd name="connsiteX17" fmla="*/ 998628 w 1064006"/>
                <a:gd name="connsiteY17" fmla="*/ 704051 h 1188564"/>
                <a:gd name="connsiteX18" fmla="*/ 1000672 w 1064006"/>
                <a:gd name="connsiteY18" fmla="*/ 704051 h 1188564"/>
                <a:gd name="connsiteX19" fmla="*/ 1064006 w 1064006"/>
                <a:gd name="connsiteY19" fmla="*/ 767385 h 1188564"/>
                <a:gd name="connsiteX20" fmla="*/ 1000672 w 1064006"/>
                <a:gd name="connsiteY20" fmla="*/ 830719 h 1188564"/>
                <a:gd name="connsiteX21" fmla="*/ 961543 w 1064006"/>
                <a:gd name="connsiteY21" fmla="*/ 830719 h 1188564"/>
                <a:gd name="connsiteX22" fmla="*/ 960691 w 1064006"/>
                <a:gd name="connsiteY22" fmla="*/ 839174 h 1188564"/>
                <a:gd name="connsiteX23" fmla="*/ 532003 w 1064006"/>
                <a:gd name="connsiteY23" fmla="*/ 1188564 h 1188564"/>
                <a:gd name="connsiteX24" fmla="*/ 103315 w 1064006"/>
                <a:gd name="connsiteY24" fmla="*/ 839174 h 1188564"/>
                <a:gd name="connsiteX25" fmla="*/ 102463 w 1064006"/>
                <a:gd name="connsiteY25" fmla="*/ 830719 h 1188564"/>
                <a:gd name="connsiteX26" fmla="*/ 63334 w 1064006"/>
                <a:gd name="connsiteY26" fmla="*/ 830719 h 1188564"/>
                <a:gd name="connsiteX27" fmla="*/ 0 w 1064006"/>
                <a:gd name="connsiteY27" fmla="*/ 767385 h 1188564"/>
                <a:gd name="connsiteX28" fmla="*/ 63334 w 1064006"/>
                <a:gd name="connsiteY28" fmla="*/ 704051 h 1188564"/>
                <a:gd name="connsiteX29" fmla="*/ 65381 w 1064006"/>
                <a:gd name="connsiteY29" fmla="*/ 704051 h 1188564"/>
                <a:gd name="connsiteX30" fmla="*/ 64774 w 1064006"/>
                <a:gd name="connsiteY30" fmla="*/ 661703 h 1188564"/>
                <a:gd name="connsiteX31" fmla="*/ 63334 w 1064006"/>
                <a:gd name="connsiteY31" fmla="*/ 661703 h 1188564"/>
                <a:gd name="connsiteX32" fmla="*/ 0 w 1064006"/>
                <a:gd name="connsiteY32" fmla="*/ 598369 h 1188564"/>
                <a:gd name="connsiteX33" fmla="*/ 38682 w 1064006"/>
                <a:gd name="connsiteY33" fmla="*/ 540012 h 1188564"/>
                <a:gd name="connsiteX34" fmla="*/ 62960 w 1064006"/>
                <a:gd name="connsiteY34" fmla="*/ 535110 h 1188564"/>
                <a:gd name="connsiteX35" fmla="*/ 62349 w 1064006"/>
                <a:gd name="connsiteY35" fmla="*/ 492488 h 1188564"/>
                <a:gd name="connsiteX36" fmla="*/ 38682 w 1064006"/>
                <a:gd name="connsiteY36" fmla="*/ 487710 h 1188564"/>
                <a:gd name="connsiteX37" fmla="*/ 0 w 1064006"/>
                <a:gd name="connsiteY37" fmla="*/ 429353 h 1188564"/>
                <a:gd name="connsiteX38" fmla="*/ 38682 w 1064006"/>
                <a:gd name="connsiteY38" fmla="*/ 370996 h 1188564"/>
                <a:gd name="connsiteX39" fmla="*/ 60544 w 1064006"/>
                <a:gd name="connsiteY39" fmla="*/ 366582 h 1188564"/>
                <a:gd name="connsiteX40" fmla="*/ 59920 w 1064006"/>
                <a:gd name="connsiteY40" fmla="*/ 322982 h 1188564"/>
                <a:gd name="connsiteX41" fmla="*/ 38682 w 1064006"/>
                <a:gd name="connsiteY41" fmla="*/ 318695 h 1188564"/>
                <a:gd name="connsiteX42" fmla="*/ 0 w 1064006"/>
                <a:gd name="connsiteY42" fmla="*/ 260338 h 1188564"/>
                <a:gd name="connsiteX43" fmla="*/ 38682 w 1064006"/>
                <a:gd name="connsiteY43" fmla="*/ 201981 h 1188564"/>
                <a:gd name="connsiteX44" fmla="*/ 58129 w 1064006"/>
                <a:gd name="connsiteY44" fmla="*/ 198055 h 1188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064006" h="1188564">
                  <a:moveTo>
                    <a:pt x="55291" y="0"/>
                  </a:moveTo>
                  <a:lnTo>
                    <a:pt x="1008717" y="0"/>
                  </a:lnTo>
                  <a:lnTo>
                    <a:pt x="1005879" y="198055"/>
                  </a:lnTo>
                  <a:lnTo>
                    <a:pt x="1025324" y="201981"/>
                  </a:lnTo>
                  <a:cubicBezTo>
                    <a:pt x="1048056" y="211596"/>
                    <a:pt x="1064006" y="234104"/>
                    <a:pt x="1064006" y="260338"/>
                  </a:cubicBezTo>
                  <a:cubicBezTo>
                    <a:pt x="1064006" y="286571"/>
                    <a:pt x="1048056" y="309080"/>
                    <a:pt x="1025324" y="318695"/>
                  </a:cubicBezTo>
                  <a:lnTo>
                    <a:pt x="1004089" y="322982"/>
                  </a:lnTo>
                  <a:lnTo>
                    <a:pt x="1003464" y="366582"/>
                  </a:lnTo>
                  <a:lnTo>
                    <a:pt x="1025324" y="370996"/>
                  </a:lnTo>
                  <a:cubicBezTo>
                    <a:pt x="1048056" y="380611"/>
                    <a:pt x="1064006" y="403119"/>
                    <a:pt x="1064006" y="429353"/>
                  </a:cubicBezTo>
                  <a:cubicBezTo>
                    <a:pt x="1064006" y="455586"/>
                    <a:pt x="1048056" y="478095"/>
                    <a:pt x="1025324" y="487710"/>
                  </a:cubicBezTo>
                  <a:lnTo>
                    <a:pt x="1001659" y="492487"/>
                  </a:lnTo>
                  <a:lnTo>
                    <a:pt x="1001049" y="535111"/>
                  </a:lnTo>
                  <a:lnTo>
                    <a:pt x="1025324" y="540012"/>
                  </a:lnTo>
                  <a:cubicBezTo>
                    <a:pt x="1048056" y="549627"/>
                    <a:pt x="1064006" y="572135"/>
                    <a:pt x="1064006" y="598369"/>
                  </a:cubicBezTo>
                  <a:cubicBezTo>
                    <a:pt x="1064006" y="633347"/>
                    <a:pt x="1035650" y="661703"/>
                    <a:pt x="1000672" y="661703"/>
                  </a:cubicBezTo>
                  <a:lnTo>
                    <a:pt x="999234" y="661703"/>
                  </a:lnTo>
                  <a:lnTo>
                    <a:pt x="998628" y="704051"/>
                  </a:lnTo>
                  <a:lnTo>
                    <a:pt x="1000672" y="704051"/>
                  </a:lnTo>
                  <a:cubicBezTo>
                    <a:pt x="1035650" y="704051"/>
                    <a:pt x="1064006" y="732407"/>
                    <a:pt x="1064006" y="767385"/>
                  </a:cubicBezTo>
                  <a:cubicBezTo>
                    <a:pt x="1064006" y="802363"/>
                    <a:pt x="1035650" y="830719"/>
                    <a:pt x="1000672" y="830719"/>
                  </a:cubicBezTo>
                  <a:lnTo>
                    <a:pt x="961543" y="830719"/>
                  </a:lnTo>
                  <a:lnTo>
                    <a:pt x="960691" y="839174"/>
                  </a:lnTo>
                  <a:cubicBezTo>
                    <a:pt x="919889" y="1038571"/>
                    <a:pt x="743463" y="1188564"/>
                    <a:pt x="532003" y="1188564"/>
                  </a:cubicBezTo>
                  <a:cubicBezTo>
                    <a:pt x="320544" y="1188564"/>
                    <a:pt x="144118" y="1038571"/>
                    <a:pt x="103315" y="839174"/>
                  </a:cubicBezTo>
                  <a:lnTo>
                    <a:pt x="102463" y="830719"/>
                  </a:lnTo>
                  <a:lnTo>
                    <a:pt x="63334" y="830719"/>
                  </a:lnTo>
                  <a:cubicBezTo>
                    <a:pt x="28356" y="830719"/>
                    <a:pt x="0" y="802363"/>
                    <a:pt x="0" y="767385"/>
                  </a:cubicBezTo>
                  <a:cubicBezTo>
                    <a:pt x="0" y="732407"/>
                    <a:pt x="28356" y="704051"/>
                    <a:pt x="63334" y="704051"/>
                  </a:cubicBezTo>
                  <a:lnTo>
                    <a:pt x="65381" y="704051"/>
                  </a:lnTo>
                  <a:lnTo>
                    <a:pt x="64774" y="661703"/>
                  </a:lnTo>
                  <a:lnTo>
                    <a:pt x="63334" y="661703"/>
                  </a:lnTo>
                  <a:cubicBezTo>
                    <a:pt x="28356" y="661703"/>
                    <a:pt x="0" y="633347"/>
                    <a:pt x="0" y="598369"/>
                  </a:cubicBezTo>
                  <a:cubicBezTo>
                    <a:pt x="0" y="572135"/>
                    <a:pt x="15950" y="549627"/>
                    <a:pt x="38682" y="540012"/>
                  </a:cubicBezTo>
                  <a:lnTo>
                    <a:pt x="62960" y="535110"/>
                  </a:lnTo>
                  <a:lnTo>
                    <a:pt x="62349" y="492488"/>
                  </a:lnTo>
                  <a:lnTo>
                    <a:pt x="38682" y="487710"/>
                  </a:lnTo>
                  <a:cubicBezTo>
                    <a:pt x="15950" y="478095"/>
                    <a:pt x="0" y="455586"/>
                    <a:pt x="0" y="429353"/>
                  </a:cubicBezTo>
                  <a:cubicBezTo>
                    <a:pt x="0" y="403119"/>
                    <a:pt x="15950" y="380611"/>
                    <a:pt x="38682" y="370996"/>
                  </a:cubicBezTo>
                  <a:lnTo>
                    <a:pt x="60544" y="366582"/>
                  </a:lnTo>
                  <a:lnTo>
                    <a:pt x="59920" y="322982"/>
                  </a:lnTo>
                  <a:lnTo>
                    <a:pt x="38682" y="318695"/>
                  </a:lnTo>
                  <a:cubicBezTo>
                    <a:pt x="15950" y="309080"/>
                    <a:pt x="0" y="286571"/>
                    <a:pt x="0" y="260338"/>
                  </a:cubicBezTo>
                  <a:cubicBezTo>
                    <a:pt x="0" y="234104"/>
                    <a:pt x="15950" y="211596"/>
                    <a:pt x="38682" y="201981"/>
                  </a:cubicBezTo>
                  <a:lnTo>
                    <a:pt x="58129" y="198055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8"/>
            <p:cNvSpPr/>
            <p:nvPr/>
          </p:nvSpPr>
          <p:spPr>
            <a:xfrm>
              <a:off x="2224602" y="5711453"/>
              <a:ext cx="269529" cy="269529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9"/>
            <p:cNvSpPr/>
            <p:nvPr/>
          </p:nvSpPr>
          <p:spPr>
            <a:xfrm>
              <a:off x="3485481" y="5711453"/>
              <a:ext cx="196096" cy="19609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10"/>
            <p:cNvSpPr/>
            <p:nvPr/>
          </p:nvSpPr>
          <p:spPr>
            <a:xfrm>
              <a:off x="2880719" y="5760163"/>
              <a:ext cx="196096" cy="196096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11"/>
            <p:cNvSpPr/>
            <p:nvPr/>
          </p:nvSpPr>
          <p:spPr>
            <a:xfrm>
              <a:off x="1805352" y="4980933"/>
              <a:ext cx="269529" cy="26952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12"/>
            <p:cNvSpPr/>
            <p:nvPr/>
          </p:nvSpPr>
          <p:spPr>
            <a:xfrm>
              <a:off x="1347021" y="4277242"/>
              <a:ext cx="269529" cy="269529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13"/>
            <p:cNvSpPr/>
            <p:nvPr/>
          </p:nvSpPr>
          <p:spPr>
            <a:xfrm>
              <a:off x="1227135" y="3391890"/>
              <a:ext cx="269529" cy="269529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14"/>
            <p:cNvSpPr/>
            <p:nvPr/>
          </p:nvSpPr>
          <p:spPr>
            <a:xfrm>
              <a:off x="1669749" y="2362391"/>
              <a:ext cx="269529" cy="26952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15"/>
            <p:cNvSpPr/>
            <p:nvPr/>
          </p:nvSpPr>
          <p:spPr>
            <a:xfrm>
              <a:off x="2369324" y="1905702"/>
              <a:ext cx="269529" cy="269529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16"/>
            <p:cNvSpPr/>
            <p:nvPr/>
          </p:nvSpPr>
          <p:spPr>
            <a:xfrm>
              <a:off x="3210911" y="1860516"/>
              <a:ext cx="269529" cy="26952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17"/>
            <p:cNvSpPr/>
            <p:nvPr/>
          </p:nvSpPr>
          <p:spPr>
            <a:xfrm>
              <a:off x="4113345" y="2432677"/>
              <a:ext cx="269529" cy="269529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18"/>
            <p:cNvSpPr/>
            <p:nvPr/>
          </p:nvSpPr>
          <p:spPr>
            <a:xfrm>
              <a:off x="4447614" y="3288091"/>
              <a:ext cx="269529" cy="269529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19"/>
            <p:cNvSpPr/>
            <p:nvPr/>
          </p:nvSpPr>
          <p:spPr>
            <a:xfrm>
              <a:off x="4370586" y="4215504"/>
              <a:ext cx="269529" cy="269529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20"/>
            <p:cNvSpPr/>
            <p:nvPr/>
          </p:nvSpPr>
          <p:spPr>
            <a:xfrm>
              <a:off x="3868268" y="5042709"/>
              <a:ext cx="196096" cy="196096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21"/>
            <p:cNvSpPr/>
            <p:nvPr/>
          </p:nvSpPr>
          <p:spPr>
            <a:xfrm>
              <a:off x="2506179" y="4894856"/>
              <a:ext cx="196096" cy="196096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22"/>
            <p:cNvSpPr/>
            <p:nvPr/>
          </p:nvSpPr>
          <p:spPr>
            <a:xfrm>
              <a:off x="2189297" y="3279337"/>
              <a:ext cx="416779" cy="41677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23"/>
            <p:cNvSpPr/>
            <p:nvPr/>
          </p:nvSpPr>
          <p:spPr>
            <a:xfrm>
              <a:off x="2980555" y="4133403"/>
              <a:ext cx="609171" cy="609171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Oval 24"/>
            <p:cNvSpPr/>
            <p:nvPr/>
          </p:nvSpPr>
          <p:spPr>
            <a:xfrm>
              <a:off x="2580186" y="3937307"/>
              <a:ext cx="196096" cy="196096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Oval 25"/>
            <p:cNvSpPr/>
            <p:nvPr/>
          </p:nvSpPr>
          <p:spPr>
            <a:xfrm>
              <a:off x="1918332" y="4011397"/>
              <a:ext cx="196096" cy="196096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26"/>
            <p:cNvSpPr/>
            <p:nvPr/>
          </p:nvSpPr>
          <p:spPr>
            <a:xfrm>
              <a:off x="2973967" y="2525859"/>
              <a:ext cx="196096" cy="196096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27"/>
            <p:cNvSpPr/>
            <p:nvPr/>
          </p:nvSpPr>
          <p:spPr>
            <a:xfrm>
              <a:off x="3255464" y="3029643"/>
              <a:ext cx="269529" cy="26952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28"/>
            <p:cNvSpPr/>
            <p:nvPr/>
          </p:nvSpPr>
          <p:spPr>
            <a:xfrm>
              <a:off x="3895103" y="3741868"/>
              <a:ext cx="269529" cy="269529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29"/>
            <p:cNvSpPr/>
            <p:nvPr/>
          </p:nvSpPr>
          <p:spPr>
            <a:xfrm>
              <a:off x="2158378" y="2529149"/>
              <a:ext cx="416779" cy="416779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30"/>
            <p:cNvSpPr/>
            <p:nvPr/>
          </p:nvSpPr>
          <p:spPr>
            <a:xfrm>
              <a:off x="3149579" y="3698350"/>
              <a:ext cx="196096" cy="196096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1" name="Straight Connector 32"/>
            <p:cNvCxnSpPr>
              <a:stCxn id="28" idx="6"/>
              <a:endCxn id="30" idx="2"/>
            </p:cNvCxnSpPr>
            <p:nvPr/>
          </p:nvCxnSpPr>
          <p:spPr>
            <a:xfrm>
              <a:off x="2494131" y="5846217"/>
              <a:ext cx="386588" cy="1199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33"/>
            <p:cNvCxnSpPr>
              <a:stCxn id="30" idx="6"/>
              <a:endCxn id="29" idx="2"/>
            </p:cNvCxnSpPr>
            <p:nvPr/>
          </p:nvCxnSpPr>
          <p:spPr>
            <a:xfrm flipV="1">
              <a:off x="3076815" y="5809502"/>
              <a:ext cx="408666" cy="4871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34"/>
            <p:cNvCxnSpPr>
              <a:stCxn id="29" idx="7"/>
              <a:endCxn id="40" idx="3"/>
            </p:cNvCxnSpPr>
            <p:nvPr/>
          </p:nvCxnSpPr>
          <p:spPr>
            <a:xfrm flipV="1">
              <a:off x="3652859" y="5210087"/>
              <a:ext cx="244127" cy="53008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35"/>
            <p:cNvCxnSpPr>
              <a:stCxn id="40" idx="7"/>
              <a:endCxn id="39" idx="3"/>
            </p:cNvCxnSpPr>
            <p:nvPr/>
          </p:nvCxnSpPr>
          <p:spPr>
            <a:xfrm flipV="1">
              <a:off x="4035646" y="4445561"/>
              <a:ext cx="374412" cy="62586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36"/>
            <p:cNvCxnSpPr>
              <a:stCxn id="39" idx="0"/>
              <a:endCxn id="38" idx="4"/>
            </p:cNvCxnSpPr>
            <p:nvPr/>
          </p:nvCxnSpPr>
          <p:spPr>
            <a:xfrm flipV="1">
              <a:off x="4505351" y="3557620"/>
              <a:ext cx="77028" cy="65788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37"/>
            <p:cNvCxnSpPr>
              <a:stCxn id="38" idx="0"/>
              <a:endCxn id="37" idx="5"/>
            </p:cNvCxnSpPr>
            <p:nvPr/>
          </p:nvCxnSpPr>
          <p:spPr>
            <a:xfrm flipH="1" flipV="1">
              <a:off x="4343403" y="2662735"/>
              <a:ext cx="238976" cy="62535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38"/>
            <p:cNvCxnSpPr>
              <a:stCxn id="37" idx="1"/>
              <a:endCxn id="36" idx="6"/>
            </p:cNvCxnSpPr>
            <p:nvPr/>
          </p:nvCxnSpPr>
          <p:spPr>
            <a:xfrm flipH="1" flipV="1">
              <a:off x="3480440" y="1995280"/>
              <a:ext cx="672378" cy="47686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39"/>
            <p:cNvCxnSpPr>
              <a:stCxn id="36" idx="2"/>
              <a:endCxn id="35" idx="6"/>
            </p:cNvCxnSpPr>
            <p:nvPr/>
          </p:nvCxnSpPr>
          <p:spPr>
            <a:xfrm flipH="1">
              <a:off x="2638853" y="1995280"/>
              <a:ext cx="572057" cy="4518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40"/>
            <p:cNvCxnSpPr>
              <a:stCxn id="35" idx="2"/>
              <a:endCxn id="34" idx="7"/>
            </p:cNvCxnSpPr>
            <p:nvPr/>
          </p:nvCxnSpPr>
          <p:spPr>
            <a:xfrm flipH="1">
              <a:off x="1899807" y="2040467"/>
              <a:ext cx="469518" cy="36139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41"/>
            <p:cNvCxnSpPr>
              <a:stCxn id="34" idx="3"/>
              <a:endCxn id="33" idx="0"/>
            </p:cNvCxnSpPr>
            <p:nvPr/>
          </p:nvCxnSpPr>
          <p:spPr>
            <a:xfrm flipH="1">
              <a:off x="1361899" y="2592448"/>
              <a:ext cx="347322" cy="79944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42"/>
            <p:cNvCxnSpPr>
              <a:stCxn id="33" idx="4"/>
              <a:endCxn id="32" idx="0"/>
            </p:cNvCxnSpPr>
            <p:nvPr/>
          </p:nvCxnSpPr>
          <p:spPr>
            <a:xfrm>
              <a:off x="1361899" y="3661418"/>
              <a:ext cx="119886" cy="61582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43"/>
            <p:cNvCxnSpPr>
              <a:stCxn id="32" idx="5"/>
              <a:endCxn id="31" idx="1"/>
            </p:cNvCxnSpPr>
            <p:nvPr/>
          </p:nvCxnSpPr>
          <p:spPr>
            <a:xfrm>
              <a:off x="1577079" y="4507300"/>
              <a:ext cx="267745" cy="51310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44"/>
            <p:cNvCxnSpPr>
              <a:stCxn id="31" idx="4"/>
              <a:endCxn id="28" idx="1"/>
            </p:cNvCxnSpPr>
            <p:nvPr/>
          </p:nvCxnSpPr>
          <p:spPr>
            <a:xfrm>
              <a:off x="1940116" y="5250462"/>
              <a:ext cx="323957" cy="50046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45"/>
            <p:cNvCxnSpPr>
              <a:stCxn id="28" idx="7"/>
              <a:endCxn id="41" idx="4"/>
            </p:cNvCxnSpPr>
            <p:nvPr/>
          </p:nvCxnSpPr>
          <p:spPr>
            <a:xfrm flipV="1">
              <a:off x="2454660" y="5090952"/>
              <a:ext cx="149568" cy="65997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46"/>
            <p:cNvCxnSpPr>
              <a:stCxn id="41" idx="6"/>
              <a:endCxn id="40" idx="2"/>
            </p:cNvCxnSpPr>
            <p:nvPr/>
          </p:nvCxnSpPr>
          <p:spPr>
            <a:xfrm>
              <a:off x="2702275" y="4992905"/>
              <a:ext cx="1165993" cy="14785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47"/>
            <p:cNvCxnSpPr>
              <a:stCxn id="41" idx="5"/>
              <a:endCxn id="30" idx="0"/>
            </p:cNvCxnSpPr>
            <p:nvPr/>
          </p:nvCxnSpPr>
          <p:spPr>
            <a:xfrm>
              <a:off x="2673557" y="5062234"/>
              <a:ext cx="305211" cy="69792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48"/>
            <p:cNvCxnSpPr>
              <a:stCxn id="29" idx="1"/>
              <a:endCxn id="41" idx="5"/>
            </p:cNvCxnSpPr>
            <p:nvPr/>
          </p:nvCxnSpPr>
          <p:spPr>
            <a:xfrm flipH="1" flipV="1">
              <a:off x="2673557" y="5062234"/>
              <a:ext cx="840643" cy="67793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49"/>
            <p:cNvCxnSpPr>
              <a:stCxn id="41" idx="1"/>
              <a:endCxn id="45" idx="5"/>
            </p:cNvCxnSpPr>
            <p:nvPr/>
          </p:nvCxnSpPr>
          <p:spPr>
            <a:xfrm flipH="1" flipV="1">
              <a:off x="2085710" y="4178775"/>
              <a:ext cx="449187" cy="74479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50"/>
            <p:cNvCxnSpPr>
              <a:stCxn id="31" idx="7"/>
              <a:endCxn id="41" idx="2"/>
            </p:cNvCxnSpPr>
            <p:nvPr/>
          </p:nvCxnSpPr>
          <p:spPr>
            <a:xfrm flipV="1">
              <a:off x="2035409" y="4992905"/>
              <a:ext cx="470769" cy="2750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51"/>
            <p:cNvCxnSpPr>
              <a:stCxn id="45" idx="3"/>
              <a:endCxn id="32" idx="7"/>
            </p:cNvCxnSpPr>
            <p:nvPr/>
          </p:nvCxnSpPr>
          <p:spPr>
            <a:xfrm flipH="1">
              <a:off x="1577079" y="4178775"/>
              <a:ext cx="369972" cy="1379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52"/>
            <p:cNvCxnSpPr>
              <a:stCxn id="31" idx="0"/>
              <a:endCxn id="45" idx="4"/>
            </p:cNvCxnSpPr>
            <p:nvPr/>
          </p:nvCxnSpPr>
          <p:spPr>
            <a:xfrm flipV="1">
              <a:off x="1940116" y="4207494"/>
              <a:ext cx="76265" cy="77344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53"/>
            <p:cNvCxnSpPr>
              <a:stCxn id="45" idx="0"/>
              <a:endCxn id="34" idx="4"/>
            </p:cNvCxnSpPr>
            <p:nvPr/>
          </p:nvCxnSpPr>
          <p:spPr>
            <a:xfrm flipH="1" flipV="1">
              <a:off x="1804514" y="2631920"/>
              <a:ext cx="211867" cy="137947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54"/>
            <p:cNvCxnSpPr>
              <a:stCxn id="45" idx="1"/>
              <a:endCxn id="33" idx="6"/>
            </p:cNvCxnSpPr>
            <p:nvPr/>
          </p:nvCxnSpPr>
          <p:spPr>
            <a:xfrm flipH="1" flipV="1">
              <a:off x="1496664" y="3526654"/>
              <a:ext cx="450387" cy="51346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55"/>
            <p:cNvCxnSpPr>
              <a:stCxn id="34" idx="6"/>
              <a:endCxn id="49" idx="1"/>
            </p:cNvCxnSpPr>
            <p:nvPr/>
          </p:nvCxnSpPr>
          <p:spPr>
            <a:xfrm>
              <a:off x="1939278" y="2497155"/>
              <a:ext cx="280136" cy="9303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56"/>
            <p:cNvCxnSpPr>
              <a:stCxn id="49" idx="4"/>
              <a:endCxn id="42" idx="0"/>
            </p:cNvCxnSpPr>
            <p:nvPr/>
          </p:nvCxnSpPr>
          <p:spPr>
            <a:xfrm>
              <a:off x="2366768" y="2945928"/>
              <a:ext cx="30919" cy="33340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57"/>
            <p:cNvCxnSpPr>
              <a:stCxn id="42" idx="5"/>
              <a:endCxn id="44" idx="1"/>
            </p:cNvCxnSpPr>
            <p:nvPr/>
          </p:nvCxnSpPr>
          <p:spPr>
            <a:xfrm>
              <a:off x="2545040" y="3635080"/>
              <a:ext cx="63864" cy="33094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58"/>
            <p:cNvCxnSpPr>
              <a:stCxn id="44" idx="5"/>
              <a:endCxn id="43" idx="1"/>
            </p:cNvCxnSpPr>
            <p:nvPr/>
          </p:nvCxnSpPr>
          <p:spPr>
            <a:xfrm>
              <a:off x="2747564" y="4104685"/>
              <a:ext cx="322201" cy="11792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59"/>
            <p:cNvCxnSpPr>
              <a:stCxn id="43" idx="5"/>
              <a:endCxn id="40" idx="1"/>
            </p:cNvCxnSpPr>
            <p:nvPr/>
          </p:nvCxnSpPr>
          <p:spPr>
            <a:xfrm>
              <a:off x="3500515" y="4653364"/>
              <a:ext cx="396471" cy="418063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60"/>
            <p:cNvCxnSpPr>
              <a:stCxn id="43" idx="3"/>
              <a:endCxn id="41" idx="7"/>
            </p:cNvCxnSpPr>
            <p:nvPr/>
          </p:nvCxnSpPr>
          <p:spPr>
            <a:xfrm flipH="1">
              <a:off x="2673557" y="4653364"/>
              <a:ext cx="396209" cy="27021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61"/>
            <p:cNvCxnSpPr>
              <a:stCxn id="44" idx="3"/>
              <a:endCxn id="45" idx="6"/>
            </p:cNvCxnSpPr>
            <p:nvPr/>
          </p:nvCxnSpPr>
          <p:spPr>
            <a:xfrm flipH="1">
              <a:off x="2114428" y="4104685"/>
              <a:ext cx="494476" cy="476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62"/>
            <p:cNvCxnSpPr>
              <a:stCxn id="42" idx="3"/>
              <a:endCxn id="45" idx="7"/>
            </p:cNvCxnSpPr>
            <p:nvPr/>
          </p:nvCxnSpPr>
          <p:spPr>
            <a:xfrm flipH="1">
              <a:off x="2085710" y="3635080"/>
              <a:ext cx="164623" cy="405035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63"/>
            <p:cNvCxnSpPr>
              <a:stCxn id="42" idx="7"/>
              <a:endCxn id="46" idx="3"/>
            </p:cNvCxnSpPr>
            <p:nvPr/>
          </p:nvCxnSpPr>
          <p:spPr>
            <a:xfrm flipV="1">
              <a:off x="2545040" y="2693237"/>
              <a:ext cx="457645" cy="647136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64"/>
            <p:cNvCxnSpPr>
              <a:stCxn id="46" idx="7"/>
              <a:endCxn id="36" idx="3"/>
            </p:cNvCxnSpPr>
            <p:nvPr/>
          </p:nvCxnSpPr>
          <p:spPr>
            <a:xfrm flipV="1">
              <a:off x="3141345" y="2090573"/>
              <a:ext cx="109037" cy="464004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65"/>
            <p:cNvCxnSpPr>
              <a:stCxn id="49" idx="7"/>
              <a:endCxn id="36" idx="3"/>
            </p:cNvCxnSpPr>
            <p:nvPr/>
          </p:nvCxnSpPr>
          <p:spPr>
            <a:xfrm flipV="1">
              <a:off x="2514121" y="2090573"/>
              <a:ext cx="736261" cy="49961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66"/>
            <p:cNvCxnSpPr>
              <a:stCxn id="35" idx="5"/>
              <a:endCxn id="46" idx="1"/>
            </p:cNvCxnSpPr>
            <p:nvPr/>
          </p:nvCxnSpPr>
          <p:spPr>
            <a:xfrm>
              <a:off x="2599382" y="2135760"/>
              <a:ext cx="403303" cy="41881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67"/>
            <p:cNvCxnSpPr>
              <a:stCxn id="47" idx="7"/>
              <a:endCxn id="37" idx="3"/>
            </p:cNvCxnSpPr>
            <p:nvPr/>
          </p:nvCxnSpPr>
          <p:spPr>
            <a:xfrm flipV="1">
              <a:off x="3485522" y="2662735"/>
              <a:ext cx="667295" cy="406380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68"/>
            <p:cNvCxnSpPr>
              <a:stCxn id="47" idx="0"/>
              <a:endCxn id="36" idx="4"/>
            </p:cNvCxnSpPr>
            <p:nvPr/>
          </p:nvCxnSpPr>
          <p:spPr>
            <a:xfrm flipH="1" flipV="1">
              <a:off x="3345675" y="2130045"/>
              <a:ext cx="44554" cy="89959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69"/>
            <p:cNvCxnSpPr>
              <a:stCxn id="47" idx="1"/>
              <a:endCxn id="46" idx="5"/>
            </p:cNvCxnSpPr>
            <p:nvPr/>
          </p:nvCxnSpPr>
          <p:spPr>
            <a:xfrm flipH="1" flipV="1">
              <a:off x="3141345" y="2693237"/>
              <a:ext cx="153591" cy="37587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70"/>
            <p:cNvCxnSpPr>
              <a:stCxn id="50" idx="0"/>
              <a:endCxn id="47" idx="4"/>
            </p:cNvCxnSpPr>
            <p:nvPr/>
          </p:nvCxnSpPr>
          <p:spPr>
            <a:xfrm flipV="1">
              <a:off x="3247628" y="3299172"/>
              <a:ext cx="142601" cy="39917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71"/>
            <p:cNvCxnSpPr>
              <a:stCxn id="50" idx="4"/>
              <a:endCxn id="43" idx="0"/>
            </p:cNvCxnSpPr>
            <p:nvPr/>
          </p:nvCxnSpPr>
          <p:spPr>
            <a:xfrm>
              <a:off x="3247628" y="3894446"/>
              <a:ext cx="37513" cy="238957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72"/>
            <p:cNvCxnSpPr>
              <a:stCxn id="50" idx="1"/>
              <a:endCxn id="42" idx="6"/>
            </p:cNvCxnSpPr>
            <p:nvPr/>
          </p:nvCxnSpPr>
          <p:spPr>
            <a:xfrm flipH="1" flipV="1">
              <a:off x="2606076" y="3487727"/>
              <a:ext cx="572221" cy="23934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73"/>
            <p:cNvCxnSpPr>
              <a:stCxn id="43" idx="7"/>
              <a:endCxn id="48" idx="3"/>
            </p:cNvCxnSpPr>
            <p:nvPr/>
          </p:nvCxnSpPr>
          <p:spPr>
            <a:xfrm flipV="1">
              <a:off x="3500515" y="3971926"/>
              <a:ext cx="434059" cy="250688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74"/>
            <p:cNvCxnSpPr>
              <a:stCxn id="48" idx="0"/>
              <a:endCxn id="37" idx="4"/>
            </p:cNvCxnSpPr>
            <p:nvPr/>
          </p:nvCxnSpPr>
          <p:spPr>
            <a:xfrm flipV="1">
              <a:off x="4029868" y="2702206"/>
              <a:ext cx="218242" cy="103966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75"/>
            <p:cNvCxnSpPr>
              <a:stCxn id="48" idx="1"/>
              <a:endCxn id="47" idx="5"/>
            </p:cNvCxnSpPr>
            <p:nvPr/>
          </p:nvCxnSpPr>
          <p:spPr>
            <a:xfrm flipH="1" flipV="1">
              <a:off x="3485522" y="3259701"/>
              <a:ext cx="449053" cy="52163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76"/>
            <p:cNvCxnSpPr>
              <a:stCxn id="48" idx="7"/>
              <a:endCxn id="38" idx="3"/>
            </p:cNvCxnSpPr>
            <p:nvPr/>
          </p:nvCxnSpPr>
          <p:spPr>
            <a:xfrm flipV="1">
              <a:off x="4125161" y="3518148"/>
              <a:ext cx="361925" cy="263192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77"/>
            <p:cNvCxnSpPr>
              <a:stCxn id="48" idx="5"/>
              <a:endCxn id="39" idx="1"/>
            </p:cNvCxnSpPr>
            <p:nvPr/>
          </p:nvCxnSpPr>
          <p:spPr>
            <a:xfrm>
              <a:off x="4125161" y="3971926"/>
              <a:ext cx="284897" cy="283049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78"/>
            <p:cNvCxnSpPr>
              <a:stCxn id="40" idx="0"/>
              <a:endCxn id="48" idx="4"/>
            </p:cNvCxnSpPr>
            <p:nvPr/>
          </p:nvCxnSpPr>
          <p:spPr>
            <a:xfrm flipV="1">
              <a:off x="3966317" y="4011397"/>
              <a:ext cx="63551" cy="1031311"/>
            </a:xfrm>
            <a:prstGeom prst="line">
              <a:avLst/>
            </a:prstGeom>
            <a:ln w="3175">
              <a:solidFill>
                <a:schemeClr val="tx1">
                  <a:lumMod val="50000"/>
                  <a:lumOff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6254504" y="1779820"/>
            <a:ext cx="4329844" cy="1625981"/>
            <a:chOff x="6254504" y="1779820"/>
            <a:chExt cx="4329844" cy="1625981"/>
          </a:xfrm>
        </p:grpSpPr>
        <p:grpSp>
          <p:nvGrpSpPr>
            <p:cNvPr id="175" name="组合 174"/>
            <p:cNvGrpSpPr/>
            <p:nvPr/>
          </p:nvGrpSpPr>
          <p:grpSpPr>
            <a:xfrm>
              <a:off x="6254504" y="1779820"/>
              <a:ext cx="4329844" cy="371223"/>
              <a:chOff x="8849128" y="3952993"/>
              <a:chExt cx="4329844" cy="371223"/>
            </a:xfrm>
          </p:grpSpPr>
          <p:sp>
            <p:nvSpPr>
              <p:cNvPr id="176" name="矩形 175"/>
              <p:cNvSpPr/>
              <p:nvPr/>
            </p:nvSpPr>
            <p:spPr>
              <a:xfrm>
                <a:off x="8849128" y="3952993"/>
                <a:ext cx="4329844" cy="356709"/>
              </a:xfrm>
              <a:prstGeom prst="rect">
                <a:avLst/>
              </a:prstGeom>
              <a:solidFill>
                <a:srgbClr val="0A41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7" name="矩形 176"/>
              <p:cNvSpPr/>
              <p:nvPr/>
            </p:nvSpPr>
            <p:spPr>
              <a:xfrm>
                <a:off x="8849128" y="3954884"/>
                <a:ext cx="1107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b="1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案例描述</a:t>
                </a:r>
                <a:endParaRPr lang="de-DE" altLang="zh-CN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8" name="矩形 177"/>
            <p:cNvSpPr/>
            <p:nvPr/>
          </p:nvSpPr>
          <p:spPr>
            <a:xfrm>
              <a:off x="6254504" y="2343976"/>
              <a:ext cx="4329844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254504" y="3673324"/>
            <a:ext cx="4329844" cy="2234225"/>
            <a:chOff x="6254504" y="3673324"/>
            <a:chExt cx="4329844" cy="2234225"/>
          </a:xfrm>
        </p:grpSpPr>
        <p:grpSp>
          <p:nvGrpSpPr>
            <p:cNvPr id="179" name="组合 178"/>
            <p:cNvGrpSpPr/>
            <p:nvPr/>
          </p:nvGrpSpPr>
          <p:grpSpPr>
            <a:xfrm>
              <a:off x="6254504" y="3673324"/>
              <a:ext cx="4329844" cy="371223"/>
              <a:chOff x="8849128" y="3952993"/>
              <a:chExt cx="4329844" cy="371223"/>
            </a:xfrm>
          </p:grpSpPr>
          <p:sp>
            <p:nvSpPr>
              <p:cNvPr id="180" name="矩形 179"/>
              <p:cNvSpPr/>
              <p:nvPr/>
            </p:nvSpPr>
            <p:spPr>
              <a:xfrm>
                <a:off x="8849128" y="3952993"/>
                <a:ext cx="4329844" cy="356709"/>
              </a:xfrm>
              <a:prstGeom prst="rect">
                <a:avLst/>
              </a:prstGeom>
              <a:solidFill>
                <a:srgbClr val="0A418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1" name="矩形 180"/>
              <p:cNvSpPr/>
              <p:nvPr/>
            </p:nvSpPr>
            <p:spPr>
              <a:xfrm>
                <a:off x="8849128" y="3954884"/>
                <a:ext cx="110799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b="1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案例分析</a:t>
                </a:r>
                <a:endParaRPr lang="de-DE" altLang="zh-CN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82" name="矩形 181"/>
            <p:cNvSpPr/>
            <p:nvPr/>
          </p:nvSpPr>
          <p:spPr>
            <a:xfrm>
              <a:off x="6254504" y="4237480"/>
              <a:ext cx="4329844" cy="1670069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论文就是用来进行科学研究和描述科研成果的文章，简称之为论文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33624781506ad05e5b1dafd7dd4fac6"/>
          <p:cNvPicPr>
            <a:picLocks noChangeAspect="1"/>
          </p:cNvPicPr>
          <p:nvPr/>
        </p:nvPicPr>
        <p:blipFill>
          <a:blip r:embed="rId2">
            <a:alphaModFix amt="52000"/>
          </a:blip>
          <a:stretch>
            <a:fillRect/>
          </a:stretch>
        </p:blipFill>
        <p:spPr>
          <a:xfrm>
            <a:off x="-141618" y="5240"/>
            <a:ext cx="6071534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929916" y="19050"/>
            <a:ext cx="6794415" cy="6859905"/>
          </a:xfrm>
          <a:prstGeom prst="rect">
            <a:avLst/>
          </a:prstGeom>
          <a:solidFill>
            <a:srgbClr val="0A4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1"/>
          <a:stretch>
            <a:fillRect/>
          </a:stretch>
        </p:blipFill>
        <p:spPr>
          <a:xfrm rot="6310931">
            <a:off x="9575921" y="4443605"/>
            <a:ext cx="4472823" cy="310128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13141" y="4787764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4400" b="1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研究成果与应用</a:t>
            </a:r>
            <a:endParaRPr lang="zh-CN" altLang="zh-CN" sz="4400" b="1" kern="100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619866" y="2075261"/>
            <a:ext cx="2543716" cy="654310"/>
            <a:chOff x="1544887" y="2113142"/>
            <a:chExt cx="2543716" cy="654310"/>
          </a:xfrm>
        </p:grpSpPr>
        <p:grpSp>
          <p:nvGrpSpPr>
            <p:cNvPr id="11" name="组合 10"/>
            <p:cNvGrpSpPr/>
            <p:nvPr/>
          </p:nvGrpSpPr>
          <p:grpSpPr>
            <a:xfrm>
              <a:off x="1544887" y="2113142"/>
              <a:ext cx="684290" cy="654310"/>
              <a:chOff x="6130971" y="1234452"/>
              <a:chExt cx="684290" cy="654310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6175941" y="1249442"/>
                <a:ext cx="639320" cy="639320"/>
              </a:xfrm>
              <a:prstGeom prst="roundRect">
                <a:avLst/>
              </a:prstGeom>
              <a:solidFill>
                <a:srgbClr val="FCFCF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6130971" y="1234452"/>
                <a:ext cx="546945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/>
                  <a:t>  </a:t>
                </a:r>
                <a:r>
                  <a:rPr lang="en-US" altLang="zh-CN" sz="3600" dirty="0">
                    <a:solidFill>
                      <a:srgbClr val="214B92"/>
                    </a:solidFill>
                    <a:latin typeface="Impact" panose="020B0806030902050204" pitchFamily="34" charset="0"/>
                  </a:rPr>
                  <a:t>1</a:t>
                </a: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2672831" y="21864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研究目标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7604876" y="3429000"/>
            <a:ext cx="2558706" cy="654310"/>
            <a:chOff x="1529897" y="3059516"/>
            <a:chExt cx="2558706" cy="654310"/>
          </a:xfrm>
        </p:grpSpPr>
        <p:grpSp>
          <p:nvGrpSpPr>
            <p:cNvPr id="12" name="组合 11"/>
            <p:cNvGrpSpPr/>
            <p:nvPr/>
          </p:nvGrpSpPr>
          <p:grpSpPr>
            <a:xfrm>
              <a:off x="1529897" y="3059516"/>
              <a:ext cx="699280" cy="654310"/>
              <a:chOff x="6115981" y="2180826"/>
              <a:chExt cx="699280" cy="654310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6175941" y="2195816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6115981" y="2180826"/>
                <a:ext cx="60305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/>
                  <a:t>  </a:t>
                </a:r>
                <a:r>
                  <a:rPr lang="en-US" altLang="zh-CN" sz="3600" dirty="0">
                    <a:solidFill>
                      <a:srgbClr val="214B92"/>
                    </a:solidFill>
                    <a:latin typeface="Impact" panose="020B0806030902050204" pitchFamily="34" charset="0"/>
                  </a:rPr>
                  <a:t>2</a:t>
                </a: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2672831" y="3167232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研究成果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7604876" y="4902895"/>
            <a:ext cx="2558706" cy="654310"/>
            <a:chOff x="1529897" y="4026182"/>
            <a:chExt cx="2558706" cy="654310"/>
          </a:xfrm>
        </p:grpSpPr>
        <p:grpSp>
          <p:nvGrpSpPr>
            <p:cNvPr id="13" name="组合 12"/>
            <p:cNvGrpSpPr/>
            <p:nvPr/>
          </p:nvGrpSpPr>
          <p:grpSpPr>
            <a:xfrm>
              <a:off x="1529897" y="4026182"/>
              <a:ext cx="699280" cy="654310"/>
              <a:chOff x="6115981" y="3147492"/>
              <a:chExt cx="699280" cy="654310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6175941" y="3162482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6115981" y="3147492"/>
                <a:ext cx="615874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/>
                  <a:t>  </a:t>
                </a:r>
                <a:r>
                  <a:rPr lang="en-US" altLang="zh-CN" sz="3600" dirty="0">
                    <a:solidFill>
                      <a:srgbClr val="214B92"/>
                    </a:solidFill>
                    <a:latin typeface="Impact" panose="020B0806030902050204" pitchFamily="34" charset="0"/>
                  </a:rPr>
                  <a:t>3</a:t>
                </a: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2672831" y="411851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应用前景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655953" y="2090251"/>
            <a:ext cx="2448839" cy="2448839"/>
            <a:chOff x="8022705" y="1784869"/>
            <a:chExt cx="2448839" cy="2448839"/>
          </a:xfrm>
        </p:grpSpPr>
        <p:sp>
          <p:nvSpPr>
            <p:cNvPr id="8" name="椭圆 7"/>
            <p:cNvSpPr/>
            <p:nvPr/>
          </p:nvSpPr>
          <p:spPr>
            <a:xfrm>
              <a:off x="8022705" y="1784869"/>
              <a:ext cx="2448839" cy="2448839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Freeform 7"/>
            <p:cNvSpPr>
              <a:spLocks noEditPoints="1"/>
            </p:cNvSpPr>
            <p:nvPr/>
          </p:nvSpPr>
          <p:spPr bwMode="auto">
            <a:xfrm>
              <a:off x="8657035" y="2464185"/>
              <a:ext cx="1169717" cy="984354"/>
            </a:xfrm>
            <a:custGeom>
              <a:avLst/>
              <a:gdLst>
                <a:gd name="T0" fmla="*/ 156 w 192"/>
                <a:gd name="T1" fmla="*/ 17 h 161"/>
                <a:gd name="T2" fmla="*/ 128 w 192"/>
                <a:gd name="T3" fmla="*/ 45 h 161"/>
                <a:gd name="T4" fmla="*/ 64 w 192"/>
                <a:gd name="T5" fmla="*/ 45 h 161"/>
                <a:gd name="T6" fmla="*/ 60 w 192"/>
                <a:gd name="T7" fmla="*/ 29 h 161"/>
                <a:gd name="T8" fmla="*/ 64 w 192"/>
                <a:gd name="T9" fmla="*/ 40 h 161"/>
                <a:gd name="T10" fmla="*/ 70 w 192"/>
                <a:gd name="T11" fmla="*/ 47 h 161"/>
                <a:gd name="T12" fmla="*/ 168 w 192"/>
                <a:gd name="T13" fmla="*/ 109 h 161"/>
                <a:gd name="T14" fmla="*/ 148 w 192"/>
                <a:gd name="T15" fmla="*/ 141 h 161"/>
                <a:gd name="T16" fmla="*/ 168 w 192"/>
                <a:gd name="T17" fmla="*/ 109 h 161"/>
                <a:gd name="T18" fmla="*/ 148 w 192"/>
                <a:gd name="T19" fmla="*/ 81 h 161"/>
                <a:gd name="T20" fmla="*/ 168 w 192"/>
                <a:gd name="T21" fmla="*/ 97 h 161"/>
                <a:gd name="T22" fmla="*/ 136 w 192"/>
                <a:gd name="T23" fmla="*/ 109 h 161"/>
                <a:gd name="T24" fmla="*/ 116 w 192"/>
                <a:gd name="T25" fmla="*/ 141 h 161"/>
                <a:gd name="T26" fmla="*/ 136 w 192"/>
                <a:gd name="T27" fmla="*/ 109 h 161"/>
                <a:gd name="T28" fmla="*/ 116 w 192"/>
                <a:gd name="T29" fmla="*/ 81 h 161"/>
                <a:gd name="T30" fmla="*/ 136 w 192"/>
                <a:gd name="T31" fmla="*/ 97 h 161"/>
                <a:gd name="T32" fmla="*/ 104 w 192"/>
                <a:gd name="T33" fmla="*/ 109 h 161"/>
                <a:gd name="T34" fmla="*/ 84 w 192"/>
                <a:gd name="T35" fmla="*/ 141 h 161"/>
                <a:gd name="T36" fmla="*/ 104 w 192"/>
                <a:gd name="T37" fmla="*/ 109 h 161"/>
                <a:gd name="T38" fmla="*/ 84 w 192"/>
                <a:gd name="T39" fmla="*/ 81 h 161"/>
                <a:gd name="T40" fmla="*/ 104 w 192"/>
                <a:gd name="T41" fmla="*/ 97 h 161"/>
                <a:gd name="T42" fmla="*/ 64 w 192"/>
                <a:gd name="T43" fmla="*/ 25 h 161"/>
                <a:gd name="T44" fmla="*/ 64 w 192"/>
                <a:gd name="T45" fmla="*/ 57 h 161"/>
                <a:gd name="T46" fmla="*/ 64 w 192"/>
                <a:gd name="T47" fmla="*/ 25 h 161"/>
                <a:gd name="T48" fmla="*/ 20 w 192"/>
                <a:gd name="T49" fmla="*/ 109 h 161"/>
                <a:gd name="T50" fmla="*/ 44 w 192"/>
                <a:gd name="T51" fmla="*/ 149 h 161"/>
                <a:gd name="T52" fmla="*/ 40 w 192"/>
                <a:gd name="T53" fmla="*/ 81 h 161"/>
                <a:gd name="T54" fmla="*/ 20 w 192"/>
                <a:gd name="T55" fmla="*/ 97 h 161"/>
                <a:gd name="T56" fmla="*/ 40 w 192"/>
                <a:gd name="T57" fmla="*/ 81 h 161"/>
                <a:gd name="T58" fmla="*/ 72 w 192"/>
                <a:gd name="T59" fmla="*/ 81 h 161"/>
                <a:gd name="T60" fmla="*/ 52 w 192"/>
                <a:gd name="T61" fmla="*/ 97 h 161"/>
                <a:gd name="T62" fmla="*/ 48 w 192"/>
                <a:gd name="T63" fmla="*/ 149 h 161"/>
                <a:gd name="T64" fmla="*/ 72 w 192"/>
                <a:gd name="T65" fmla="*/ 109 h 161"/>
                <a:gd name="T66" fmla="*/ 48 w 192"/>
                <a:gd name="T67" fmla="*/ 149 h 161"/>
                <a:gd name="T68" fmla="*/ 188 w 192"/>
                <a:gd name="T69" fmla="*/ 161 h 161"/>
                <a:gd name="T70" fmla="*/ 4 w 192"/>
                <a:gd name="T71" fmla="*/ 65 h 161"/>
                <a:gd name="T72" fmla="*/ 0 w 192"/>
                <a:gd name="T73" fmla="*/ 61 h 161"/>
                <a:gd name="T74" fmla="*/ 8 w 192"/>
                <a:gd name="T75" fmla="*/ 53 h 161"/>
                <a:gd name="T76" fmla="*/ 123 w 192"/>
                <a:gd name="T77" fmla="*/ 53 h 161"/>
                <a:gd name="T78" fmla="*/ 192 w 192"/>
                <a:gd name="T79" fmla="*/ 53 h 161"/>
                <a:gd name="T80" fmla="*/ 188 w 192"/>
                <a:gd name="T81" fmla="*/ 6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2" h="161">
                  <a:moveTo>
                    <a:pt x="95" y="17"/>
                  </a:moveTo>
                  <a:cubicBezTo>
                    <a:pt x="156" y="17"/>
                    <a:pt x="156" y="17"/>
                    <a:pt x="156" y="17"/>
                  </a:cubicBezTo>
                  <a:cubicBezTo>
                    <a:pt x="192" y="45"/>
                    <a:pt x="192" y="45"/>
                    <a:pt x="192" y="45"/>
                  </a:cubicBezTo>
                  <a:cubicBezTo>
                    <a:pt x="128" y="45"/>
                    <a:pt x="128" y="45"/>
                    <a:pt x="128" y="45"/>
                  </a:cubicBezTo>
                  <a:lnTo>
                    <a:pt x="95" y="17"/>
                  </a:lnTo>
                  <a:close/>
                  <a:moveTo>
                    <a:pt x="64" y="45"/>
                  </a:moveTo>
                  <a:cubicBezTo>
                    <a:pt x="60" y="45"/>
                    <a:pt x="60" y="45"/>
                    <a:pt x="60" y="45"/>
                  </a:cubicBezTo>
                  <a:cubicBezTo>
                    <a:pt x="60" y="29"/>
                    <a:pt x="60" y="29"/>
                    <a:pt x="60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40"/>
                    <a:pt x="64" y="40"/>
                    <a:pt x="64" y="40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0" y="47"/>
                    <a:pt x="70" y="47"/>
                    <a:pt x="70" y="47"/>
                  </a:cubicBezTo>
                  <a:lnTo>
                    <a:pt x="64" y="45"/>
                  </a:lnTo>
                  <a:close/>
                  <a:moveTo>
                    <a:pt x="168" y="109"/>
                  </a:moveTo>
                  <a:cubicBezTo>
                    <a:pt x="148" y="109"/>
                    <a:pt x="148" y="109"/>
                    <a:pt x="148" y="109"/>
                  </a:cubicBezTo>
                  <a:cubicBezTo>
                    <a:pt x="148" y="141"/>
                    <a:pt x="148" y="141"/>
                    <a:pt x="148" y="141"/>
                  </a:cubicBezTo>
                  <a:cubicBezTo>
                    <a:pt x="168" y="141"/>
                    <a:pt x="168" y="141"/>
                    <a:pt x="168" y="141"/>
                  </a:cubicBezTo>
                  <a:lnTo>
                    <a:pt x="168" y="109"/>
                  </a:lnTo>
                  <a:close/>
                  <a:moveTo>
                    <a:pt x="168" y="81"/>
                  </a:moveTo>
                  <a:cubicBezTo>
                    <a:pt x="148" y="81"/>
                    <a:pt x="148" y="81"/>
                    <a:pt x="148" y="81"/>
                  </a:cubicBezTo>
                  <a:cubicBezTo>
                    <a:pt x="148" y="97"/>
                    <a:pt x="148" y="97"/>
                    <a:pt x="148" y="97"/>
                  </a:cubicBezTo>
                  <a:cubicBezTo>
                    <a:pt x="168" y="97"/>
                    <a:pt x="168" y="97"/>
                    <a:pt x="168" y="97"/>
                  </a:cubicBezTo>
                  <a:lnTo>
                    <a:pt x="168" y="81"/>
                  </a:lnTo>
                  <a:close/>
                  <a:moveTo>
                    <a:pt x="136" y="109"/>
                  </a:moveTo>
                  <a:cubicBezTo>
                    <a:pt x="116" y="109"/>
                    <a:pt x="116" y="109"/>
                    <a:pt x="116" y="109"/>
                  </a:cubicBezTo>
                  <a:cubicBezTo>
                    <a:pt x="116" y="141"/>
                    <a:pt x="116" y="141"/>
                    <a:pt x="116" y="141"/>
                  </a:cubicBezTo>
                  <a:cubicBezTo>
                    <a:pt x="136" y="141"/>
                    <a:pt x="136" y="141"/>
                    <a:pt x="136" y="141"/>
                  </a:cubicBezTo>
                  <a:lnTo>
                    <a:pt x="136" y="109"/>
                  </a:lnTo>
                  <a:close/>
                  <a:moveTo>
                    <a:pt x="136" y="81"/>
                  </a:moveTo>
                  <a:cubicBezTo>
                    <a:pt x="116" y="81"/>
                    <a:pt x="116" y="81"/>
                    <a:pt x="116" y="81"/>
                  </a:cubicBezTo>
                  <a:cubicBezTo>
                    <a:pt x="116" y="97"/>
                    <a:pt x="116" y="97"/>
                    <a:pt x="116" y="97"/>
                  </a:cubicBezTo>
                  <a:cubicBezTo>
                    <a:pt x="136" y="97"/>
                    <a:pt x="136" y="97"/>
                    <a:pt x="136" y="97"/>
                  </a:cubicBezTo>
                  <a:lnTo>
                    <a:pt x="136" y="81"/>
                  </a:lnTo>
                  <a:close/>
                  <a:moveTo>
                    <a:pt x="104" y="109"/>
                  </a:moveTo>
                  <a:cubicBezTo>
                    <a:pt x="84" y="109"/>
                    <a:pt x="84" y="109"/>
                    <a:pt x="84" y="109"/>
                  </a:cubicBezTo>
                  <a:cubicBezTo>
                    <a:pt x="84" y="141"/>
                    <a:pt x="84" y="141"/>
                    <a:pt x="84" y="141"/>
                  </a:cubicBezTo>
                  <a:cubicBezTo>
                    <a:pt x="104" y="141"/>
                    <a:pt x="104" y="141"/>
                    <a:pt x="104" y="141"/>
                  </a:cubicBezTo>
                  <a:lnTo>
                    <a:pt x="104" y="109"/>
                  </a:lnTo>
                  <a:close/>
                  <a:moveTo>
                    <a:pt x="104" y="81"/>
                  </a:moveTo>
                  <a:cubicBezTo>
                    <a:pt x="84" y="81"/>
                    <a:pt x="84" y="81"/>
                    <a:pt x="84" y="81"/>
                  </a:cubicBezTo>
                  <a:cubicBezTo>
                    <a:pt x="84" y="97"/>
                    <a:pt x="84" y="97"/>
                    <a:pt x="84" y="97"/>
                  </a:cubicBezTo>
                  <a:cubicBezTo>
                    <a:pt x="104" y="97"/>
                    <a:pt x="104" y="97"/>
                    <a:pt x="104" y="97"/>
                  </a:cubicBezTo>
                  <a:lnTo>
                    <a:pt x="104" y="81"/>
                  </a:lnTo>
                  <a:close/>
                  <a:moveTo>
                    <a:pt x="64" y="25"/>
                  </a:moveTo>
                  <a:cubicBezTo>
                    <a:pt x="55" y="25"/>
                    <a:pt x="48" y="32"/>
                    <a:pt x="48" y="41"/>
                  </a:cubicBezTo>
                  <a:cubicBezTo>
                    <a:pt x="48" y="49"/>
                    <a:pt x="55" y="57"/>
                    <a:pt x="64" y="57"/>
                  </a:cubicBezTo>
                  <a:cubicBezTo>
                    <a:pt x="72" y="57"/>
                    <a:pt x="80" y="49"/>
                    <a:pt x="80" y="41"/>
                  </a:cubicBezTo>
                  <a:cubicBezTo>
                    <a:pt x="80" y="32"/>
                    <a:pt x="72" y="25"/>
                    <a:pt x="64" y="25"/>
                  </a:cubicBezTo>
                  <a:close/>
                  <a:moveTo>
                    <a:pt x="44" y="109"/>
                  </a:moveTo>
                  <a:cubicBezTo>
                    <a:pt x="20" y="109"/>
                    <a:pt x="20" y="109"/>
                    <a:pt x="20" y="109"/>
                  </a:cubicBezTo>
                  <a:cubicBezTo>
                    <a:pt x="20" y="149"/>
                    <a:pt x="20" y="149"/>
                    <a:pt x="20" y="149"/>
                  </a:cubicBezTo>
                  <a:cubicBezTo>
                    <a:pt x="44" y="149"/>
                    <a:pt x="44" y="149"/>
                    <a:pt x="44" y="149"/>
                  </a:cubicBezTo>
                  <a:lnTo>
                    <a:pt x="44" y="109"/>
                  </a:lnTo>
                  <a:close/>
                  <a:moveTo>
                    <a:pt x="40" y="81"/>
                  </a:moveTo>
                  <a:cubicBezTo>
                    <a:pt x="20" y="81"/>
                    <a:pt x="20" y="81"/>
                    <a:pt x="20" y="81"/>
                  </a:cubicBezTo>
                  <a:cubicBezTo>
                    <a:pt x="20" y="97"/>
                    <a:pt x="20" y="97"/>
                    <a:pt x="20" y="97"/>
                  </a:cubicBezTo>
                  <a:cubicBezTo>
                    <a:pt x="40" y="97"/>
                    <a:pt x="40" y="97"/>
                    <a:pt x="40" y="97"/>
                  </a:cubicBezTo>
                  <a:lnTo>
                    <a:pt x="40" y="81"/>
                  </a:lnTo>
                  <a:close/>
                  <a:moveTo>
                    <a:pt x="72" y="97"/>
                  </a:moveTo>
                  <a:cubicBezTo>
                    <a:pt x="72" y="81"/>
                    <a:pt x="72" y="81"/>
                    <a:pt x="72" y="81"/>
                  </a:cubicBezTo>
                  <a:cubicBezTo>
                    <a:pt x="52" y="81"/>
                    <a:pt x="52" y="81"/>
                    <a:pt x="52" y="81"/>
                  </a:cubicBezTo>
                  <a:cubicBezTo>
                    <a:pt x="52" y="97"/>
                    <a:pt x="52" y="97"/>
                    <a:pt x="52" y="97"/>
                  </a:cubicBezTo>
                  <a:lnTo>
                    <a:pt x="72" y="97"/>
                  </a:lnTo>
                  <a:close/>
                  <a:moveTo>
                    <a:pt x="48" y="149"/>
                  </a:moveTo>
                  <a:cubicBezTo>
                    <a:pt x="72" y="149"/>
                    <a:pt x="72" y="149"/>
                    <a:pt x="72" y="149"/>
                  </a:cubicBezTo>
                  <a:cubicBezTo>
                    <a:pt x="72" y="109"/>
                    <a:pt x="72" y="109"/>
                    <a:pt x="72" y="109"/>
                  </a:cubicBezTo>
                  <a:cubicBezTo>
                    <a:pt x="48" y="109"/>
                    <a:pt x="48" y="109"/>
                    <a:pt x="48" y="109"/>
                  </a:cubicBezTo>
                  <a:lnTo>
                    <a:pt x="48" y="149"/>
                  </a:lnTo>
                  <a:close/>
                  <a:moveTo>
                    <a:pt x="188" y="65"/>
                  </a:moveTo>
                  <a:cubicBezTo>
                    <a:pt x="188" y="161"/>
                    <a:pt x="188" y="161"/>
                    <a:pt x="188" y="161"/>
                  </a:cubicBezTo>
                  <a:cubicBezTo>
                    <a:pt x="4" y="161"/>
                    <a:pt x="4" y="161"/>
                    <a:pt x="4" y="161"/>
                  </a:cubicBezTo>
                  <a:cubicBezTo>
                    <a:pt x="4" y="65"/>
                    <a:pt x="4" y="65"/>
                    <a:pt x="4" y="65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61"/>
                    <a:pt x="0" y="61"/>
                    <a:pt x="0" y="61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26" y="37"/>
                    <a:pt x="63" y="2"/>
                    <a:pt x="63" y="1"/>
                  </a:cubicBezTo>
                  <a:cubicBezTo>
                    <a:pt x="63" y="0"/>
                    <a:pt x="104" y="36"/>
                    <a:pt x="123" y="53"/>
                  </a:cubicBezTo>
                  <a:cubicBezTo>
                    <a:pt x="180" y="53"/>
                    <a:pt x="180" y="53"/>
                    <a:pt x="180" y="53"/>
                  </a:cubicBezTo>
                  <a:cubicBezTo>
                    <a:pt x="192" y="53"/>
                    <a:pt x="192" y="53"/>
                    <a:pt x="192" y="53"/>
                  </a:cubicBezTo>
                  <a:cubicBezTo>
                    <a:pt x="192" y="65"/>
                    <a:pt x="192" y="65"/>
                    <a:pt x="192" y="65"/>
                  </a:cubicBezTo>
                  <a:lnTo>
                    <a:pt x="188" y="6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61" tIns="45731" rIns="91461" bIns="45731" numCol="1" anchor="t" anchorCtr="0" compatLnSpc="1"/>
            <a:lstStyle/>
            <a:p>
              <a:endParaRPr lang="zh-CN" altLang="en-US"/>
            </a:p>
          </p:txBody>
        </p:sp>
      </p:grpSp>
      <p:pic>
        <p:nvPicPr>
          <p:cNvPr id="26" name="图片 25">
            <a:extLst>
              <a:ext uri="{FF2B5EF4-FFF2-40B4-BE49-F238E27FC236}">
                <a16:creationId xmlns:a16="http://schemas.microsoft.com/office/drawing/2014/main" id="{C44BA3D3-C69A-4C07-808C-12B39D734A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025" y="-251116"/>
            <a:ext cx="4546032" cy="1765079"/>
          </a:xfrm>
          <a:prstGeom prst="rect">
            <a:avLst/>
          </a:prstGeom>
        </p:spPr>
      </p:pic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研究目标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1227268" y="1941530"/>
            <a:ext cx="3872612" cy="738664"/>
            <a:chOff x="1227268" y="1941530"/>
            <a:chExt cx="3872612" cy="738664"/>
          </a:xfrm>
        </p:grpSpPr>
        <p:sp>
          <p:nvSpPr>
            <p:cNvPr id="34" name="矩形 33"/>
            <p:cNvSpPr/>
            <p:nvPr/>
          </p:nvSpPr>
          <p:spPr>
            <a:xfrm flipH="1">
              <a:off x="1227268" y="2198458"/>
              <a:ext cx="224809" cy="224809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1820792" y="1941530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1227268" y="2898279"/>
            <a:ext cx="3863564" cy="738664"/>
            <a:chOff x="1227268" y="2898279"/>
            <a:chExt cx="3863564" cy="738664"/>
          </a:xfrm>
        </p:grpSpPr>
        <p:sp>
          <p:nvSpPr>
            <p:cNvPr id="35" name="矩形 34"/>
            <p:cNvSpPr/>
            <p:nvPr/>
          </p:nvSpPr>
          <p:spPr>
            <a:xfrm flipH="1">
              <a:off x="1227268" y="3155207"/>
              <a:ext cx="224809" cy="224809"/>
            </a:xfrm>
            <a:prstGeom prst="rect">
              <a:avLst/>
            </a:prstGeom>
            <a:solidFill>
              <a:srgbClr val="C00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1811744" y="2898279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227268" y="3825762"/>
            <a:ext cx="3863564" cy="738664"/>
            <a:chOff x="1227268" y="3825762"/>
            <a:chExt cx="3863564" cy="738664"/>
          </a:xfrm>
        </p:grpSpPr>
        <p:sp>
          <p:nvSpPr>
            <p:cNvPr id="36" name="矩形 35"/>
            <p:cNvSpPr/>
            <p:nvPr/>
          </p:nvSpPr>
          <p:spPr>
            <a:xfrm flipH="1">
              <a:off x="1227268" y="4111956"/>
              <a:ext cx="224809" cy="224809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811744" y="3825762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1227268" y="4793695"/>
            <a:ext cx="3853248" cy="738664"/>
            <a:chOff x="1227268" y="4793695"/>
            <a:chExt cx="3853248" cy="738664"/>
          </a:xfrm>
        </p:grpSpPr>
        <p:sp>
          <p:nvSpPr>
            <p:cNvPr id="37" name="矩形 36"/>
            <p:cNvSpPr/>
            <p:nvPr/>
          </p:nvSpPr>
          <p:spPr>
            <a:xfrm flipH="1">
              <a:off x="1227268" y="5068704"/>
              <a:ext cx="224809" cy="224809"/>
            </a:xfrm>
            <a:prstGeom prst="rect">
              <a:avLst/>
            </a:prstGeom>
            <a:solidFill>
              <a:srgbClr val="C001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5" name="矩形 54"/>
            <p:cNvSpPr/>
            <p:nvPr/>
          </p:nvSpPr>
          <p:spPr>
            <a:xfrm>
              <a:off x="1801428" y="4793695"/>
              <a:ext cx="327908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9753599" y="2785190"/>
            <a:ext cx="1045513" cy="1562206"/>
            <a:chOff x="9753599" y="2785190"/>
            <a:chExt cx="1045513" cy="1562206"/>
          </a:xfrm>
        </p:grpSpPr>
        <p:sp>
          <p:nvSpPr>
            <p:cNvPr id="32" name="任意多边形 9"/>
            <p:cNvSpPr>
              <a:spLocks noChangeAspect="1" noChangeArrowheads="1"/>
            </p:cNvSpPr>
            <p:nvPr/>
          </p:nvSpPr>
          <p:spPr bwMode="auto">
            <a:xfrm rot="19260000" flipH="1" flipV="1">
              <a:off x="9753599" y="2814828"/>
              <a:ext cx="1045513" cy="1532568"/>
            </a:xfrm>
            <a:custGeom>
              <a:avLst/>
              <a:gdLst>
                <a:gd name="T0" fmla="*/ 0 w 3133716"/>
                <a:gd name="T1" fmla="*/ 0 h 4596134"/>
                <a:gd name="T2" fmla="*/ 3133716 w 3133716"/>
                <a:gd name="T3" fmla="*/ 4596134 h 4596134"/>
              </a:gdLst>
              <a:ahLst/>
              <a:cxnLst/>
              <a:rect l="T0" t="T1" r="T2" b="T3"/>
              <a:pathLst>
                <a:path w="3133716" h="4596134">
                  <a:moveTo>
                    <a:pt x="1838330" y="4540961"/>
                  </a:moveTo>
                  <a:cubicBezTo>
                    <a:pt x="1872419" y="4575050"/>
                    <a:pt x="1919512" y="4596134"/>
                    <a:pt x="1971530" y="4596134"/>
                  </a:cubicBezTo>
                  <a:cubicBezTo>
                    <a:pt x="2075566" y="4596134"/>
                    <a:pt x="2159903" y="4511796"/>
                    <a:pt x="2159904" y="4407761"/>
                  </a:cubicBezTo>
                  <a:lnTo>
                    <a:pt x="2159612" y="4401976"/>
                  </a:lnTo>
                  <a:lnTo>
                    <a:pt x="2159903" y="4399079"/>
                  </a:lnTo>
                  <a:lnTo>
                    <a:pt x="2159903" y="3905031"/>
                  </a:lnTo>
                  <a:lnTo>
                    <a:pt x="2159903" y="3847237"/>
                  </a:lnTo>
                  <a:lnTo>
                    <a:pt x="2159904" y="3425997"/>
                  </a:lnTo>
                  <a:lnTo>
                    <a:pt x="2024564" y="3407489"/>
                  </a:lnTo>
                  <a:lnTo>
                    <a:pt x="2025685" y="3399291"/>
                  </a:lnTo>
                  <a:lnTo>
                    <a:pt x="1336333" y="3305019"/>
                  </a:lnTo>
                  <a:lnTo>
                    <a:pt x="1461517" y="2389625"/>
                  </a:lnTo>
                  <a:lnTo>
                    <a:pt x="2204914" y="2491287"/>
                  </a:lnTo>
                  <a:lnTo>
                    <a:pt x="2231082" y="2502704"/>
                  </a:lnTo>
                  <a:cubicBezTo>
                    <a:pt x="2319539" y="2529943"/>
                    <a:pt x="2422938" y="2486593"/>
                    <a:pt x="2476418" y="2393962"/>
                  </a:cubicBezTo>
                  <a:lnTo>
                    <a:pt x="2479551" y="2387922"/>
                  </a:lnTo>
                  <a:lnTo>
                    <a:pt x="2481519" y="2385127"/>
                  </a:lnTo>
                  <a:lnTo>
                    <a:pt x="2771772" y="1882394"/>
                  </a:lnTo>
                  <a:lnTo>
                    <a:pt x="2805726" y="1823584"/>
                  </a:lnTo>
                  <a:lnTo>
                    <a:pt x="3095979" y="1320851"/>
                  </a:lnTo>
                  <a:lnTo>
                    <a:pt x="3097415" y="1317749"/>
                  </a:lnTo>
                  <a:lnTo>
                    <a:pt x="3101080" y="1312016"/>
                  </a:lnTo>
                  <a:cubicBezTo>
                    <a:pt x="3162201" y="1206152"/>
                    <a:pt x="3134978" y="1076008"/>
                    <a:pt x="3040276" y="1021331"/>
                  </a:cubicBezTo>
                  <a:cubicBezTo>
                    <a:pt x="2945574" y="966655"/>
                    <a:pt x="2819255" y="1008152"/>
                    <a:pt x="2758134" y="1114016"/>
                  </a:cubicBezTo>
                  <a:lnTo>
                    <a:pt x="2755001" y="1120056"/>
                  </a:lnTo>
                  <a:lnTo>
                    <a:pt x="2753033" y="1122851"/>
                  </a:lnTo>
                  <a:lnTo>
                    <a:pt x="2462780" y="1625584"/>
                  </a:lnTo>
                  <a:lnTo>
                    <a:pt x="2428826" y="1684394"/>
                  </a:lnTo>
                  <a:lnTo>
                    <a:pt x="2296991" y="1912739"/>
                  </a:lnTo>
                  <a:lnTo>
                    <a:pt x="1540874" y="1809337"/>
                  </a:lnTo>
                  <a:lnTo>
                    <a:pt x="1541809" y="1802502"/>
                  </a:lnTo>
                  <a:lnTo>
                    <a:pt x="1159745" y="1750254"/>
                  </a:lnTo>
                  <a:lnTo>
                    <a:pt x="1285818" y="828356"/>
                  </a:lnTo>
                  <a:lnTo>
                    <a:pt x="1276943" y="827142"/>
                  </a:lnTo>
                  <a:lnTo>
                    <a:pt x="1259081" y="768761"/>
                  </a:lnTo>
                  <a:cubicBezTo>
                    <a:pt x="1247565" y="747170"/>
                    <a:pt x="1231626" y="727480"/>
                    <a:pt x="1211414" y="711112"/>
                  </a:cubicBezTo>
                  <a:lnTo>
                    <a:pt x="1206734" y="707699"/>
                  </a:lnTo>
                  <a:lnTo>
                    <a:pt x="1204666" y="705649"/>
                  </a:lnTo>
                  <a:lnTo>
                    <a:pt x="820719" y="394734"/>
                  </a:lnTo>
                  <a:lnTo>
                    <a:pt x="775805" y="358364"/>
                  </a:lnTo>
                  <a:lnTo>
                    <a:pt x="391858" y="47449"/>
                  </a:lnTo>
                  <a:lnTo>
                    <a:pt x="389422" y="45853"/>
                  </a:lnTo>
                  <a:lnTo>
                    <a:pt x="385110" y="41985"/>
                  </a:lnTo>
                  <a:cubicBezTo>
                    <a:pt x="304260" y="-23486"/>
                    <a:pt x="185642" y="-11020"/>
                    <a:pt x="120170" y="69832"/>
                  </a:cubicBezTo>
                  <a:cubicBezTo>
                    <a:pt x="54698" y="150683"/>
                    <a:pt x="67165" y="269301"/>
                    <a:pt x="148016" y="334773"/>
                  </a:cubicBezTo>
                  <a:lnTo>
                    <a:pt x="152695" y="338186"/>
                  </a:lnTo>
                  <a:lnTo>
                    <a:pt x="154763" y="340237"/>
                  </a:lnTo>
                  <a:lnTo>
                    <a:pt x="538711" y="651151"/>
                  </a:lnTo>
                  <a:lnTo>
                    <a:pt x="583624" y="687522"/>
                  </a:lnTo>
                  <a:lnTo>
                    <a:pt x="866101" y="916267"/>
                  </a:lnTo>
                  <a:lnTo>
                    <a:pt x="757029" y="1713845"/>
                  </a:lnTo>
                  <a:lnTo>
                    <a:pt x="761516" y="1714459"/>
                  </a:lnTo>
                  <a:lnTo>
                    <a:pt x="591282" y="2959272"/>
                  </a:lnTo>
                  <a:lnTo>
                    <a:pt x="376747" y="2785545"/>
                  </a:lnTo>
                  <a:lnTo>
                    <a:pt x="376747" y="2471035"/>
                  </a:lnTo>
                  <a:lnTo>
                    <a:pt x="376747" y="2413241"/>
                  </a:lnTo>
                  <a:lnTo>
                    <a:pt x="376747" y="1919193"/>
                  </a:lnTo>
                  <a:lnTo>
                    <a:pt x="376455" y="1916296"/>
                  </a:lnTo>
                  <a:lnTo>
                    <a:pt x="376747" y="1910511"/>
                  </a:lnTo>
                  <a:cubicBezTo>
                    <a:pt x="376747" y="1806476"/>
                    <a:pt x="292410" y="1722138"/>
                    <a:pt x="188373" y="1722138"/>
                  </a:cubicBezTo>
                  <a:cubicBezTo>
                    <a:pt x="84338" y="1722138"/>
                    <a:pt x="0" y="1806476"/>
                    <a:pt x="0" y="1910511"/>
                  </a:cubicBezTo>
                  <a:lnTo>
                    <a:pt x="292" y="1916296"/>
                  </a:lnTo>
                  <a:lnTo>
                    <a:pt x="0" y="1919193"/>
                  </a:lnTo>
                  <a:lnTo>
                    <a:pt x="0" y="2413242"/>
                  </a:lnTo>
                  <a:lnTo>
                    <a:pt x="0" y="2471035"/>
                  </a:lnTo>
                  <a:lnTo>
                    <a:pt x="0" y="2965083"/>
                  </a:lnTo>
                  <a:lnTo>
                    <a:pt x="292" y="2967980"/>
                  </a:lnTo>
                  <a:lnTo>
                    <a:pt x="0" y="2973765"/>
                  </a:lnTo>
                  <a:lnTo>
                    <a:pt x="12066" y="3033530"/>
                  </a:lnTo>
                  <a:lnTo>
                    <a:pt x="14018" y="3035111"/>
                  </a:lnTo>
                  <a:lnTo>
                    <a:pt x="14018" y="3035111"/>
                  </a:lnTo>
                  <a:lnTo>
                    <a:pt x="782545" y="3657452"/>
                  </a:lnTo>
                  <a:lnTo>
                    <a:pt x="784013" y="3655639"/>
                  </a:lnTo>
                  <a:lnTo>
                    <a:pt x="1783157" y="3792276"/>
                  </a:lnTo>
                  <a:lnTo>
                    <a:pt x="1783157" y="3847237"/>
                  </a:lnTo>
                  <a:lnTo>
                    <a:pt x="1783156" y="3905031"/>
                  </a:lnTo>
                  <a:lnTo>
                    <a:pt x="1783156" y="4399079"/>
                  </a:lnTo>
                  <a:lnTo>
                    <a:pt x="1783449" y="4401976"/>
                  </a:lnTo>
                  <a:lnTo>
                    <a:pt x="1783156" y="4407761"/>
                  </a:lnTo>
                  <a:cubicBezTo>
                    <a:pt x="1783157" y="4459779"/>
                    <a:pt x="1804241" y="4506872"/>
                    <a:pt x="1838330" y="4540961"/>
                  </a:cubicBez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  <p:sp>
          <p:nvSpPr>
            <p:cNvPr id="33" name="椭圆 10"/>
            <p:cNvSpPr>
              <a:spLocks noChangeArrowheads="1"/>
            </p:cNvSpPr>
            <p:nvPr/>
          </p:nvSpPr>
          <p:spPr bwMode="auto">
            <a:xfrm flipH="1">
              <a:off x="9907925" y="2785190"/>
              <a:ext cx="293740" cy="2935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42719B"/>
                  </a:solidFill>
                  <a:bevel/>
                </a14:hiddenLine>
              </a:ext>
            </a:extLst>
          </p:spPr>
          <p:txBody>
            <a:bodyPr anchor="ctr"/>
            <a:lstStyle/>
            <a:p>
              <a:pPr algn="ctr"/>
              <a:endParaRPr lang="zh-CN" altLang="zh-CN">
                <a:solidFill>
                  <a:srgbClr val="FFFFFF"/>
                </a:solidFill>
                <a:latin typeface="宋体" panose="02010600030101010101" pitchFamily="2" charset="-122"/>
                <a:sym typeface="宋体" panose="02010600030101010101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6576859" y="2030260"/>
            <a:ext cx="1076263" cy="3590925"/>
            <a:chOff x="6576859" y="2030260"/>
            <a:chExt cx="1076263" cy="3590925"/>
          </a:xfrm>
        </p:grpSpPr>
        <p:sp>
          <p:nvSpPr>
            <p:cNvPr id="43" name="矩形 42"/>
            <p:cNvSpPr/>
            <p:nvPr/>
          </p:nvSpPr>
          <p:spPr>
            <a:xfrm>
              <a:off x="6576859" y="2030260"/>
              <a:ext cx="1076263" cy="3590925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6782206" y="2296650"/>
              <a:ext cx="6655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698207" y="2741460"/>
            <a:ext cx="1076263" cy="2879725"/>
            <a:chOff x="7698207" y="2741460"/>
            <a:chExt cx="1076263" cy="2879725"/>
          </a:xfrm>
        </p:grpSpPr>
        <p:sp>
          <p:nvSpPr>
            <p:cNvPr id="44" name="矩形 43"/>
            <p:cNvSpPr/>
            <p:nvPr/>
          </p:nvSpPr>
          <p:spPr>
            <a:xfrm>
              <a:off x="7698207" y="2741460"/>
              <a:ext cx="1076263" cy="2879725"/>
            </a:xfrm>
            <a:prstGeom prst="rect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7903554" y="2961241"/>
              <a:ext cx="6655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819555" y="3468534"/>
            <a:ext cx="1076263" cy="2152651"/>
            <a:chOff x="8819555" y="3468534"/>
            <a:chExt cx="1076263" cy="2152651"/>
          </a:xfrm>
        </p:grpSpPr>
        <p:sp>
          <p:nvSpPr>
            <p:cNvPr id="46" name="矩形 45"/>
            <p:cNvSpPr/>
            <p:nvPr/>
          </p:nvSpPr>
          <p:spPr>
            <a:xfrm>
              <a:off x="8819555" y="3468534"/>
              <a:ext cx="1076263" cy="2152651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9032660" y="3699145"/>
              <a:ext cx="6655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943512" y="4181322"/>
            <a:ext cx="1076263" cy="1439863"/>
            <a:chOff x="9943512" y="4181322"/>
            <a:chExt cx="1076263" cy="1439863"/>
          </a:xfrm>
        </p:grpSpPr>
        <p:sp>
          <p:nvSpPr>
            <p:cNvPr id="48" name="矩形 47"/>
            <p:cNvSpPr/>
            <p:nvPr/>
          </p:nvSpPr>
          <p:spPr>
            <a:xfrm>
              <a:off x="9943512" y="4181322"/>
              <a:ext cx="1076263" cy="1439863"/>
            </a:xfrm>
            <a:prstGeom prst="rect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10163373" y="4367586"/>
              <a:ext cx="66556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32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研究成果</a:t>
            </a:r>
          </a:p>
        </p:txBody>
      </p:sp>
      <p:grpSp>
        <p:nvGrpSpPr>
          <p:cNvPr id="9" name="组合 3"/>
          <p:cNvGrpSpPr/>
          <p:nvPr/>
        </p:nvGrpSpPr>
        <p:grpSpPr bwMode="auto">
          <a:xfrm>
            <a:off x="1033009" y="2092325"/>
            <a:ext cx="2522537" cy="2520950"/>
            <a:chOff x="0" y="0"/>
            <a:chExt cx="2098675" cy="2098676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0" y="0"/>
              <a:ext cx="2098675" cy="2098676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12"/>
            <p:cNvSpPr>
              <a:spLocks noEditPoints="1"/>
            </p:cNvSpPr>
            <p:nvPr/>
          </p:nvSpPr>
          <p:spPr bwMode="auto">
            <a:xfrm>
              <a:off x="331916" y="390683"/>
              <a:ext cx="1469769" cy="1380808"/>
            </a:xfrm>
            <a:custGeom>
              <a:avLst/>
              <a:gdLst>
                <a:gd name="T0" fmla="*/ 899153 w 1615"/>
                <a:gd name="T1" fmla="*/ 22741 h 1518"/>
                <a:gd name="T2" fmla="*/ 716228 w 1615"/>
                <a:gd name="T3" fmla="*/ 87324 h 1518"/>
                <a:gd name="T4" fmla="*/ 549685 w 1615"/>
                <a:gd name="T5" fmla="*/ 15464 h 1518"/>
                <a:gd name="T6" fmla="*/ 17291 w 1615"/>
                <a:gd name="T7" fmla="*/ 548503 h 1518"/>
                <a:gd name="T8" fmla="*/ 191115 w 1615"/>
                <a:gd name="T9" fmla="*/ 799559 h 1518"/>
                <a:gd name="T10" fmla="*/ 279393 w 1615"/>
                <a:gd name="T11" fmla="*/ 960562 h 1518"/>
                <a:gd name="T12" fmla="*/ 394062 w 1615"/>
                <a:gd name="T13" fmla="*/ 1192516 h 1518"/>
                <a:gd name="T14" fmla="*/ 604289 w 1615"/>
                <a:gd name="T15" fmla="*/ 1282569 h 1518"/>
                <a:gd name="T16" fmla="*/ 842728 w 1615"/>
                <a:gd name="T17" fmla="*/ 1328050 h 1518"/>
                <a:gd name="T18" fmla="*/ 936466 w 1615"/>
                <a:gd name="T19" fmla="*/ 1292575 h 1518"/>
                <a:gd name="T20" fmla="*/ 1082988 w 1615"/>
                <a:gd name="T21" fmla="*/ 1192516 h 1518"/>
                <a:gd name="T22" fmla="*/ 1117570 w 1615"/>
                <a:gd name="T23" fmla="*/ 1053344 h 1518"/>
                <a:gd name="T24" fmla="*/ 1231330 w 1615"/>
                <a:gd name="T25" fmla="*/ 1038790 h 1518"/>
                <a:gd name="T26" fmla="*/ 1269553 w 1615"/>
                <a:gd name="T27" fmla="*/ 901437 h 1518"/>
                <a:gd name="T28" fmla="*/ 1397873 w 1615"/>
                <a:gd name="T29" fmla="*/ 772270 h 1518"/>
                <a:gd name="T30" fmla="*/ 1446107 w 1615"/>
                <a:gd name="T31" fmla="*/ 639465 h 1518"/>
                <a:gd name="T32" fmla="*/ 1389683 w 1615"/>
                <a:gd name="T33" fmla="*/ 621273 h 1518"/>
                <a:gd name="T34" fmla="*/ 1328708 w 1615"/>
                <a:gd name="T35" fmla="*/ 656748 h 1518"/>
                <a:gd name="T36" fmla="*/ 1166714 w 1615"/>
                <a:gd name="T37" fmla="*/ 754078 h 1518"/>
                <a:gd name="T38" fmla="*/ 1170355 w 1615"/>
                <a:gd name="T39" fmla="*/ 767722 h 1518"/>
                <a:gd name="T40" fmla="*/ 1008362 w 1615"/>
                <a:gd name="T41" fmla="*/ 864142 h 1518"/>
                <a:gd name="T42" fmla="*/ 1055685 w 1615"/>
                <a:gd name="T43" fmla="*/ 949647 h 1518"/>
                <a:gd name="T44" fmla="*/ 893692 w 1615"/>
                <a:gd name="T45" fmla="*/ 1046976 h 1518"/>
                <a:gd name="T46" fmla="*/ 936466 w 1615"/>
                <a:gd name="T47" fmla="*/ 1123385 h 1518"/>
                <a:gd name="T48" fmla="*/ 774473 w 1615"/>
                <a:gd name="T49" fmla="*/ 1219805 h 1518"/>
                <a:gd name="T50" fmla="*/ 800865 w 1615"/>
                <a:gd name="T51" fmla="*/ 1286207 h 1518"/>
                <a:gd name="T52" fmla="*/ 664354 w 1615"/>
                <a:gd name="T53" fmla="*/ 1246184 h 1518"/>
                <a:gd name="T54" fmla="*/ 685285 w 1615"/>
                <a:gd name="T55" fmla="*/ 1197974 h 1518"/>
                <a:gd name="T56" fmla="*/ 844548 w 1615"/>
                <a:gd name="T57" fmla="*/ 963291 h 1518"/>
                <a:gd name="T58" fmla="*/ 469598 w 1615"/>
                <a:gd name="T59" fmla="*/ 1235268 h 1518"/>
                <a:gd name="T60" fmla="*/ 503271 w 1615"/>
                <a:gd name="T61" fmla="*/ 1098825 h 1518"/>
                <a:gd name="T62" fmla="*/ 424094 w 1615"/>
                <a:gd name="T63" fmla="*/ 1105192 h 1518"/>
                <a:gd name="T64" fmla="*/ 321256 w 1615"/>
                <a:gd name="T65" fmla="*/ 1002405 h 1518"/>
                <a:gd name="T66" fmla="*/ 383141 w 1615"/>
                <a:gd name="T67" fmla="*/ 867781 h 1518"/>
                <a:gd name="T68" fmla="*/ 245720 w 1615"/>
                <a:gd name="T69" fmla="*/ 854136 h 1518"/>
                <a:gd name="T70" fmla="*/ 251180 w 1615"/>
                <a:gd name="T71" fmla="*/ 809565 h 1518"/>
                <a:gd name="T72" fmla="*/ 265742 w 1615"/>
                <a:gd name="T73" fmla="*/ 782276 h 1518"/>
                <a:gd name="T74" fmla="*/ 463228 w 1615"/>
                <a:gd name="T75" fmla="*/ 582159 h 1518"/>
                <a:gd name="T76" fmla="*/ 312155 w 1615"/>
                <a:gd name="T77" fmla="*/ 595803 h 1518"/>
                <a:gd name="T78" fmla="*/ 214777 w 1615"/>
                <a:gd name="T79" fmla="*/ 442986 h 1518"/>
                <a:gd name="T80" fmla="*/ 792674 w 1615"/>
                <a:gd name="T81" fmla="*/ 433890 h 1518"/>
                <a:gd name="T82" fmla="*/ 771742 w 1615"/>
                <a:gd name="T83" fmla="*/ 124618 h 1518"/>
                <a:gd name="T84" fmla="*/ 899153 w 1615"/>
                <a:gd name="T85" fmla="*/ 81866 h 1518"/>
                <a:gd name="T86" fmla="*/ 1389683 w 1615"/>
                <a:gd name="T87" fmla="*/ 621273 h 1518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615" h="1518">
                  <a:moveTo>
                    <a:pt x="1530" y="456"/>
                  </a:moveTo>
                  <a:lnTo>
                    <a:pt x="1169" y="95"/>
                  </a:lnTo>
                  <a:cubicBezTo>
                    <a:pt x="1126" y="52"/>
                    <a:pt x="1056" y="25"/>
                    <a:pt x="988" y="25"/>
                  </a:cubicBezTo>
                  <a:cubicBezTo>
                    <a:pt x="964" y="25"/>
                    <a:pt x="943" y="28"/>
                    <a:pt x="922" y="34"/>
                  </a:cubicBezTo>
                  <a:lnTo>
                    <a:pt x="907" y="39"/>
                  </a:lnTo>
                  <a:cubicBezTo>
                    <a:pt x="871" y="50"/>
                    <a:pt x="828" y="71"/>
                    <a:pt x="787" y="96"/>
                  </a:cubicBezTo>
                  <a:lnTo>
                    <a:pt x="786" y="96"/>
                  </a:lnTo>
                  <a:cubicBezTo>
                    <a:pt x="715" y="65"/>
                    <a:pt x="649" y="31"/>
                    <a:pt x="619" y="22"/>
                  </a:cubicBezTo>
                  <a:lnTo>
                    <a:pt x="604" y="17"/>
                  </a:lnTo>
                  <a:cubicBezTo>
                    <a:pt x="547" y="0"/>
                    <a:pt x="465" y="20"/>
                    <a:pt x="423" y="62"/>
                  </a:cubicBezTo>
                  <a:lnTo>
                    <a:pt x="62" y="423"/>
                  </a:lnTo>
                  <a:cubicBezTo>
                    <a:pt x="20" y="465"/>
                    <a:pt x="0" y="546"/>
                    <a:pt x="19" y="603"/>
                  </a:cubicBezTo>
                  <a:lnTo>
                    <a:pt x="26" y="625"/>
                  </a:lnTo>
                  <a:cubicBezTo>
                    <a:pt x="45" y="682"/>
                    <a:pt x="94" y="763"/>
                    <a:pt x="137" y="805"/>
                  </a:cubicBezTo>
                  <a:lnTo>
                    <a:pt x="210" y="879"/>
                  </a:lnTo>
                  <a:cubicBezTo>
                    <a:pt x="195" y="931"/>
                    <a:pt x="204" y="984"/>
                    <a:pt x="241" y="1021"/>
                  </a:cubicBezTo>
                  <a:cubicBezTo>
                    <a:pt x="259" y="1039"/>
                    <a:pt x="282" y="1051"/>
                    <a:pt x="307" y="1056"/>
                  </a:cubicBezTo>
                  <a:cubicBezTo>
                    <a:pt x="238" y="1125"/>
                    <a:pt x="228" y="1224"/>
                    <a:pt x="286" y="1282"/>
                  </a:cubicBezTo>
                  <a:cubicBezTo>
                    <a:pt x="310" y="1306"/>
                    <a:pt x="344" y="1320"/>
                    <a:pt x="381" y="1320"/>
                  </a:cubicBezTo>
                  <a:cubicBezTo>
                    <a:pt x="398" y="1320"/>
                    <a:pt x="415" y="1316"/>
                    <a:pt x="433" y="1311"/>
                  </a:cubicBezTo>
                  <a:cubicBezTo>
                    <a:pt x="433" y="1347"/>
                    <a:pt x="446" y="1380"/>
                    <a:pt x="470" y="1404"/>
                  </a:cubicBezTo>
                  <a:cubicBezTo>
                    <a:pt x="494" y="1428"/>
                    <a:pt x="528" y="1442"/>
                    <a:pt x="565" y="1442"/>
                  </a:cubicBezTo>
                  <a:cubicBezTo>
                    <a:pt x="599" y="1442"/>
                    <a:pt x="634" y="1430"/>
                    <a:pt x="664" y="1410"/>
                  </a:cubicBezTo>
                  <a:cubicBezTo>
                    <a:pt x="669" y="1436"/>
                    <a:pt x="681" y="1461"/>
                    <a:pt x="700" y="1480"/>
                  </a:cubicBezTo>
                  <a:cubicBezTo>
                    <a:pt x="725" y="1504"/>
                    <a:pt x="758" y="1518"/>
                    <a:pt x="795" y="1518"/>
                  </a:cubicBezTo>
                  <a:cubicBezTo>
                    <a:pt x="841" y="1518"/>
                    <a:pt x="889" y="1496"/>
                    <a:pt x="926" y="1460"/>
                  </a:cubicBezTo>
                  <a:lnTo>
                    <a:pt x="946" y="1440"/>
                  </a:lnTo>
                  <a:cubicBezTo>
                    <a:pt x="969" y="1445"/>
                    <a:pt x="994" y="1442"/>
                    <a:pt x="1016" y="1429"/>
                  </a:cubicBezTo>
                  <a:lnTo>
                    <a:pt x="1029" y="1421"/>
                  </a:lnTo>
                  <a:cubicBezTo>
                    <a:pt x="1066" y="1398"/>
                    <a:pt x="1083" y="1354"/>
                    <a:pt x="1072" y="1314"/>
                  </a:cubicBezTo>
                  <a:lnTo>
                    <a:pt x="1082" y="1304"/>
                  </a:lnTo>
                  <a:cubicBezTo>
                    <a:pt x="1112" y="1328"/>
                    <a:pt x="1155" y="1332"/>
                    <a:pt x="1190" y="1311"/>
                  </a:cubicBezTo>
                  <a:lnTo>
                    <a:pt x="1203" y="1303"/>
                  </a:lnTo>
                  <a:cubicBezTo>
                    <a:pt x="1249" y="1276"/>
                    <a:pt x="1263" y="1217"/>
                    <a:pt x="1236" y="1172"/>
                  </a:cubicBezTo>
                  <a:lnTo>
                    <a:pt x="1228" y="1158"/>
                  </a:lnTo>
                  <a:lnTo>
                    <a:pt x="1238" y="1148"/>
                  </a:lnTo>
                  <a:cubicBezTo>
                    <a:pt x="1268" y="1167"/>
                    <a:pt x="1307" y="1169"/>
                    <a:pt x="1340" y="1150"/>
                  </a:cubicBezTo>
                  <a:lnTo>
                    <a:pt x="1353" y="1142"/>
                  </a:lnTo>
                  <a:cubicBezTo>
                    <a:pt x="1399" y="1115"/>
                    <a:pt x="1413" y="1056"/>
                    <a:pt x="1386" y="1010"/>
                  </a:cubicBezTo>
                  <a:lnTo>
                    <a:pt x="1382" y="1004"/>
                  </a:lnTo>
                  <a:lnTo>
                    <a:pt x="1395" y="991"/>
                  </a:lnTo>
                  <a:cubicBezTo>
                    <a:pt x="1424" y="1006"/>
                    <a:pt x="1460" y="1007"/>
                    <a:pt x="1490" y="989"/>
                  </a:cubicBezTo>
                  <a:lnTo>
                    <a:pt x="1504" y="981"/>
                  </a:lnTo>
                  <a:cubicBezTo>
                    <a:pt x="1549" y="954"/>
                    <a:pt x="1564" y="894"/>
                    <a:pt x="1536" y="849"/>
                  </a:cubicBezTo>
                  <a:lnTo>
                    <a:pt x="1528" y="835"/>
                  </a:lnTo>
                  <a:cubicBezTo>
                    <a:pt x="1551" y="798"/>
                    <a:pt x="1571" y="758"/>
                    <a:pt x="1582" y="724"/>
                  </a:cubicBezTo>
                  <a:lnTo>
                    <a:pt x="1589" y="703"/>
                  </a:lnTo>
                  <a:cubicBezTo>
                    <a:pt x="1615" y="622"/>
                    <a:pt x="1590" y="516"/>
                    <a:pt x="1530" y="456"/>
                  </a:cubicBezTo>
                  <a:close/>
                  <a:moveTo>
                    <a:pt x="1527" y="683"/>
                  </a:moveTo>
                  <a:lnTo>
                    <a:pt x="1527" y="683"/>
                  </a:lnTo>
                  <a:lnTo>
                    <a:pt x="1520" y="704"/>
                  </a:lnTo>
                  <a:cubicBezTo>
                    <a:pt x="1513" y="724"/>
                    <a:pt x="1503" y="748"/>
                    <a:pt x="1490" y="771"/>
                  </a:cubicBezTo>
                  <a:lnTo>
                    <a:pt x="1460" y="722"/>
                  </a:lnTo>
                  <a:cubicBezTo>
                    <a:pt x="1433" y="677"/>
                    <a:pt x="1374" y="662"/>
                    <a:pt x="1328" y="689"/>
                  </a:cubicBezTo>
                  <a:lnTo>
                    <a:pt x="1315" y="697"/>
                  </a:lnTo>
                  <a:cubicBezTo>
                    <a:pt x="1270" y="724"/>
                    <a:pt x="1255" y="784"/>
                    <a:pt x="1282" y="829"/>
                  </a:cubicBezTo>
                  <a:lnTo>
                    <a:pt x="1351" y="943"/>
                  </a:lnTo>
                  <a:lnTo>
                    <a:pt x="1348" y="946"/>
                  </a:lnTo>
                  <a:lnTo>
                    <a:pt x="1286" y="844"/>
                  </a:lnTo>
                  <a:cubicBezTo>
                    <a:pt x="1259" y="798"/>
                    <a:pt x="1200" y="783"/>
                    <a:pt x="1154" y="811"/>
                  </a:cubicBezTo>
                  <a:lnTo>
                    <a:pt x="1141" y="819"/>
                  </a:lnTo>
                  <a:cubicBezTo>
                    <a:pt x="1096" y="846"/>
                    <a:pt x="1081" y="905"/>
                    <a:pt x="1108" y="950"/>
                  </a:cubicBezTo>
                  <a:lnTo>
                    <a:pt x="1196" y="1097"/>
                  </a:lnTo>
                  <a:lnTo>
                    <a:pt x="1193" y="1100"/>
                  </a:lnTo>
                  <a:lnTo>
                    <a:pt x="1160" y="1044"/>
                  </a:lnTo>
                  <a:cubicBezTo>
                    <a:pt x="1133" y="999"/>
                    <a:pt x="1073" y="984"/>
                    <a:pt x="1028" y="1011"/>
                  </a:cubicBezTo>
                  <a:lnTo>
                    <a:pt x="1015" y="1020"/>
                  </a:lnTo>
                  <a:cubicBezTo>
                    <a:pt x="970" y="1047"/>
                    <a:pt x="955" y="1106"/>
                    <a:pt x="982" y="1151"/>
                  </a:cubicBezTo>
                  <a:lnTo>
                    <a:pt x="1042" y="1251"/>
                  </a:lnTo>
                  <a:lnTo>
                    <a:pt x="1040" y="1253"/>
                  </a:lnTo>
                  <a:lnTo>
                    <a:pt x="1029" y="1235"/>
                  </a:lnTo>
                  <a:cubicBezTo>
                    <a:pt x="1002" y="1189"/>
                    <a:pt x="943" y="1175"/>
                    <a:pt x="898" y="1202"/>
                  </a:cubicBezTo>
                  <a:lnTo>
                    <a:pt x="884" y="1210"/>
                  </a:lnTo>
                  <a:cubicBezTo>
                    <a:pt x="839" y="1237"/>
                    <a:pt x="824" y="1296"/>
                    <a:pt x="851" y="1341"/>
                  </a:cubicBezTo>
                  <a:lnTo>
                    <a:pt x="884" y="1396"/>
                  </a:lnTo>
                  <a:cubicBezTo>
                    <a:pt x="886" y="1399"/>
                    <a:pt x="888" y="1401"/>
                    <a:pt x="890" y="1404"/>
                  </a:cubicBezTo>
                  <a:lnTo>
                    <a:pt x="880" y="1414"/>
                  </a:lnTo>
                  <a:cubicBezTo>
                    <a:pt x="855" y="1439"/>
                    <a:pt x="823" y="1452"/>
                    <a:pt x="795" y="1452"/>
                  </a:cubicBezTo>
                  <a:cubicBezTo>
                    <a:pt x="776" y="1452"/>
                    <a:pt x="759" y="1447"/>
                    <a:pt x="746" y="1434"/>
                  </a:cubicBezTo>
                  <a:cubicBezTo>
                    <a:pt x="731" y="1418"/>
                    <a:pt x="725" y="1395"/>
                    <a:pt x="730" y="1370"/>
                  </a:cubicBezTo>
                  <a:cubicBezTo>
                    <a:pt x="732" y="1358"/>
                    <a:pt x="736" y="1346"/>
                    <a:pt x="742" y="1334"/>
                  </a:cubicBezTo>
                  <a:cubicBezTo>
                    <a:pt x="743" y="1333"/>
                    <a:pt x="744" y="1332"/>
                    <a:pt x="745" y="1330"/>
                  </a:cubicBezTo>
                  <a:cubicBezTo>
                    <a:pt x="747" y="1326"/>
                    <a:pt x="750" y="1321"/>
                    <a:pt x="753" y="1317"/>
                  </a:cubicBezTo>
                  <a:cubicBezTo>
                    <a:pt x="757" y="1311"/>
                    <a:pt x="762" y="1306"/>
                    <a:pt x="767" y="1300"/>
                  </a:cubicBezTo>
                  <a:lnTo>
                    <a:pt x="968" y="1100"/>
                  </a:lnTo>
                  <a:lnTo>
                    <a:pt x="928" y="1059"/>
                  </a:lnTo>
                  <a:lnTo>
                    <a:pt x="650" y="1337"/>
                  </a:lnTo>
                  <a:cubicBezTo>
                    <a:pt x="624" y="1363"/>
                    <a:pt x="593" y="1376"/>
                    <a:pt x="565" y="1376"/>
                  </a:cubicBezTo>
                  <a:cubicBezTo>
                    <a:pt x="546" y="1376"/>
                    <a:pt x="529" y="1370"/>
                    <a:pt x="516" y="1358"/>
                  </a:cubicBezTo>
                  <a:cubicBezTo>
                    <a:pt x="485" y="1327"/>
                    <a:pt x="495" y="1267"/>
                    <a:pt x="537" y="1224"/>
                  </a:cubicBezTo>
                  <a:lnTo>
                    <a:pt x="546" y="1215"/>
                  </a:lnTo>
                  <a:lnTo>
                    <a:pt x="553" y="1208"/>
                  </a:lnTo>
                  <a:lnTo>
                    <a:pt x="815" y="946"/>
                  </a:lnTo>
                  <a:lnTo>
                    <a:pt x="775" y="906"/>
                  </a:lnTo>
                  <a:lnTo>
                    <a:pt x="466" y="1215"/>
                  </a:lnTo>
                  <a:cubicBezTo>
                    <a:pt x="441" y="1240"/>
                    <a:pt x="409" y="1254"/>
                    <a:pt x="381" y="1254"/>
                  </a:cubicBezTo>
                  <a:cubicBezTo>
                    <a:pt x="362" y="1254"/>
                    <a:pt x="345" y="1248"/>
                    <a:pt x="332" y="1236"/>
                  </a:cubicBezTo>
                  <a:cubicBezTo>
                    <a:pt x="301" y="1205"/>
                    <a:pt x="311" y="1144"/>
                    <a:pt x="353" y="1102"/>
                  </a:cubicBezTo>
                  <a:lnTo>
                    <a:pt x="662" y="793"/>
                  </a:lnTo>
                  <a:lnTo>
                    <a:pt x="622" y="753"/>
                  </a:lnTo>
                  <a:lnTo>
                    <a:pt x="421" y="954"/>
                  </a:lnTo>
                  <a:cubicBezTo>
                    <a:pt x="395" y="979"/>
                    <a:pt x="363" y="993"/>
                    <a:pt x="335" y="993"/>
                  </a:cubicBezTo>
                  <a:cubicBezTo>
                    <a:pt x="317" y="993"/>
                    <a:pt x="300" y="987"/>
                    <a:pt x="287" y="975"/>
                  </a:cubicBezTo>
                  <a:cubicBezTo>
                    <a:pt x="277" y="965"/>
                    <a:pt x="272" y="952"/>
                    <a:pt x="270" y="939"/>
                  </a:cubicBezTo>
                  <a:cubicBezTo>
                    <a:pt x="268" y="928"/>
                    <a:pt x="269" y="916"/>
                    <a:pt x="272" y="904"/>
                  </a:cubicBezTo>
                  <a:cubicBezTo>
                    <a:pt x="272" y="903"/>
                    <a:pt x="272" y="901"/>
                    <a:pt x="273" y="900"/>
                  </a:cubicBezTo>
                  <a:cubicBezTo>
                    <a:pt x="274" y="897"/>
                    <a:pt x="275" y="894"/>
                    <a:pt x="276" y="890"/>
                  </a:cubicBezTo>
                  <a:cubicBezTo>
                    <a:pt x="277" y="886"/>
                    <a:pt x="279" y="882"/>
                    <a:pt x="281" y="878"/>
                  </a:cubicBezTo>
                  <a:cubicBezTo>
                    <a:pt x="282" y="876"/>
                    <a:pt x="283" y="874"/>
                    <a:pt x="284" y="872"/>
                  </a:cubicBezTo>
                  <a:cubicBezTo>
                    <a:pt x="287" y="868"/>
                    <a:pt x="289" y="864"/>
                    <a:pt x="292" y="860"/>
                  </a:cubicBezTo>
                  <a:cubicBezTo>
                    <a:pt x="293" y="859"/>
                    <a:pt x="294" y="857"/>
                    <a:pt x="295" y="856"/>
                  </a:cubicBezTo>
                  <a:cubicBezTo>
                    <a:pt x="299" y="851"/>
                    <a:pt x="303" y="846"/>
                    <a:pt x="307" y="841"/>
                  </a:cubicBezTo>
                  <a:lnTo>
                    <a:pt x="509" y="640"/>
                  </a:lnTo>
                  <a:lnTo>
                    <a:pt x="489" y="621"/>
                  </a:lnTo>
                  <a:cubicBezTo>
                    <a:pt x="479" y="611"/>
                    <a:pt x="471" y="599"/>
                    <a:pt x="466" y="586"/>
                  </a:cubicBezTo>
                  <a:lnTo>
                    <a:pt x="343" y="655"/>
                  </a:lnTo>
                  <a:cubicBezTo>
                    <a:pt x="325" y="666"/>
                    <a:pt x="304" y="671"/>
                    <a:pt x="284" y="671"/>
                  </a:cubicBezTo>
                  <a:cubicBezTo>
                    <a:pt x="248" y="671"/>
                    <a:pt x="214" y="654"/>
                    <a:pt x="195" y="625"/>
                  </a:cubicBezTo>
                  <a:cubicBezTo>
                    <a:pt x="165" y="578"/>
                    <a:pt x="184" y="516"/>
                    <a:pt x="236" y="487"/>
                  </a:cubicBezTo>
                  <a:lnTo>
                    <a:pt x="595" y="284"/>
                  </a:lnTo>
                  <a:cubicBezTo>
                    <a:pt x="606" y="298"/>
                    <a:pt x="620" y="311"/>
                    <a:pt x="636" y="322"/>
                  </a:cubicBezTo>
                  <a:lnTo>
                    <a:pt x="871" y="477"/>
                  </a:lnTo>
                  <a:cubicBezTo>
                    <a:pt x="941" y="524"/>
                    <a:pt x="1032" y="511"/>
                    <a:pt x="1073" y="449"/>
                  </a:cubicBezTo>
                  <a:cubicBezTo>
                    <a:pt x="1114" y="387"/>
                    <a:pt x="1091" y="298"/>
                    <a:pt x="1021" y="251"/>
                  </a:cubicBezTo>
                  <a:lnTo>
                    <a:pt x="848" y="137"/>
                  </a:lnTo>
                  <a:cubicBezTo>
                    <a:pt x="875" y="121"/>
                    <a:pt x="903" y="109"/>
                    <a:pt x="927" y="101"/>
                  </a:cubicBezTo>
                  <a:lnTo>
                    <a:pt x="942" y="96"/>
                  </a:lnTo>
                  <a:cubicBezTo>
                    <a:pt x="956" y="92"/>
                    <a:pt x="972" y="90"/>
                    <a:pt x="988" y="90"/>
                  </a:cubicBezTo>
                  <a:cubicBezTo>
                    <a:pt x="1037" y="90"/>
                    <a:pt x="1091" y="109"/>
                    <a:pt x="1123" y="141"/>
                  </a:cubicBezTo>
                  <a:lnTo>
                    <a:pt x="1484" y="502"/>
                  </a:lnTo>
                  <a:cubicBezTo>
                    <a:pt x="1526" y="544"/>
                    <a:pt x="1545" y="625"/>
                    <a:pt x="1527" y="68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1519759" y="5082567"/>
            <a:ext cx="1591015" cy="461665"/>
          </a:xfrm>
          <a:prstGeom prst="rect">
            <a:avLst/>
          </a:prstGeom>
          <a:solidFill>
            <a:srgbClr val="0A418B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2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成果说明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4916896" y="1848908"/>
            <a:ext cx="6215561" cy="1061825"/>
            <a:chOff x="4916896" y="1848908"/>
            <a:chExt cx="6215561" cy="1061825"/>
          </a:xfrm>
        </p:grpSpPr>
        <p:sp>
          <p:nvSpPr>
            <p:cNvPr id="28" name="矩形 27"/>
            <p:cNvSpPr/>
            <p:nvPr/>
          </p:nvSpPr>
          <p:spPr>
            <a:xfrm>
              <a:off x="5877132" y="1848908"/>
              <a:ext cx="5255325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" name="组合 1"/>
            <p:cNvGrpSpPr/>
            <p:nvPr/>
          </p:nvGrpSpPr>
          <p:grpSpPr>
            <a:xfrm>
              <a:off x="4916896" y="2095648"/>
              <a:ext cx="621846" cy="621846"/>
              <a:chOff x="4916896" y="2095648"/>
              <a:chExt cx="621846" cy="621846"/>
            </a:xfrm>
          </p:grpSpPr>
          <p:sp>
            <p:nvSpPr>
              <p:cNvPr id="25" name="椭圆 24"/>
              <p:cNvSpPr/>
              <p:nvPr/>
            </p:nvSpPr>
            <p:spPr>
              <a:xfrm>
                <a:off x="4916896" y="2095648"/>
                <a:ext cx="621846" cy="621846"/>
              </a:xfrm>
              <a:prstGeom prst="ellips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5040909" y="2178015"/>
                <a:ext cx="3738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1</a:t>
                </a:r>
                <a:endParaRPr lang="de-DE" altLang="zh-CN" sz="2400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5" name="组合 14"/>
          <p:cNvGrpSpPr/>
          <p:nvPr/>
        </p:nvGrpSpPr>
        <p:grpSpPr>
          <a:xfrm>
            <a:off x="4916896" y="3174270"/>
            <a:ext cx="6215561" cy="1061825"/>
            <a:chOff x="4916896" y="3174270"/>
            <a:chExt cx="6215561" cy="1061825"/>
          </a:xfrm>
        </p:grpSpPr>
        <p:sp>
          <p:nvSpPr>
            <p:cNvPr id="29" name="矩形 28"/>
            <p:cNvSpPr/>
            <p:nvPr/>
          </p:nvSpPr>
          <p:spPr>
            <a:xfrm>
              <a:off x="5877133" y="3174270"/>
              <a:ext cx="5255324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4" name="组合 13"/>
            <p:cNvGrpSpPr/>
            <p:nvPr/>
          </p:nvGrpSpPr>
          <p:grpSpPr>
            <a:xfrm>
              <a:off x="4916896" y="3394260"/>
              <a:ext cx="621846" cy="621846"/>
              <a:chOff x="4916896" y="3394260"/>
              <a:chExt cx="621846" cy="621846"/>
            </a:xfrm>
          </p:grpSpPr>
          <p:sp>
            <p:nvSpPr>
              <p:cNvPr id="26" name="椭圆 25"/>
              <p:cNvSpPr/>
              <p:nvPr/>
            </p:nvSpPr>
            <p:spPr>
              <a:xfrm>
                <a:off x="4916896" y="3394260"/>
                <a:ext cx="621846" cy="621846"/>
              </a:xfrm>
              <a:prstGeom prst="ellipse">
                <a:avLst/>
              </a:prstGeom>
              <a:solidFill>
                <a:srgbClr val="3E41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/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5040909" y="3476355"/>
                <a:ext cx="37382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400" b="1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2</a:t>
                </a:r>
                <a:endParaRPr lang="de-DE" altLang="zh-CN" sz="2400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16" name="组合 15"/>
          <p:cNvGrpSpPr/>
          <p:nvPr/>
        </p:nvGrpSpPr>
        <p:grpSpPr>
          <a:xfrm>
            <a:off x="4916896" y="4554977"/>
            <a:ext cx="6215561" cy="1023738"/>
            <a:chOff x="4916896" y="4554977"/>
            <a:chExt cx="6215561" cy="1023738"/>
          </a:xfrm>
        </p:grpSpPr>
        <p:sp>
          <p:nvSpPr>
            <p:cNvPr id="27" name="椭圆 26"/>
            <p:cNvSpPr/>
            <p:nvPr/>
          </p:nvSpPr>
          <p:spPr>
            <a:xfrm>
              <a:off x="4916896" y="4774967"/>
              <a:ext cx="621846" cy="621846"/>
            </a:xfrm>
            <a:prstGeom prst="ellipse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5877133" y="4554977"/>
              <a:ext cx="5255324" cy="1023738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论文就是用来进行科学研究和描述科研成果的文章，简称之为论文。它既是探讨问题进行科学研究的一种手段，又是描述科研成果进行学术交流的一种工具。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5055423" y="4866248"/>
              <a:ext cx="37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400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de-DE" altLang="zh-CN" sz="2400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0" y="491621"/>
            <a:ext cx="800100" cy="1851530"/>
            <a:chOff x="11571416" y="3959358"/>
            <a:chExt cx="620584" cy="1723139"/>
          </a:xfrm>
        </p:grpSpPr>
        <p:sp>
          <p:nvSpPr>
            <p:cNvPr id="13" name="矩形 12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6" name="TextBox 12"/>
          <p:cNvSpPr txBox="1"/>
          <p:nvPr/>
        </p:nvSpPr>
        <p:spPr>
          <a:xfrm>
            <a:off x="988774" y="447872"/>
            <a:ext cx="618968" cy="1939025"/>
          </a:xfrm>
          <a:prstGeom prst="rect">
            <a:avLst/>
          </a:prstGeom>
          <a:noFill/>
        </p:spPr>
        <p:txBody>
          <a:bodyPr wrap="square" lIns="91472" tIns="45736" rIns="91472" bIns="45736" rtlCol="0" anchor="ctr">
            <a:spAutoFit/>
          </a:bodyPr>
          <a:lstStyle>
            <a:defPPr>
              <a:defRPr lang="zh-CN"/>
            </a:defPPr>
            <a:lvl1pPr algn="ctr">
              <a:defRPr sz="6000" b="1">
                <a:gradFill>
                  <a:gsLst>
                    <a:gs pos="0">
                      <a:schemeClr val="bg1">
                        <a:shade val="30000"/>
                        <a:satMod val="115000"/>
                      </a:schemeClr>
                    </a:gs>
                    <a:gs pos="50000">
                      <a:schemeClr val="bg1">
                        <a:shade val="67500"/>
                        <a:satMod val="115000"/>
                      </a:schemeClr>
                    </a:gs>
                    <a:gs pos="100000">
                      <a:schemeClr val="bg1">
                        <a:shade val="100000"/>
                        <a:satMod val="115000"/>
                      </a:schemeClr>
                    </a:gs>
                  </a:gsLst>
                  <a:lin ang="16200000" scaled="1"/>
                </a:gra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pPr algn="r"/>
            <a:r>
              <a:rPr lang="zh-CN" altLang="en-US" dirty="0">
                <a:solidFill>
                  <a:srgbClr val="3E4150"/>
                </a:solidFill>
              </a:rPr>
              <a:t>目录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3696401" y="1493584"/>
            <a:ext cx="1053495" cy="1436009"/>
            <a:chOff x="4989896" y="1417384"/>
            <a:chExt cx="1053495" cy="1436009"/>
          </a:xfrm>
        </p:grpSpPr>
        <p:sp>
          <p:nvSpPr>
            <p:cNvPr id="19" name="矩形 18"/>
            <p:cNvSpPr/>
            <p:nvPr/>
          </p:nvSpPr>
          <p:spPr>
            <a:xfrm>
              <a:off x="4989896" y="2484061"/>
              <a:ext cx="10534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01  </a:t>
              </a:r>
              <a:r>
                <a:rPr lang="zh-CN" altLang="en-US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绪论</a:t>
              </a:r>
              <a:endParaRPr lang="zh-CN" altLang="zh-CN" sz="1800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43" name="组合 42"/>
            <p:cNvGrpSpPr/>
            <p:nvPr/>
          </p:nvGrpSpPr>
          <p:grpSpPr>
            <a:xfrm>
              <a:off x="5073712" y="1417384"/>
              <a:ext cx="886626" cy="889770"/>
              <a:chOff x="3379329" y="1833532"/>
              <a:chExt cx="886626" cy="889770"/>
            </a:xfrm>
          </p:grpSpPr>
          <p:sp>
            <p:nvSpPr>
              <p:cNvPr id="21" name="Oval 5"/>
              <p:cNvSpPr>
                <a:spLocks noChangeArrowheads="1"/>
              </p:cNvSpPr>
              <p:nvPr/>
            </p:nvSpPr>
            <p:spPr bwMode="auto">
              <a:xfrm>
                <a:off x="3379329" y="1833532"/>
                <a:ext cx="886626" cy="889770"/>
              </a:xfrm>
              <a:prstGeom prst="ellipse">
                <a:avLst/>
              </a:prstGeom>
              <a:solidFill>
                <a:srgbClr val="3E4150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3" name="Freeform 28"/>
              <p:cNvSpPr>
                <a:spLocks noEditPoints="1"/>
              </p:cNvSpPr>
              <p:nvPr/>
            </p:nvSpPr>
            <p:spPr bwMode="auto">
              <a:xfrm>
                <a:off x="3552462" y="2057401"/>
                <a:ext cx="540879" cy="406399"/>
              </a:xfrm>
              <a:custGeom>
                <a:avLst/>
                <a:gdLst>
                  <a:gd name="T0" fmla="*/ 40 w 192"/>
                  <a:gd name="T1" fmla="*/ 118 h 144"/>
                  <a:gd name="T2" fmla="*/ 40 w 192"/>
                  <a:gd name="T3" fmla="*/ 118 h 144"/>
                  <a:gd name="T4" fmla="*/ 56 w 192"/>
                  <a:gd name="T5" fmla="*/ 116 h 144"/>
                  <a:gd name="T6" fmla="*/ 97 w 192"/>
                  <a:gd name="T7" fmla="*/ 137 h 144"/>
                  <a:gd name="T8" fmla="*/ 99 w 192"/>
                  <a:gd name="T9" fmla="*/ 137 h 144"/>
                  <a:gd name="T10" fmla="*/ 140 w 192"/>
                  <a:gd name="T11" fmla="*/ 116 h 144"/>
                  <a:gd name="T12" fmla="*/ 156 w 192"/>
                  <a:gd name="T13" fmla="*/ 118 h 144"/>
                  <a:gd name="T14" fmla="*/ 156 w 192"/>
                  <a:gd name="T15" fmla="*/ 118 h 144"/>
                  <a:gd name="T16" fmla="*/ 156 w 192"/>
                  <a:gd name="T17" fmla="*/ 70 h 144"/>
                  <a:gd name="T18" fmla="*/ 96 w 192"/>
                  <a:gd name="T19" fmla="*/ 98 h 144"/>
                  <a:gd name="T20" fmla="*/ 40 w 192"/>
                  <a:gd name="T21" fmla="*/ 72 h 144"/>
                  <a:gd name="T22" fmla="*/ 40 w 192"/>
                  <a:gd name="T23" fmla="*/ 118 h 144"/>
                  <a:gd name="T24" fmla="*/ 96 w 192"/>
                  <a:gd name="T25" fmla="*/ 0 h 144"/>
                  <a:gd name="T26" fmla="*/ 0 w 192"/>
                  <a:gd name="T27" fmla="*/ 44 h 144"/>
                  <a:gd name="T28" fmla="*/ 96 w 192"/>
                  <a:gd name="T29" fmla="*/ 88 h 144"/>
                  <a:gd name="T30" fmla="*/ 192 w 192"/>
                  <a:gd name="T31" fmla="*/ 44 h 144"/>
                  <a:gd name="T32" fmla="*/ 96 w 192"/>
                  <a:gd name="T33" fmla="*/ 0 h 144"/>
                  <a:gd name="T34" fmla="*/ 8 w 192"/>
                  <a:gd name="T35" fmla="*/ 56 h 144"/>
                  <a:gd name="T36" fmla="*/ 4 w 192"/>
                  <a:gd name="T37" fmla="*/ 104 h 144"/>
                  <a:gd name="T38" fmla="*/ 12 w 192"/>
                  <a:gd name="T39" fmla="*/ 104 h 144"/>
                  <a:gd name="T40" fmla="*/ 12 w 192"/>
                  <a:gd name="T41" fmla="*/ 58 h 144"/>
                  <a:gd name="T42" fmla="*/ 8 w 192"/>
                  <a:gd name="T43" fmla="*/ 56 h 144"/>
                  <a:gd name="T44" fmla="*/ 16 w 192"/>
                  <a:gd name="T45" fmla="*/ 144 h 144"/>
                  <a:gd name="T46" fmla="*/ 9 w 192"/>
                  <a:gd name="T47" fmla="*/ 124 h 144"/>
                  <a:gd name="T48" fmla="*/ 16 w 192"/>
                  <a:gd name="T49" fmla="*/ 116 h 144"/>
                  <a:gd name="T50" fmla="*/ 8 w 192"/>
                  <a:gd name="T51" fmla="*/ 108 h 144"/>
                  <a:gd name="T52" fmla="*/ 0 w 192"/>
                  <a:gd name="T53" fmla="*/ 116 h 144"/>
                  <a:gd name="T54" fmla="*/ 7 w 192"/>
                  <a:gd name="T55" fmla="*/ 124 h 144"/>
                  <a:gd name="T56" fmla="*/ 0 w 192"/>
                  <a:gd name="T57" fmla="*/ 144 h 144"/>
                  <a:gd name="T58" fmla="*/ 16 w 192"/>
                  <a:gd name="T59" fmla="*/ 144 h 1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92" h="144">
                    <a:moveTo>
                      <a:pt x="40" y="118"/>
                    </a:moveTo>
                    <a:cubicBezTo>
                      <a:pt x="40" y="118"/>
                      <a:pt x="40" y="118"/>
                      <a:pt x="40" y="118"/>
                    </a:cubicBezTo>
                    <a:cubicBezTo>
                      <a:pt x="45" y="116"/>
                      <a:pt x="50" y="116"/>
                      <a:pt x="56" y="116"/>
                    </a:cubicBezTo>
                    <a:cubicBezTo>
                      <a:pt x="72" y="116"/>
                      <a:pt x="91" y="127"/>
                      <a:pt x="97" y="137"/>
                    </a:cubicBezTo>
                    <a:cubicBezTo>
                      <a:pt x="99" y="137"/>
                      <a:pt x="99" y="137"/>
                      <a:pt x="99" y="137"/>
                    </a:cubicBezTo>
                    <a:cubicBezTo>
                      <a:pt x="105" y="127"/>
                      <a:pt x="123" y="116"/>
                      <a:pt x="140" y="116"/>
                    </a:cubicBezTo>
                    <a:cubicBezTo>
                      <a:pt x="145" y="116"/>
                      <a:pt x="151" y="116"/>
                      <a:pt x="156" y="118"/>
                    </a:cubicBezTo>
                    <a:cubicBezTo>
                      <a:pt x="156" y="118"/>
                      <a:pt x="156" y="118"/>
                      <a:pt x="156" y="118"/>
                    </a:cubicBezTo>
                    <a:cubicBezTo>
                      <a:pt x="156" y="70"/>
                      <a:pt x="156" y="70"/>
                      <a:pt x="156" y="70"/>
                    </a:cubicBezTo>
                    <a:cubicBezTo>
                      <a:pt x="96" y="98"/>
                      <a:pt x="96" y="98"/>
                      <a:pt x="96" y="98"/>
                    </a:cubicBezTo>
                    <a:cubicBezTo>
                      <a:pt x="40" y="72"/>
                      <a:pt x="40" y="72"/>
                      <a:pt x="40" y="72"/>
                    </a:cubicBezTo>
                    <a:lnTo>
                      <a:pt x="40" y="118"/>
                    </a:lnTo>
                    <a:close/>
                    <a:moveTo>
                      <a:pt x="96" y="0"/>
                    </a:moveTo>
                    <a:cubicBezTo>
                      <a:pt x="0" y="44"/>
                      <a:pt x="0" y="44"/>
                      <a:pt x="0" y="44"/>
                    </a:cubicBezTo>
                    <a:cubicBezTo>
                      <a:pt x="96" y="88"/>
                      <a:pt x="96" y="88"/>
                      <a:pt x="96" y="88"/>
                    </a:cubicBezTo>
                    <a:cubicBezTo>
                      <a:pt x="192" y="44"/>
                      <a:pt x="192" y="44"/>
                      <a:pt x="192" y="44"/>
                    </a:cubicBezTo>
                    <a:lnTo>
                      <a:pt x="96" y="0"/>
                    </a:lnTo>
                    <a:close/>
                    <a:moveTo>
                      <a:pt x="8" y="56"/>
                    </a:moveTo>
                    <a:cubicBezTo>
                      <a:pt x="4" y="104"/>
                      <a:pt x="4" y="104"/>
                      <a:pt x="4" y="104"/>
                    </a:cubicBezTo>
                    <a:cubicBezTo>
                      <a:pt x="12" y="104"/>
                      <a:pt x="12" y="104"/>
                      <a:pt x="12" y="104"/>
                    </a:cubicBezTo>
                    <a:cubicBezTo>
                      <a:pt x="12" y="58"/>
                      <a:pt x="12" y="58"/>
                      <a:pt x="12" y="58"/>
                    </a:cubicBezTo>
                    <a:lnTo>
                      <a:pt x="8" y="56"/>
                    </a:lnTo>
                    <a:close/>
                    <a:moveTo>
                      <a:pt x="16" y="144"/>
                    </a:moveTo>
                    <a:cubicBezTo>
                      <a:pt x="9" y="124"/>
                      <a:pt x="9" y="124"/>
                      <a:pt x="9" y="124"/>
                    </a:cubicBezTo>
                    <a:cubicBezTo>
                      <a:pt x="13" y="123"/>
                      <a:pt x="16" y="120"/>
                      <a:pt x="16" y="116"/>
                    </a:cubicBezTo>
                    <a:cubicBezTo>
                      <a:pt x="16" y="111"/>
                      <a:pt x="12" y="108"/>
                      <a:pt x="8" y="108"/>
                    </a:cubicBezTo>
                    <a:cubicBezTo>
                      <a:pt x="3" y="108"/>
                      <a:pt x="0" y="111"/>
                      <a:pt x="0" y="116"/>
                    </a:cubicBezTo>
                    <a:cubicBezTo>
                      <a:pt x="0" y="120"/>
                      <a:pt x="3" y="123"/>
                      <a:pt x="7" y="124"/>
                    </a:cubicBezTo>
                    <a:cubicBezTo>
                      <a:pt x="0" y="144"/>
                      <a:pt x="0" y="144"/>
                      <a:pt x="0" y="144"/>
                    </a:cubicBezTo>
                    <a:lnTo>
                      <a:pt x="16" y="144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</p:grpSp>
      </p:grpSp>
      <p:grpSp>
        <p:nvGrpSpPr>
          <p:cNvPr id="4" name="组合 3"/>
          <p:cNvGrpSpPr/>
          <p:nvPr/>
        </p:nvGrpSpPr>
        <p:grpSpPr>
          <a:xfrm>
            <a:off x="5852866" y="1417384"/>
            <a:ext cx="1477029" cy="1703944"/>
            <a:chOff x="6673921" y="1417384"/>
            <a:chExt cx="1477029" cy="1703944"/>
          </a:xfrm>
        </p:grpSpPr>
        <p:grpSp>
          <p:nvGrpSpPr>
            <p:cNvPr id="44" name="组合 43"/>
            <p:cNvGrpSpPr/>
            <p:nvPr/>
          </p:nvGrpSpPr>
          <p:grpSpPr>
            <a:xfrm>
              <a:off x="7007223" y="1417384"/>
              <a:ext cx="886626" cy="889770"/>
              <a:chOff x="5312840" y="1833532"/>
              <a:chExt cx="886626" cy="889770"/>
            </a:xfrm>
          </p:grpSpPr>
          <p:sp>
            <p:nvSpPr>
              <p:cNvPr id="26" name="Oval 5"/>
              <p:cNvSpPr>
                <a:spLocks noChangeArrowheads="1"/>
              </p:cNvSpPr>
              <p:nvPr/>
            </p:nvSpPr>
            <p:spPr bwMode="auto">
              <a:xfrm>
                <a:off x="5312840" y="1833532"/>
                <a:ext cx="886626" cy="889770"/>
              </a:xfrm>
              <a:prstGeom prst="ellipse">
                <a:avLst/>
              </a:prstGeom>
              <a:solidFill>
                <a:srgbClr val="3E4150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5" name="Freeform 12"/>
              <p:cNvSpPr>
                <a:spLocks noEditPoints="1"/>
              </p:cNvSpPr>
              <p:nvPr/>
            </p:nvSpPr>
            <p:spPr bwMode="auto">
              <a:xfrm flipH="1">
                <a:off x="5536953" y="2010750"/>
                <a:ext cx="495551" cy="529650"/>
              </a:xfrm>
              <a:custGeom>
                <a:avLst/>
                <a:gdLst>
                  <a:gd name="T0" fmla="*/ 127 w 358"/>
                  <a:gd name="T1" fmla="*/ 292 h 382"/>
                  <a:gd name="T2" fmla="*/ 322 w 358"/>
                  <a:gd name="T3" fmla="*/ 63 h 382"/>
                  <a:gd name="T4" fmla="*/ 333 w 358"/>
                  <a:gd name="T5" fmla="*/ 113 h 382"/>
                  <a:gd name="T6" fmla="*/ 336 w 358"/>
                  <a:gd name="T7" fmla="*/ 178 h 382"/>
                  <a:gd name="T8" fmla="*/ 338 w 358"/>
                  <a:gd name="T9" fmla="*/ 245 h 382"/>
                  <a:gd name="T10" fmla="*/ 321 w 358"/>
                  <a:gd name="T11" fmla="*/ 314 h 382"/>
                  <a:gd name="T12" fmla="*/ 271 w 358"/>
                  <a:gd name="T13" fmla="*/ 382 h 382"/>
                  <a:gd name="T14" fmla="*/ 172 w 358"/>
                  <a:gd name="T15" fmla="*/ 226 h 382"/>
                  <a:gd name="T16" fmla="*/ 123 w 358"/>
                  <a:gd name="T17" fmla="*/ 197 h 382"/>
                  <a:gd name="T18" fmla="*/ 125 w 358"/>
                  <a:gd name="T19" fmla="*/ 208 h 382"/>
                  <a:gd name="T20" fmla="*/ 174 w 358"/>
                  <a:gd name="T21" fmla="*/ 236 h 382"/>
                  <a:gd name="T22" fmla="*/ 172 w 358"/>
                  <a:gd name="T23" fmla="*/ 226 h 382"/>
                  <a:gd name="T24" fmla="*/ 288 w 358"/>
                  <a:gd name="T25" fmla="*/ 136 h 382"/>
                  <a:gd name="T26" fmla="*/ 263 w 358"/>
                  <a:gd name="T27" fmla="*/ 125 h 382"/>
                  <a:gd name="T28" fmla="*/ 171 w 358"/>
                  <a:gd name="T29" fmla="*/ 70 h 382"/>
                  <a:gd name="T30" fmla="*/ 148 w 358"/>
                  <a:gd name="T31" fmla="*/ 54 h 382"/>
                  <a:gd name="T32" fmla="*/ 171 w 358"/>
                  <a:gd name="T33" fmla="*/ 70 h 382"/>
                  <a:gd name="T34" fmla="*/ 204 w 358"/>
                  <a:gd name="T35" fmla="*/ 39 h 382"/>
                  <a:gd name="T36" fmla="*/ 193 w 358"/>
                  <a:gd name="T37" fmla="*/ 64 h 382"/>
                  <a:gd name="T38" fmla="*/ 258 w 358"/>
                  <a:gd name="T39" fmla="*/ 103 h 382"/>
                  <a:gd name="T40" fmla="*/ 274 w 358"/>
                  <a:gd name="T41" fmla="*/ 80 h 382"/>
                  <a:gd name="T42" fmla="*/ 258 w 358"/>
                  <a:gd name="T43" fmla="*/ 103 h 382"/>
                  <a:gd name="T44" fmla="*/ 249 w 358"/>
                  <a:gd name="T45" fmla="*/ 55 h 382"/>
                  <a:gd name="T46" fmla="*/ 226 w 358"/>
                  <a:gd name="T47" fmla="*/ 71 h 382"/>
                  <a:gd name="T48" fmla="*/ 182 w 358"/>
                  <a:gd name="T49" fmla="*/ 209 h 382"/>
                  <a:gd name="T50" fmla="*/ 133 w 358"/>
                  <a:gd name="T51" fmla="*/ 180 h 382"/>
                  <a:gd name="T52" fmla="*/ 135 w 358"/>
                  <a:gd name="T53" fmla="*/ 190 h 382"/>
                  <a:gd name="T54" fmla="*/ 184 w 358"/>
                  <a:gd name="T55" fmla="*/ 219 h 382"/>
                  <a:gd name="T56" fmla="*/ 182 w 358"/>
                  <a:gd name="T57" fmla="*/ 209 h 382"/>
                  <a:gd name="T58" fmla="*/ 157 w 358"/>
                  <a:gd name="T59" fmla="*/ 104 h 382"/>
                  <a:gd name="T60" fmla="*/ 186 w 358"/>
                  <a:gd name="T61" fmla="*/ 195 h 382"/>
                  <a:gd name="T62" fmla="*/ 222 w 358"/>
                  <a:gd name="T63" fmla="*/ 90 h 382"/>
                  <a:gd name="T64" fmla="*/ 136 w 358"/>
                  <a:gd name="T65" fmla="*/ 238 h 382"/>
                  <a:gd name="T66" fmla="*/ 129 w 358"/>
                  <a:gd name="T67" fmla="*/ 216 h 3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58" h="382">
                    <a:moveTo>
                      <a:pt x="131" y="382"/>
                    </a:moveTo>
                    <a:cubicBezTo>
                      <a:pt x="135" y="352"/>
                      <a:pt x="135" y="320"/>
                      <a:pt x="127" y="292"/>
                    </a:cubicBezTo>
                    <a:cubicBezTo>
                      <a:pt x="0" y="220"/>
                      <a:pt x="33" y="56"/>
                      <a:pt x="140" y="23"/>
                    </a:cubicBezTo>
                    <a:cubicBezTo>
                      <a:pt x="196" y="0"/>
                      <a:pt x="272" y="14"/>
                      <a:pt x="322" y="63"/>
                    </a:cubicBezTo>
                    <a:cubicBezTo>
                      <a:pt x="358" y="99"/>
                      <a:pt x="340" y="109"/>
                      <a:pt x="340" y="109"/>
                    </a:cubicBezTo>
                    <a:cubicBezTo>
                      <a:pt x="333" y="113"/>
                      <a:pt x="333" y="113"/>
                      <a:pt x="333" y="113"/>
                    </a:cubicBezTo>
                    <a:cubicBezTo>
                      <a:pt x="337" y="130"/>
                      <a:pt x="345" y="162"/>
                      <a:pt x="344" y="166"/>
                    </a:cubicBezTo>
                    <a:cubicBezTo>
                      <a:pt x="342" y="172"/>
                      <a:pt x="336" y="178"/>
                      <a:pt x="336" y="178"/>
                    </a:cubicBezTo>
                    <a:cubicBezTo>
                      <a:pt x="354" y="239"/>
                      <a:pt x="354" y="239"/>
                      <a:pt x="354" y="239"/>
                    </a:cubicBezTo>
                    <a:cubicBezTo>
                      <a:pt x="338" y="245"/>
                      <a:pt x="338" y="245"/>
                      <a:pt x="338" y="245"/>
                    </a:cubicBezTo>
                    <a:cubicBezTo>
                      <a:pt x="341" y="265"/>
                      <a:pt x="343" y="281"/>
                      <a:pt x="341" y="300"/>
                    </a:cubicBezTo>
                    <a:cubicBezTo>
                      <a:pt x="341" y="304"/>
                      <a:pt x="330" y="313"/>
                      <a:pt x="321" y="314"/>
                    </a:cubicBezTo>
                    <a:cubicBezTo>
                      <a:pt x="267" y="317"/>
                      <a:pt x="267" y="317"/>
                      <a:pt x="267" y="317"/>
                    </a:cubicBezTo>
                    <a:cubicBezTo>
                      <a:pt x="271" y="382"/>
                      <a:pt x="271" y="382"/>
                      <a:pt x="271" y="382"/>
                    </a:cubicBezTo>
                    <a:cubicBezTo>
                      <a:pt x="131" y="382"/>
                      <a:pt x="131" y="382"/>
                      <a:pt x="131" y="382"/>
                    </a:cubicBezTo>
                    <a:close/>
                    <a:moveTo>
                      <a:pt x="172" y="226"/>
                    </a:moveTo>
                    <a:cubicBezTo>
                      <a:pt x="132" y="196"/>
                      <a:pt x="132" y="196"/>
                      <a:pt x="132" y="196"/>
                    </a:cubicBezTo>
                    <a:cubicBezTo>
                      <a:pt x="129" y="193"/>
                      <a:pt x="125" y="194"/>
                      <a:pt x="123" y="197"/>
                    </a:cubicBezTo>
                    <a:cubicBezTo>
                      <a:pt x="123" y="197"/>
                      <a:pt x="123" y="197"/>
                      <a:pt x="123" y="197"/>
                    </a:cubicBezTo>
                    <a:cubicBezTo>
                      <a:pt x="121" y="201"/>
                      <a:pt x="122" y="205"/>
                      <a:pt x="125" y="208"/>
                    </a:cubicBezTo>
                    <a:cubicBezTo>
                      <a:pt x="165" y="238"/>
                      <a:pt x="165" y="238"/>
                      <a:pt x="165" y="238"/>
                    </a:cubicBezTo>
                    <a:cubicBezTo>
                      <a:pt x="168" y="240"/>
                      <a:pt x="172" y="239"/>
                      <a:pt x="174" y="236"/>
                    </a:cubicBezTo>
                    <a:cubicBezTo>
                      <a:pt x="174" y="236"/>
                      <a:pt x="174" y="236"/>
                      <a:pt x="174" y="236"/>
                    </a:cubicBezTo>
                    <a:cubicBezTo>
                      <a:pt x="176" y="233"/>
                      <a:pt x="175" y="228"/>
                      <a:pt x="172" y="226"/>
                    </a:cubicBezTo>
                    <a:close/>
                    <a:moveTo>
                      <a:pt x="263" y="136"/>
                    </a:moveTo>
                    <a:cubicBezTo>
                      <a:pt x="288" y="136"/>
                      <a:pt x="288" y="136"/>
                      <a:pt x="288" y="136"/>
                    </a:cubicBezTo>
                    <a:cubicBezTo>
                      <a:pt x="288" y="125"/>
                      <a:pt x="288" y="125"/>
                      <a:pt x="288" y="125"/>
                    </a:cubicBezTo>
                    <a:cubicBezTo>
                      <a:pt x="263" y="125"/>
                      <a:pt x="263" y="125"/>
                      <a:pt x="263" y="125"/>
                    </a:cubicBezTo>
                    <a:cubicBezTo>
                      <a:pt x="263" y="136"/>
                      <a:pt x="263" y="136"/>
                      <a:pt x="263" y="136"/>
                    </a:cubicBezTo>
                    <a:close/>
                    <a:moveTo>
                      <a:pt x="171" y="70"/>
                    </a:moveTo>
                    <a:cubicBezTo>
                      <a:pt x="158" y="48"/>
                      <a:pt x="158" y="48"/>
                      <a:pt x="158" y="48"/>
                    </a:cubicBezTo>
                    <a:cubicBezTo>
                      <a:pt x="148" y="54"/>
                      <a:pt x="148" y="54"/>
                      <a:pt x="148" y="54"/>
                    </a:cubicBezTo>
                    <a:cubicBezTo>
                      <a:pt x="161" y="76"/>
                      <a:pt x="161" y="76"/>
                      <a:pt x="161" y="76"/>
                    </a:cubicBezTo>
                    <a:cubicBezTo>
                      <a:pt x="171" y="70"/>
                      <a:pt x="171" y="70"/>
                      <a:pt x="171" y="70"/>
                    </a:cubicBezTo>
                    <a:close/>
                    <a:moveTo>
                      <a:pt x="204" y="64"/>
                    </a:moveTo>
                    <a:cubicBezTo>
                      <a:pt x="204" y="39"/>
                      <a:pt x="204" y="39"/>
                      <a:pt x="204" y="39"/>
                    </a:cubicBezTo>
                    <a:cubicBezTo>
                      <a:pt x="193" y="39"/>
                      <a:pt x="193" y="39"/>
                      <a:pt x="193" y="39"/>
                    </a:cubicBezTo>
                    <a:cubicBezTo>
                      <a:pt x="193" y="64"/>
                      <a:pt x="193" y="64"/>
                      <a:pt x="193" y="64"/>
                    </a:cubicBezTo>
                    <a:cubicBezTo>
                      <a:pt x="204" y="64"/>
                      <a:pt x="204" y="64"/>
                      <a:pt x="204" y="64"/>
                    </a:cubicBezTo>
                    <a:close/>
                    <a:moveTo>
                      <a:pt x="258" y="103"/>
                    </a:moveTo>
                    <a:cubicBezTo>
                      <a:pt x="279" y="90"/>
                      <a:pt x="279" y="90"/>
                      <a:pt x="279" y="90"/>
                    </a:cubicBezTo>
                    <a:cubicBezTo>
                      <a:pt x="274" y="80"/>
                      <a:pt x="274" y="80"/>
                      <a:pt x="274" y="80"/>
                    </a:cubicBezTo>
                    <a:cubicBezTo>
                      <a:pt x="252" y="93"/>
                      <a:pt x="252" y="93"/>
                      <a:pt x="252" y="93"/>
                    </a:cubicBezTo>
                    <a:cubicBezTo>
                      <a:pt x="258" y="103"/>
                      <a:pt x="258" y="103"/>
                      <a:pt x="258" y="103"/>
                    </a:cubicBezTo>
                    <a:close/>
                    <a:moveTo>
                      <a:pt x="236" y="76"/>
                    </a:moveTo>
                    <a:cubicBezTo>
                      <a:pt x="249" y="55"/>
                      <a:pt x="249" y="55"/>
                      <a:pt x="249" y="55"/>
                    </a:cubicBezTo>
                    <a:cubicBezTo>
                      <a:pt x="239" y="49"/>
                      <a:pt x="239" y="49"/>
                      <a:pt x="239" y="49"/>
                    </a:cubicBezTo>
                    <a:cubicBezTo>
                      <a:pt x="226" y="71"/>
                      <a:pt x="226" y="71"/>
                      <a:pt x="226" y="71"/>
                    </a:cubicBezTo>
                    <a:cubicBezTo>
                      <a:pt x="236" y="76"/>
                      <a:pt x="236" y="76"/>
                      <a:pt x="236" y="76"/>
                    </a:cubicBezTo>
                    <a:close/>
                    <a:moveTo>
                      <a:pt x="182" y="209"/>
                    </a:moveTo>
                    <a:cubicBezTo>
                      <a:pt x="142" y="178"/>
                      <a:pt x="142" y="178"/>
                      <a:pt x="142" y="178"/>
                    </a:cubicBezTo>
                    <a:cubicBezTo>
                      <a:pt x="139" y="176"/>
                      <a:pt x="135" y="177"/>
                      <a:pt x="133" y="180"/>
                    </a:cubicBezTo>
                    <a:cubicBezTo>
                      <a:pt x="133" y="180"/>
                      <a:pt x="133" y="180"/>
                      <a:pt x="133" y="180"/>
                    </a:cubicBezTo>
                    <a:cubicBezTo>
                      <a:pt x="131" y="183"/>
                      <a:pt x="132" y="188"/>
                      <a:pt x="135" y="190"/>
                    </a:cubicBezTo>
                    <a:cubicBezTo>
                      <a:pt x="175" y="221"/>
                      <a:pt x="175" y="221"/>
                      <a:pt x="175" y="221"/>
                    </a:cubicBezTo>
                    <a:cubicBezTo>
                      <a:pt x="178" y="223"/>
                      <a:pt x="182" y="222"/>
                      <a:pt x="184" y="219"/>
                    </a:cubicBezTo>
                    <a:cubicBezTo>
                      <a:pt x="184" y="219"/>
                      <a:pt x="184" y="219"/>
                      <a:pt x="184" y="219"/>
                    </a:cubicBezTo>
                    <a:cubicBezTo>
                      <a:pt x="186" y="216"/>
                      <a:pt x="185" y="211"/>
                      <a:pt x="182" y="209"/>
                    </a:cubicBezTo>
                    <a:close/>
                    <a:moveTo>
                      <a:pt x="222" y="90"/>
                    </a:moveTo>
                    <a:cubicBezTo>
                      <a:pt x="198" y="76"/>
                      <a:pt x="169" y="83"/>
                      <a:pt x="157" y="104"/>
                    </a:cubicBezTo>
                    <a:cubicBezTo>
                      <a:pt x="144" y="126"/>
                      <a:pt x="160" y="151"/>
                      <a:pt x="149" y="174"/>
                    </a:cubicBezTo>
                    <a:cubicBezTo>
                      <a:pt x="186" y="195"/>
                      <a:pt x="186" y="195"/>
                      <a:pt x="186" y="195"/>
                    </a:cubicBezTo>
                    <a:cubicBezTo>
                      <a:pt x="200" y="174"/>
                      <a:pt x="229" y="176"/>
                      <a:pt x="242" y="154"/>
                    </a:cubicBezTo>
                    <a:cubicBezTo>
                      <a:pt x="255" y="132"/>
                      <a:pt x="245" y="104"/>
                      <a:pt x="222" y="90"/>
                    </a:cubicBezTo>
                    <a:close/>
                    <a:moveTo>
                      <a:pt x="129" y="216"/>
                    </a:moveTo>
                    <a:cubicBezTo>
                      <a:pt x="125" y="224"/>
                      <a:pt x="128" y="233"/>
                      <a:pt x="136" y="238"/>
                    </a:cubicBezTo>
                    <a:cubicBezTo>
                      <a:pt x="142" y="241"/>
                      <a:pt x="150" y="240"/>
                      <a:pt x="155" y="236"/>
                    </a:cubicBezTo>
                    <a:lnTo>
                      <a:pt x="129" y="216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49" name="矩形 48"/>
            <p:cNvSpPr/>
            <p:nvPr/>
          </p:nvSpPr>
          <p:spPr>
            <a:xfrm>
              <a:off x="6673921" y="2474847"/>
              <a:ext cx="1477029" cy="6464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02 </a:t>
              </a:r>
              <a:r>
                <a:rPr lang="zh-CN" altLang="en-US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研究方法</a:t>
              </a:r>
              <a:endParaRPr lang="en-US" altLang="zh-CN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/>
              <a:r>
                <a:rPr lang="zh-CN" altLang="en-US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与思路</a:t>
              </a:r>
              <a:endParaRPr lang="zh-CN" altLang="zh-CN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8134562" y="1419924"/>
            <a:ext cx="1477029" cy="1703943"/>
            <a:chOff x="8526357" y="1417384"/>
            <a:chExt cx="1477029" cy="1703943"/>
          </a:xfrm>
        </p:grpSpPr>
        <p:grpSp>
          <p:nvGrpSpPr>
            <p:cNvPr id="45" name="组合 44"/>
            <p:cNvGrpSpPr/>
            <p:nvPr/>
          </p:nvGrpSpPr>
          <p:grpSpPr>
            <a:xfrm>
              <a:off x="8821560" y="1417384"/>
              <a:ext cx="886626" cy="889770"/>
              <a:chOff x="7127177" y="1833532"/>
              <a:chExt cx="886626" cy="889770"/>
            </a:xfrm>
          </p:grpSpPr>
          <p:sp>
            <p:nvSpPr>
              <p:cNvPr id="28" name="Oval 5"/>
              <p:cNvSpPr>
                <a:spLocks noChangeArrowheads="1"/>
              </p:cNvSpPr>
              <p:nvPr/>
            </p:nvSpPr>
            <p:spPr bwMode="auto">
              <a:xfrm>
                <a:off x="7127177" y="1833532"/>
                <a:ext cx="886626" cy="889770"/>
              </a:xfrm>
              <a:prstGeom prst="ellipse">
                <a:avLst/>
              </a:prstGeom>
              <a:solidFill>
                <a:srgbClr val="3E4150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8"/>
              <p:cNvSpPr>
                <a:spLocks noEditPoints="1"/>
              </p:cNvSpPr>
              <p:nvPr/>
            </p:nvSpPr>
            <p:spPr bwMode="auto">
              <a:xfrm rot="2925393">
                <a:off x="7425337" y="2026547"/>
                <a:ext cx="290305" cy="491990"/>
              </a:xfrm>
              <a:custGeom>
                <a:avLst/>
                <a:gdLst>
                  <a:gd name="T0" fmla="*/ 24 w 112"/>
                  <a:gd name="T1" fmla="*/ 148 h 192"/>
                  <a:gd name="T2" fmla="*/ 28 w 112"/>
                  <a:gd name="T3" fmla="*/ 52 h 192"/>
                  <a:gd name="T4" fmla="*/ 32 w 112"/>
                  <a:gd name="T5" fmla="*/ 172 h 192"/>
                  <a:gd name="T6" fmla="*/ 8 w 112"/>
                  <a:gd name="T7" fmla="*/ 184 h 192"/>
                  <a:gd name="T8" fmla="*/ 32 w 112"/>
                  <a:gd name="T9" fmla="*/ 172 h 192"/>
                  <a:gd name="T10" fmla="*/ 8 w 112"/>
                  <a:gd name="T11" fmla="*/ 35 h 192"/>
                  <a:gd name="T12" fmla="*/ 32 w 112"/>
                  <a:gd name="T13" fmla="*/ 164 h 192"/>
                  <a:gd name="T14" fmla="*/ 32 w 112"/>
                  <a:gd name="T15" fmla="*/ 192 h 192"/>
                  <a:gd name="T16" fmla="*/ 0 w 112"/>
                  <a:gd name="T17" fmla="*/ 184 h 192"/>
                  <a:gd name="T18" fmla="*/ 0 w 112"/>
                  <a:gd name="T19" fmla="*/ 32 h 192"/>
                  <a:gd name="T20" fmla="*/ 20 w 112"/>
                  <a:gd name="T21" fmla="*/ 0 h 192"/>
                  <a:gd name="T22" fmla="*/ 39 w 112"/>
                  <a:gd name="T23" fmla="*/ 32 h 192"/>
                  <a:gd name="T24" fmla="*/ 40 w 112"/>
                  <a:gd name="T25" fmla="*/ 184 h 192"/>
                  <a:gd name="T26" fmla="*/ 108 w 112"/>
                  <a:gd name="T27" fmla="*/ 164 h 192"/>
                  <a:gd name="T28" fmla="*/ 84 w 112"/>
                  <a:gd name="T29" fmla="*/ 172 h 192"/>
                  <a:gd name="T30" fmla="*/ 108 w 112"/>
                  <a:gd name="T31" fmla="*/ 164 h 192"/>
                  <a:gd name="T32" fmla="*/ 92 w 112"/>
                  <a:gd name="T33" fmla="*/ 140 h 192"/>
                  <a:gd name="T34" fmla="*/ 108 w 112"/>
                  <a:gd name="T35" fmla="*/ 148 h 192"/>
                  <a:gd name="T36" fmla="*/ 108 w 112"/>
                  <a:gd name="T37" fmla="*/ 116 h 192"/>
                  <a:gd name="T38" fmla="*/ 84 w 112"/>
                  <a:gd name="T39" fmla="*/ 124 h 192"/>
                  <a:gd name="T40" fmla="*/ 108 w 112"/>
                  <a:gd name="T41" fmla="*/ 116 h 192"/>
                  <a:gd name="T42" fmla="*/ 92 w 112"/>
                  <a:gd name="T43" fmla="*/ 92 h 192"/>
                  <a:gd name="T44" fmla="*/ 108 w 112"/>
                  <a:gd name="T45" fmla="*/ 100 h 192"/>
                  <a:gd name="T46" fmla="*/ 108 w 112"/>
                  <a:gd name="T47" fmla="*/ 68 h 192"/>
                  <a:gd name="T48" fmla="*/ 84 w 112"/>
                  <a:gd name="T49" fmla="*/ 76 h 192"/>
                  <a:gd name="T50" fmla="*/ 108 w 112"/>
                  <a:gd name="T51" fmla="*/ 68 h 192"/>
                  <a:gd name="T52" fmla="*/ 92 w 112"/>
                  <a:gd name="T53" fmla="*/ 44 h 192"/>
                  <a:gd name="T54" fmla="*/ 108 w 112"/>
                  <a:gd name="T55" fmla="*/ 52 h 192"/>
                  <a:gd name="T56" fmla="*/ 108 w 112"/>
                  <a:gd name="T57" fmla="*/ 20 h 192"/>
                  <a:gd name="T58" fmla="*/ 84 w 112"/>
                  <a:gd name="T59" fmla="*/ 28 h 192"/>
                  <a:gd name="T60" fmla="*/ 108 w 112"/>
                  <a:gd name="T61" fmla="*/ 20 h 192"/>
                  <a:gd name="T62" fmla="*/ 64 w 112"/>
                  <a:gd name="T63" fmla="*/ 192 h 192"/>
                  <a:gd name="T64" fmla="*/ 56 w 112"/>
                  <a:gd name="T65" fmla="*/ 8 h 192"/>
                  <a:gd name="T66" fmla="*/ 104 w 112"/>
                  <a:gd name="T67" fmla="*/ 0 h 192"/>
                  <a:gd name="T68" fmla="*/ 112 w 112"/>
                  <a:gd name="T69" fmla="*/ 184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12" h="192">
                    <a:moveTo>
                      <a:pt x="28" y="148"/>
                    </a:moveTo>
                    <a:cubicBezTo>
                      <a:pt x="24" y="148"/>
                      <a:pt x="24" y="148"/>
                      <a:pt x="24" y="148"/>
                    </a:cubicBezTo>
                    <a:cubicBezTo>
                      <a:pt x="24" y="52"/>
                      <a:pt x="24" y="52"/>
                      <a:pt x="24" y="52"/>
                    </a:cubicBezTo>
                    <a:cubicBezTo>
                      <a:pt x="28" y="52"/>
                      <a:pt x="28" y="52"/>
                      <a:pt x="28" y="52"/>
                    </a:cubicBezTo>
                    <a:lnTo>
                      <a:pt x="28" y="148"/>
                    </a:lnTo>
                    <a:close/>
                    <a:moveTo>
                      <a:pt x="32" y="172"/>
                    </a:moveTo>
                    <a:cubicBezTo>
                      <a:pt x="8" y="172"/>
                      <a:pt x="8" y="172"/>
                      <a:pt x="8" y="172"/>
                    </a:cubicBezTo>
                    <a:cubicBezTo>
                      <a:pt x="8" y="184"/>
                      <a:pt x="8" y="184"/>
                      <a:pt x="8" y="184"/>
                    </a:cubicBezTo>
                    <a:cubicBezTo>
                      <a:pt x="32" y="184"/>
                      <a:pt x="32" y="184"/>
                      <a:pt x="32" y="184"/>
                    </a:cubicBezTo>
                    <a:lnTo>
                      <a:pt x="32" y="172"/>
                    </a:lnTo>
                    <a:close/>
                    <a:moveTo>
                      <a:pt x="32" y="35"/>
                    </a:moveTo>
                    <a:cubicBezTo>
                      <a:pt x="8" y="35"/>
                      <a:pt x="8" y="35"/>
                      <a:pt x="8" y="35"/>
                    </a:cubicBezTo>
                    <a:cubicBezTo>
                      <a:pt x="8" y="164"/>
                      <a:pt x="8" y="164"/>
                      <a:pt x="8" y="164"/>
                    </a:cubicBezTo>
                    <a:cubicBezTo>
                      <a:pt x="32" y="164"/>
                      <a:pt x="32" y="164"/>
                      <a:pt x="32" y="164"/>
                    </a:cubicBezTo>
                    <a:lnTo>
                      <a:pt x="32" y="35"/>
                    </a:lnTo>
                    <a:close/>
                    <a:moveTo>
                      <a:pt x="32" y="192"/>
                    </a:moveTo>
                    <a:cubicBezTo>
                      <a:pt x="8" y="192"/>
                      <a:pt x="8" y="192"/>
                      <a:pt x="8" y="192"/>
                    </a:cubicBezTo>
                    <a:cubicBezTo>
                      <a:pt x="3" y="192"/>
                      <a:pt x="0" y="188"/>
                      <a:pt x="0" y="18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4"/>
                      <a:pt x="0" y="33"/>
                      <a:pt x="0" y="32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4" y="2"/>
                      <a:pt x="16" y="0"/>
                      <a:pt x="20" y="0"/>
                    </a:cubicBezTo>
                    <a:cubicBezTo>
                      <a:pt x="23" y="0"/>
                      <a:pt x="26" y="2"/>
                      <a:pt x="27" y="4"/>
                    </a:cubicBezTo>
                    <a:cubicBezTo>
                      <a:pt x="39" y="32"/>
                      <a:pt x="39" y="32"/>
                      <a:pt x="39" y="32"/>
                    </a:cubicBezTo>
                    <a:cubicBezTo>
                      <a:pt x="39" y="33"/>
                      <a:pt x="40" y="34"/>
                      <a:pt x="40" y="35"/>
                    </a:cubicBezTo>
                    <a:cubicBezTo>
                      <a:pt x="40" y="184"/>
                      <a:pt x="40" y="184"/>
                      <a:pt x="40" y="184"/>
                    </a:cubicBezTo>
                    <a:cubicBezTo>
                      <a:pt x="40" y="188"/>
                      <a:pt x="36" y="192"/>
                      <a:pt x="32" y="192"/>
                    </a:cubicBezTo>
                    <a:close/>
                    <a:moveTo>
                      <a:pt x="108" y="164"/>
                    </a:moveTo>
                    <a:cubicBezTo>
                      <a:pt x="84" y="164"/>
                      <a:pt x="84" y="164"/>
                      <a:pt x="84" y="164"/>
                    </a:cubicBezTo>
                    <a:cubicBezTo>
                      <a:pt x="84" y="172"/>
                      <a:pt x="84" y="172"/>
                      <a:pt x="84" y="172"/>
                    </a:cubicBezTo>
                    <a:cubicBezTo>
                      <a:pt x="108" y="172"/>
                      <a:pt x="108" y="172"/>
                      <a:pt x="108" y="172"/>
                    </a:cubicBezTo>
                    <a:lnTo>
                      <a:pt x="108" y="164"/>
                    </a:lnTo>
                    <a:close/>
                    <a:moveTo>
                      <a:pt x="108" y="140"/>
                    </a:moveTo>
                    <a:cubicBezTo>
                      <a:pt x="92" y="140"/>
                      <a:pt x="92" y="140"/>
                      <a:pt x="92" y="140"/>
                    </a:cubicBezTo>
                    <a:cubicBezTo>
                      <a:pt x="92" y="148"/>
                      <a:pt x="92" y="148"/>
                      <a:pt x="92" y="148"/>
                    </a:cubicBezTo>
                    <a:cubicBezTo>
                      <a:pt x="108" y="148"/>
                      <a:pt x="108" y="148"/>
                      <a:pt x="108" y="148"/>
                    </a:cubicBezTo>
                    <a:lnTo>
                      <a:pt x="108" y="140"/>
                    </a:lnTo>
                    <a:close/>
                    <a:moveTo>
                      <a:pt x="108" y="116"/>
                    </a:moveTo>
                    <a:cubicBezTo>
                      <a:pt x="84" y="116"/>
                      <a:pt x="84" y="116"/>
                      <a:pt x="84" y="116"/>
                    </a:cubicBezTo>
                    <a:cubicBezTo>
                      <a:pt x="84" y="124"/>
                      <a:pt x="84" y="124"/>
                      <a:pt x="84" y="124"/>
                    </a:cubicBezTo>
                    <a:cubicBezTo>
                      <a:pt x="108" y="124"/>
                      <a:pt x="108" y="124"/>
                      <a:pt x="108" y="124"/>
                    </a:cubicBezTo>
                    <a:lnTo>
                      <a:pt x="108" y="116"/>
                    </a:lnTo>
                    <a:close/>
                    <a:moveTo>
                      <a:pt x="108" y="92"/>
                    </a:moveTo>
                    <a:cubicBezTo>
                      <a:pt x="92" y="92"/>
                      <a:pt x="92" y="92"/>
                      <a:pt x="92" y="92"/>
                    </a:cubicBezTo>
                    <a:cubicBezTo>
                      <a:pt x="92" y="100"/>
                      <a:pt x="92" y="100"/>
                      <a:pt x="92" y="100"/>
                    </a:cubicBezTo>
                    <a:cubicBezTo>
                      <a:pt x="108" y="100"/>
                      <a:pt x="108" y="100"/>
                      <a:pt x="108" y="100"/>
                    </a:cubicBezTo>
                    <a:lnTo>
                      <a:pt x="108" y="92"/>
                    </a:lnTo>
                    <a:close/>
                    <a:moveTo>
                      <a:pt x="108" y="68"/>
                    </a:moveTo>
                    <a:cubicBezTo>
                      <a:pt x="84" y="68"/>
                      <a:pt x="84" y="68"/>
                      <a:pt x="84" y="68"/>
                    </a:cubicBezTo>
                    <a:cubicBezTo>
                      <a:pt x="84" y="76"/>
                      <a:pt x="84" y="76"/>
                      <a:pt x="84" y="76"/>
                    </a:cubicBezTo>
                    <a:cubicBezTo>
                      <a:pt x="108" y="76"/>
                      <a:pt x="108" y="76"/>
                      <a:pt x="108" y="76"/>
                    </a:cubicBezTo>
                    <a:lnTo>
                      <a:pt x="108" y="68"/>
                    </a:lnTo>
                    <a:close/>
                    <a:moveTo>
                      <a:pt x="108" y="44"/>
                    </a:moveTo>
                    <a:cubicBezTo>
                      <a:pt x="92" y="44"/>
                      <a:pt x="92" y="44"/>
                      <a:pt x="92" y="44"/>
                    </a:cubicBezTo>
                    <a:cubicBezTo>
                      <a:pt x="92" y="52"/>
                      <a:pt x="92" y="52"/>
                      <a:pt x="92" y="52"/>
                    </a:cubicBezTo>
                    <a:cubicBezTo>
                      <a:pt x="108" y="52"/>
                      <a:pt x="108" y="52"/>
                      <a:pt x="108" y="52"/>
                    </a:cubicBezTo>
                    <a:lnTo>
                      <a:pt x="108" y="44"/>
                    </a:lnTo>
                    <a:close/>
                    <a:moveTo>
                      <a:pt x="108" y="20"/>
                    </a:moveTo>
                    <a:cubicBezTo>
                      <a:pt x="84" y="20"/>
                      <a:pt x="84" y="20"/>
                      <a:pt x="84" y="20"/>
                    </a:cubicBezTo>
                    <a:cubicBezTo>
                      <a:pt x="84" y="28"/>
                      <a:pt x="84" y="28"/>
                      <a:pt x="84" y="28"/>
                    </a:cubicBezTo>
                    <a:cubicBezTo>
                      <a:pt x="108" y="28"/>
                      <a:pt x="108" y="28"/>
                      <a:pt x="108" y="28"/>
                    </a:cubicBezTo>
                    <a:lnTo>
                      <a:pt x="108" y="20"/>
                    </a:lnTo>
                    <a:close/>
                    <a:moveTo>
                      <a:pt x="104" y="192"/>
                    </a:moveTo>
                    <a:cubicBezTo>
                      <a:pt x="64" y="192"/>
                      <a:pt x="64" y="192"/>
                      <a:pt x="64" y="192"/>
                    </a:cubicBezTo>
                    <a:cubicBezTo>
                      <a:pt x="59" y="192"/>
                      <a:pt x="56" y="188"/>
                      <a:pt x="56" y="184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6" y="3"/>
                      <a:pt x="59" y="0"/>
                      <a:pt x="64" y="0"/>
                    </a:cubicBezTo>
                    <a:cubicBezTo>
                      <a:pt x="104" y="0"/>
                      <a:pt x="104" y="0"/>
                      <a:pt x="104" y="0"/>
                    </a:cubicBezTo>
                    <a:cubicBezTo>
                      <a:pt x="108" y="0"/>
                      <a:pt x="112" y="3"/>
                      <a:pt x="112" y="8"/>
                    </a:cubicBezTo>
                    <a:cubicBezTo>
                      <a:pt x="112" y="184"/>
                      <a:pt x="112" y="184"/>
                      <a:pt x="112" y="184"/>
                    </a:cubicBezTo>
                    <a:cubicBezTo>
                      <a:pt x="112" y="188"/>
                      <a:pt x="108" y="192"/>
                      <a:pt x="104" y="19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0" name="矩形 49"/>
            <p:cNvSpPr/>
            <p:nvPr/>
          </p:nvSpPr>
          <p:spPr>
            <a:xfrm>
              <a:off x="8526357" y="2474846"/>
              <a:ext cx="1477029" cy="6464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03 </a:t>
              </a:r>
              <a:r>
                <a:rPr lang="zh-CN" altLang="en-US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关键技术</a:t>
              </a:r>
              <a:endParaRPr lang="en-US" altLang="zh-CN" sz="1800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zh-CN" altLang="en-US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与实践难点</a:t>
              </a:r>
              <a:endParaRPr lang="zh-CN" altLang="zh-CN" sz="1800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2183003" y="3353713"/>
            <a:ext cx="1477029" cy="1664936"/>
            <a:chOff x="2484628" y="3472458"/>
            <a:chExt cx="1477029" cy="1664936"/>
          </a:xfrm>
        </p:grpSpPr>
        <p:grpSp>
          <p:nvGrpSpPr>
            <p:cNvPr id="35" name="组合 34"/>
            <p:cNvGrpSpPr/>
            <p:nvPr/>
          </p:nvGrpSpPr>
          <p:grpSpPr>
            <a:xfrm>
              <a:off x="2787389" y="3472458"/>
              <a:ext cx="886626" cy="889770"/>
              <a:chOff x="6601900" y="3801169"/>
              <a:chExt cx="886626" cy="889770"/>
            </a:xfrm>
          </p:grpSpPr>
          <p:sp>
            <p:nvSpPr>
              <p:cNvPr id="32" name="Oval 5"/>
              <p:cNvSpPr>
                <a:spLocks noChangeArrowheads="1"/>
              </p:cNvSpPr>
              <p:nvPr/>
            </p:nvSpPr>
            <p:spPr bwMode="auto">
              <a:xfrm>
                <a:off x="6601900" y="3801169"/>
                <a:ext cx="886626" cy="889770"/>
              </a:xfrm>
              <a:prstGeom prst="ellipse">
                <a:avLst/>
              </a:prstGeom>
              <a:solidFill>
                <a:srgbClr val="3E4150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"/>
              <p:cNvSpPr>
                <a:spLocks noEditPoints="1"/>
              </p:cNvSpPr>
              <p:nvPr/>
            </p:nvSpPr>
            <p:spPr bwMode="auto">
              <a:xfrm>
                <a:off x="6784405" y="4000624"/>
                <a:ext cx="506498" cy="426234"/>
              </a:xfrm>
              <a:custGeom>
                <a:avLst/>
                <a:gdLst>
                  <a:gd name="T0" fmla="*/ 156 w 192"/>
                  <a:gd name="T1" fmla="*/ 17 h 161"/>
                  <a:gd name="T2" fmla="*/ 128 w 192"/>
                  <a:gd name="T3" fmla="*/ 45 h 161"/>
                  <a:gd name="T4" fmla="*/ 64 w 192"/>
                  <a:gd name="T5" fmla="*/ 45 h 161"/>
                  <a:gd name="T6" fmla="*/ 60 w 192"/>
                  <a:gd name="T7" fmla="*/ 29 h 161"/>
                  <a:gd name="T8" fmla="*/ 64 w 192"/>
                  <a:gd name="T9" fmla="*/ 40 h 161"/>
                  <a:gd name="T10" fmla="*/ 70 w 192"/>
                  <a:gd name="T11" fmla="*/ 47 h 161"/>
                  <a:gd name="T12" fmla="*/ 168 w 192"/>
                  <a:gd name="T13" fmla="*/ 109 h 161"/>
                  <a:gd name="T14" fmla="*/ 148 w 192"/>
                  <a:gd name="T15" fmla="*/ 141 h 161"/>
                  <a:gd name="T16" fmla="*/ 168 w 192"/>
                  <a:gd name="T17" fmla="*/ 109 h 161"/>
                  <a:gd name="T18" fmla="*/ 148 w 192"/>
                  <a:gd name="T19" fmla="*/ 81 h 161"/>
                  <a:gd name="T20" fmla="*/ 168 w 192"/>
                  <a:gd name="T21" fmla="*/ 97 h 161"/>
                  <a:gd name="T22" fmla="*/ 136 w 192"/>
                  <a:gd name="T23" fmla="*/ 109 h 161"/>
                  <a:gd name="T24" fmla="*/ 116 w 192"/>
                  <a:gd name="T25" fmla="*/ 141 h 161"/>
                  <a:gd name="T26" fmla="*/ 136 w 192"/>
                  <a:gd name="T27" fmla="*/ 109 h 161"/>
                  <a:gd name="T28" fmla="*/ 116 w 192"/>
                  <a:gd name="T29" fmla="*/ 81 h 161"/>
                  <a:gd name="T30" fmla="*/ 136 w 192"/>
                  <a:gd name="T31" fmla="*/ 97 h 161"/>
                  <a:gd name="T32" fmla="*/ 104 w 192"/>
                  <a:gd name="T33" fmla="*/ 109 h 161"/>
                  <a:gd name="T34" fmla="*/ 84 w 192"/>
                  <a:gd name="T35" fmla="*/ 141 h 161"/>
                  <a:gd name="T36" fmla="*/ 104 w 192"/>
                  <a:gd name="T37" fmla="*/ 109 h 161"/>
                  <a:gd name="T38" fmla="*/ 84 w 192"/>
                  <a:gd name="T39" fmla="*/ 81 h 161"/>
                  <a:gd name="T40" fmla="*/ 104 w 192"/>
                  <a:gd name="T41" fmla="*/ 97 h 161"/>
                  <a:gd name="T42" fmla="*/ 64 w 192"/>
                  <a:gd name="T43" fmla="*/ 25 h 161"/>
                  <a:gd name="T44" fmla="*/ 64 w 192"/>
                  <a:gd name="T45" fmla="*/ 57 h 161"/>
                  <a:gd name="T46" fmla="*/ 64 w 192"/>
                  <a:gd name="T47" fmla="*/ 25 h 161"/>
                  <a:gd name="T48" fmla="*/ 20 w 192"/>
                  <a:gd name="T49" fmla="*/ 109 h 161"/>
                  <a:gd name="T50" fmla="*/ 44 w 192"/>
                  <a:gd name="T51" fmla="*/ 149 h 161"/>
                  <a:gd name="T52" fmla="*/ 40 w 192"/>
                  <a:gd name="T53" fmla="*/ 81 h 161"/>
                  <a:gd name="T54" fmla="*/ 20 w 192"/>
                  <a:gd name="T55" fmla="*/ 97 h 161"/>
                  <a:gd name="T56" fmla="*/ 40 w 192"/>
                  <a:gd name="T57" fmla="*/ 81 h 161"/>
                  <a:gd name="T58" fmla="*/ 72 w 192"/>
                  <a:gd name="T59" fmla="*/ 81 h 161"/>
                  <a:gd name="T60" fmla="*/ 52 w 192"/>
                  <a:gd name="T61" fmla="*/ 97 h 161"/>
                  <a:gd name="T62" fmla="*/ 48 w 192"/>
                  <a:gd name="T63" fmla="*/ 149 h 161"/>
                  <a:gd name="T64" fmla="*/ 72 w 192"/>
                  <a:gd name="T65" fmla="*/ 109 h 161"/>
                  <a:gd name="T66" fmla="*/ 48 w 192"/>
                  <a:gd name="T67" fmla="*/ 149 h 161"/>
                  <a:gd name="T68" fmla="*/ 188 w 192"/>
                  <a:gd name="T69" fmla="*/ 161 h 161"/>
                  <a:gd name="T70" fmla="*/ 4 w 192"/>
                  <a:gd name="T71" fmla="*/ 65 h 161"/>
                  <a:gd name="T72" fmla="*/ 0 w 192"/>
                  <a:gd name="T73" fmla="*/ 61 h 161"/>
                  <a:gd name="T74" fmla="*/ 8 w 192"/>
                  <a:gd name="T75" fmla="*/ 53 h 161"/>
                  <a:gd name="T76" fmla="*/ 123 w 192"/>
                  <a:gd name="T77" fmla="*/ 53 h 161"/>
                  <a:gd name="T78" fmla="*/ 192 w 192"/>
                  <a:gd name="T79" fmla="*/ 53 h 161"/>
                  <a:gd name="T80" fmla="*/ 188 w 192"/>
                  <a:gd name="T81" fmla="*/ 65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92" h="161">
                    <a:moveTo>
                      <a:pt x="95" y="17"/>
                    </a:moveTo>
                    <a:cubicBezTo>
                      <a:pt x="156" y="17"/>
                      <a:pt x="156" y="17"/>
                      <a:pt x="156" y="17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128" y="45"/>
                      <a:pt x="128" y="45"/>
                      <a:pt x="128" y="45"/>
                    </a:cubicBezTo>
                    <a:lnTo>
                      <a:pt x="95" y="17"/>
                    </a:lnTo>
                    <a:close/>
                    <a:moveTo>
                      <a:pt x="64" y="45"/>
                    </a:moveTo>
                    <a:cubicBezTo>
                      <a:pt x="60" y="45"/>
                      <a:pt x="60" y="45"/>
                      <a:pt x="60" y="45"/>
                    </a:cubicBezTo>
                    <a:cubicBezTo>
                      <a:pt x="60" y="29"/>
                      <a:pt x="60" y="29"/>
                      <a:pt x="60" y="29"/>
                    </a:cubicBezTo>
                    <a:cubicBezTo>
                      <a:pt x="64" y="29"/>
                      <a:pt x="64" y="29"/>
                      <a:pt x="64" y="29"/>
                    </a:cubicBezTo>
                    <a:cubicBezTo>
                      <a:pt x="64" y="40"/>
                      <a:pt x="64" y="40"/>
                      <a:pt x="64" y="40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0" y="47"/>
                      <a:pt x="70" y="47"/>
                      <a:pt x="70" y="47"/>
                    </a:cubicBezTo>
                    <a:lnTo>
                      <a:pt x="64" y="45"/>
                    </a:lnTo>
                    <a:close/>
                    <a:moveTo>
                      <a:pt x="168" y="109"/>
                    </a:moveTo>
                    <a:cubicBezTo>
                      <a:pt x="148" y="109"/>
                      <a:pt x="148" y="109"/>
                      <a:pt x="148" y="109"/>
                    </a:cubicBezTo>
                    <a:cubicBezTo>
                      <a:pt x="148" y="141"/>
                      <a:pt x="148" y="141"/>
                      <a:pt x="148" y="141"/>
                    </a:cubicBezTo>
                    <a:cubicBezTo>
                      <a:pt x="168" y="141"/>
                      <a:pt x="168" y="141"/>
                      <a:pt x="168" y="141"/>
                    </a:cubicBezTo>
                    <a:lnTo>
                      <a:pt x="168" y="109"/>
                    </a:lnTo>
                    <a:close/>
                    <a:moveTo>
                      <a:pt x="168" y="81"/>
                    </a:moveTo>
                    <a:cubicBezTo>
                      <a:pt x="148" y="81"/>
                      <a:pt x="148" y="81"/>
                      <a:pt x="148" y="81"/>
                    </a:cubicBezTo>
                    <a:cubicBezTo>
                      <a:pt x="148" y="97"/>
                      <a:pt x="148" y="97"/>
                      <a:pt x="148" y="97"/>
                    </a:cubicBezTo>
                    <a:cubicBezTo>
                      <a:pt x="168" y="97"/>
                      <a:pt x="168" y="97"/>
                      <a:pt x="168" y="97"/>
                    </a:cubicBezTo>
                    <a:lnTo>
                      <a:pt x="168" y="81"/>
                    </a:lnTo>
                    <a:close/>
                    <a:moveTo>
                      <a:pt x="136" y="109"/>
                    </a:moveTo>
                    <a:cubicBezTo>
                      <a:pt x="116" y="109"/>
                      <a:pt x="116" y="109"/>
                      <a:pt x="116" y="109"/>
                    </a:cubicBezTo>
                    <a:cubicBezTo>
                      <a:pt x="116" y="141"/>
                      <a:pt x="116" y="141"/>
                      <a:pt x="116" y="141"/>
                    </a:cubicBezTo>
                    <a:cubicBezTo>
                      <a:pt x="136" y="141"/>
                      <a:pt x="136" y="141"/>
                      <a:pt x="136" y="141"/>
                    </a:cubicBezTo>
                    <a:lnTo>
                      <a:pt x="136" y="109"/>
                    </a:lnTo>
                    <a:close/>
                    <a:moveTo>
                      <a:pt x="136" y="81"/>
                    </a:moveTo>
                    <a:cubicBezTo>
                      <a:pt x="116" y="81"/>
                      <a:pt x="116" y="81"/>
                      <a:pt x="116" y="81"/>
                    </a:cubicBezTo>
                    <a:cubicBezTo>
                      <a:pt x="116" y="97"/>
                      <a:pt x="116" y="97"/>
                      <a:pt x="116" y="97"/>
                    </a:cubicBezTo>
                    <a:cubicBezTo>
                      <a:pt x="136" y="97"/>
                      <a:pt x="136" y="97"/>
                      <a:pt x="136" y="97"/>
                    </a:cubicBezTo>
                    <a:lnTo>
                      <a:pt x="136" y="81"/>
                    </a:lnTo>
                    <a:close/>
                    <a:moveTo>
                      <a:pt x="104" y="109"/>
                    </a:moveTo>
                    <a:cubicBezTo>
                      <a:pt x="84" y="109"/>
                      <a:pt x="84" y="109"/>
                      <a:pt x="84" y="109"/>
                    </a:cubicBezTo>
                    <a:cubicBezTo>
                      <a:pt x="84" y="141"/>
                      <a:pt x="84" y="141"/>
                      <a:pt x="84" y="141"/>
                    </a:cubicBezTo>
                    <a:cubicBezTo>
                      <a:pt x="104" y="141"/>
                      <a:pt x="104" y="141"/>
                      <a:pt x="104" y="141"/>
                    </a:cubicBezTo>
                    <a:lnTo>
                      <a:pt x="104" y="109"/>
                    </a:lnTo>
                    <a:close/>
                    <a:moveTo>
                      <a:pt x="104" y="81"/>
                    </a:moveTo>
                    <a:cubicBezTo>
                      <a:pt x="84" y="81"/>
                      <a:pt x="84" y="81"/>
                      <a:pt x="84" y="81"/>
                    </a:cubicBezTo>
                    <a:cubicBezTo>
                      <a:pt x="84" y="97"/>
                      <a:pt x="84" y="97"/>
                      <a:pt x="84" y="97"/>
                    </a:cubicBezTo>
                    <a:cubicBezTo>
                      <a:pt x="104" y="97"/>
                      <a:pt x="104" y="97"/>
                      <a:pt x="104" y="97"/>
                    </a:cubicBezTo>
                    <a:lnTo>
                      <a:pt x="104" y="81"/>
                    </a:lnTo>
                    <a:close/>
                    <a:moveTo>
                      <a:pt x="64" y="25"/>
                    </a:moveTo>
                    <a:cubicBezTo>
                      <a:pt x="55" y="25"/>
                      <a:pt x="48" y="32"/>
                      <a:pt x="48" y="41"/>
                    </a:cubicBezTo>
                    <a:cubicBezTo>
                      <a:pt x="48" y="49"/>
                      <a:pt x="55" y="57"/>
                      <a:pt x="64" y="57"/>
                    </a:cubicBezTo>
                    <a:cubicBezTo>
                      <a:pt x="72" y="57"/>
                      <a:pt x="80" y="49"/>
                      <a:pt x="80" y="41"/>
                    </a:cubicBezTo>
                    <a:cubicBezTo>
                      <a:pt x="80" y="32"/>
                      <a:pt x="72" y="25"/>
                      <a:pt x="64" y="25"/>
                    </a:cubicBezTo>
                    <a:close/>
                    <a:moveTo>
                      <a:pt x="44" y="109"/>
                    </a:moveTo>
                    <a:cubicBezTo>
                      <a:pt x="20" y="109"/>
                      <a:pt x="20" y="109"/>
                      <a:pt x="20" y="109"/>
                    </a:cubicBezTo>
                    <a:cubicBezTo>
                      <a:pt x="20" y="149"/>
                      <a:pt x="20" y="149"/>
                      <a:pt x="20" y="149"/>
                    </a:cubicBezTo>
                    <a:cubicBezTo>
                      <a:pt x="44" y="149"/>
                      <a:pt x="44" y="149"/>
                      <a:pt x="44" y="149"/>
                    </a:cubicBezTo>
                    <a:lnTo>
                      <a:pt x="44" y="109"/>
                    </a:lnTo>
                    <a:close/>
                    <a:moveTo>
                      <a:pt x="40" y="81"/>
                    </a:move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97"/>
                      <a:pt x="20" y="97"/>
                      <a:pt x="20" y="97"/>
                    </a:cubicBezTo>
                    <a:cubicBezTo>
                      <a:pt x="40" y="97"/>
                      <a:pt x="40" y="97"/>
                      <a:pt x="40" y="97"/>
                    </a:cubicBezTo>
                    <a:lnTo>
                      <a:pt x="40" y="81"/>
                    </a:lnTo>
                    <a:close/>
                    <a:moveTo>
                      <a:pt x="72" y="97"/>
                    </a:moveTo>
                    <a:cubicBezTo>
                      <a:pt x="72" y="81"/>
                      <a:pt x="72" y="81"/>
                      <a:pt x="72" y="81"/>
                    </a:cubicBezTo>
                    <a:cubicBezTo>
                      <a:pt x="52" y="81"/>
                      <a:pt x="52" y="81"/>
                      <a:pt x="52" y="81"/>
                    </a:cubicBezTo>
                    <a:cubicBezTo>
                      <a:pt x="52" y="97"/>
                      <a:pt x="52" y="97"/>
                      <a:pt x="52" y="97"/>
                    </a:cubicBezTo>
                    <a:lnTo>
                      <a:pt x="72" y="97"/>
                    </a:lnTo>
                    <a:close/>
                    <a:moveTo>
                      <a:pt x="48" y="149"/>
                    </a:moveTo>
                    <a:cubicBezTo>
                      <a:pt x="72" y="149"/>
                      <a:pt x="72" y="149"/>
                      <a:pt x="72" y="149"/>
                    </a:cubicBezTo>
                    <a:cubicBezTo>
                      <a:pt x="72" y="109"/>
                      <a:pt x="72" y="109"/>
                      <a:pt x="72" y="109"/>
                    </a:cubicBezTo>
                    <a:cubicBezTo>
                      <a:pt x="48" y="109"/>
                      <a:pt x="48" y="109"/>
                      <a:pt x="48" y="109"/>
                    </a:cubicBezTo>
                    <a:lnTo>
                      <a:pt x="48" y="149"/>
                    </a:lnTo>
                    <a:close/>
                    <a:moveTo>
                      <a:pt x="188" y="65"/>
                    </a:moveTo>
                    <a:cubicBezTo>
                      <a:pt x="188" y="161"/>
                      <a:pt x="188" y="161"/>
                      <a:pt x="188" y="161"/>
                    </a:cubicBezTo>
                    <a:cubicBezTo>
                      <a:pt x="4" y="161"/>
                      <a:pt x="4" y="161"/>
                      <a:pt x="4" y="161"/>
                    </a:cubicBezTo>
                    <a:cubicBezTo>
                      <a:pt x="4" y="65"/>
                      <a:pt x="4" y="65"/>
                      <a:pt x="4" y="65"/>
                    </a:cubicBezTo>
                    <a:cubicBezTo>
                      <a:pt x="0" y="65"/>
                      <a:pt x="0" y="65"/>
                      <a:pt x="0" y="65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8" y="53"/>
                      <a:pt x="8" y="53"/>
                      <a:pt x="8" y="53"/>
                    </a:cubicBezTo>
                    <a:cubicBezTo>
                      <a:pt x="26" y="37"/>
                      <a:pt x="63" y="2"/>
                      <a:pt x="63" y="1"/>
                    </a:cubicBezTo>
                    <a:cubicBezTo>
                      <a:pt x="63" y="0"/>
                      <a:pt x="104" y="36"/>
                      <a:pt x="123" y="53"/>
                    </a:cubicBezTo>
                    <a:cubicBezTo>
                      <a:pt x="180" y="53"/>
                      <a:pt x="180" y="53"/>
                      <a:pt x="180" y="53"/>
                    </a:cubicBezTo>
                    <a:cubicBezTo>
                      <a:pt x="192" y="53"/>
                      <a:pt x="192" y="53"/>
                      <a:pt x="192" y="53"/>
                    </a:cubicBezTo>
                    <a:cubicBezTo>
                      <a:pt x="192" y="65"/>
                      <a:pt x="192" y="65"/>
                      <a:pt x="192" y="65"/>
                    </a:cubicBezTo>
                    <a:lnTo>
                      <a:pt x="188" y="6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1" name="矩形 50"/>
            <p:cNvSpPr/>
            <p:nvPr/>
          </p:nvSpPr>
          <p:spPr>
            <a:xfrm>
              <a:off x="2484628" y="4490913"/>
              <a:ext cx="1477029" cy="6464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altLang="zh-CN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04 </a:t>
              </a:r>
              <a:r>
                <a:rPr lang="zh-CN" altLang="en-US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研究成果</a:t>
              </a:r>
              <a:endParaRPr lang="en-US" altLang="zh-CN" sz="1800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  <a:p>
              <a:pPr algn="ctr">
                <a:defRPr/>
              </a:pPr>
              <a:r>
                <a:rPr lang="zh-CN" altLang="en-US" sz="1800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与应用</a:t>
              </a:r>
              <a:endParaRPr lang="zh-CN" altLang="zh-CN" sz="1800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800737" y="3354348"/>
            <a:ext cx="1433195" cy="1386755"/>
            <a:chOff x="6305687" y="3472458"/>
            <a:chExt cx="1433195" cy="1386755"/>
          </a:xfrm>
        </p:grpSpPr>
        <p:grpSp>
          <p:nvGrpSpPr>
            <p:cNvPr id="42" name="组合 41"/>
            <p:cNvGrpSpPr/>
            <p:nvPr/>
          </p:nvGrpSpPr>
          <p:grpSpPr>
            <a:xfrm>
              <a:off x="6578972" y="3472458"/>
              <a:ext cx="886626" cy="889770"/>
              <a:chOff x="9273544" y="4223570"/>
              <a:chExt cx="886626" cy="889770"/>
            </a:xfrm>
          </p:grpSpPr>
          <p:sp>
            <p:nvSpPr>
              <p:cNvPr id="40" name="Oval 5"/>
              <p:cNvSpPr>
                <a:spLocks noChangeArrowheads="1"/>
              </p:cNvSpPr>
              <p:nvPr/>
            </p:nvSpPr>
            <p:spPr bwMode="auto">
              <a:xfrm>
                <a:off x="9273544" y="4223570"/>
                <a:ext cx="886626" cy="889770"/>
              </a:xfrm>
              <a:prstGeom prst="ellipse">
                <a:avLst/>
              </a:prstGeom>
              <a:solidFill>
                <a:srgbClr val="3E4150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12"/>
              <p:cNvSpPr>
                <a:spLocks noEditPoints="1"/>
              </p:cNvSpPr>
              <p:nvPr/>
            </p:nvSpPr>
            <p:spPr bwMode="auto">
              <a:xfrm>
                <a:off x="9515153" y="4397775"/>
                <a:ext cx="403407" cy="466135"/>
              </a:xfrm>
              <a:custGeom>
                <a:avLst/>
                <a:gdLst>
                  <a:gd name="T0" fmla="*/ 277 w 290"/>
                  <a:gd name="T1" fmla="*/ 310 h 335"/>
                  <a:gd name="T2" fmla="*/ 75 w 290"/>
                  <a:gd name="T3" fmla="*/ 310 h 335"/>
                  <a:gd name="T4" fmla="*/ 109 w 290"/>
                  <a:gd name="T5" fmla="*/ 297 h 335"/>
                  <a:gd name="T6" fmla="*/ 116 w 290"/>
                  <a:gd name="T7" fmla="*/ 291 h 335"/>
                  <a:gd name="T8" fmla="*/ 212 w 290"/>
                  <a:gd name="T9" fmla="*/ 152 h 335"/>
                  <a:gd name="T10" fmla="*/ 213 w 290"/>
                  <a:gd name="T11" fmla="*/ 149 h 335"/>
                  <a:gd name="T12" fmla="*/ 213 w 290"/>
                  <a:gd name="T13" fmla="*/ 149 h 335"/>
                  <a:gd name="T14" fmla="*/ 237 w 290"/>
                  <a:gd name="T15" fmla="*/ 115 h 335"/>
                  <a:gd name="T16" fmla="*/ 220 w 290"/>
                  <a:gd name="T17" fmla="*/ 23 h 335"/>
                  <a:gd name="T18" fmla="*/ 215 w 290"/>
                  <a:gd name="T19" fmla="*/ 20 h 335"/>
                  <a:gd name="T20" fmla="*/ 124 w 290"/>
                  <a:gd name="T21" fmla="*/ 37 h 335"/>
                  <a:gd name="T22" fmla="*/ 100 w 290"/>
                  <a:gd name="T23" fmla="*/ 72 h 335"/>
                  <a:gd name="T24" fmla="*/ 101 w 290"/>
                  <a:gd name="T25" fmla="*/ 72 h 335"/>
                  <a:gd name="T26" fmla="*/ 98 w 290"/>
                  <a:gd name="T27" fmla="*/ 74 h 335"/>
                  <a:gd name="T28" fmla="*/ 3 w 290"/>
                  <a:gd name="T29" fmla="*/ 213 h 335"/>
                  <a:gd name="T30" fmla="*/ 0 w 290"/>
                  <a:gd name="T31" fmla="*/ 222 h 335"/>
                  <a:gd name="T32" fmla="*/ 0 w 290"/>
                  <a:gd name="T33" fmla="*/ 318 h 335"/>
                  <a:gd name="T34" fmla="*/ 4 w 290"/>
                  <a:gd name="T35" fmla="*/ 328 h 335"/>
                  <a:gd name="T36" fmla="*/ 15 w 290"/>
                  <a:gd name="T37" fmla="*/ 335 h 335"/>
                  <a:gd name="T38" fmla="*/ 277 w 290"/>
                  <a:gd name="T39" fmla="*/ 335 h 335"/>
                  <a:gd name="T40" fmla="*/ 290 w 290"/>
                  <a:gd name="T41" fmla="*/ 323 h 335"/>
                  <a:gd name="T42" fmla="*/ 277 w 290"/>
                  <a:gd name="T43" fmla="*/ 310 h 335"/>
                  <a:gd name="T44" fmla="*/ 148 w 290"/>
                  <a:gd name="T45" fmla="*/ 54 h 335"/>
                  <a:gd name="T46" fmla="*/ 199 w 290"/>
                  <a:gd name="T47" fmla="*/ 44 h 335"/>
                  <a:gd name="T48" fmla="*/ 204 w 290"/>
                  <a:gd name="T49" fmla="*/ 47 h 335"/>
                  <a:gd name="T50" fmla="*/ 213 w 290"/>
                  <a:gd name="T51" fmla="*/ 99 h 335"/>
                  <a:gd name="T52" fmla="*/ 196 w 290"/>
                  <a:gd name="T53" fmla="*/ 124 h 335"/>
                  <a:gd name="T54" fmla="*/ 130 w 290"/>
                  <a:gd name="T55" fmla="*/ 79 h 335"/>
                  <a:gd name="T56" fmla="*/ 148 w 290"/>
                  <a:gd name="T57" fmla="*/ 54 h 335"/>
                  <a:gd name="T58" fmla="*/ 30 w 290"/>
                  <a:gd name="T59" fmla="*/ 265 h 335"/>
                  <a:gd name="T60" fmla="*/ 29 w 290"/>
                  <a:gd name="T61" fmla="*/ 266 h 335"/>
                  <a:gd name="T62" fmla="*/ 29 w 290"/>
                  <a:gd name="T63" fmla="*/ 226 h 335"/>
                  <a:gd name="T64" fmla="*/ 114 w 290"/>
                  <a:gd name="T65" fmla="*/ 103 h 335"/>
                  <a:gd name="T66" fmla="*/ 134 w 290"/>
                  <a:gd name="T67" fmla="*/ 117 h 335"/>
                  <a:gd name="T68" fmla="*/ 56 w 290"/>
                  <a:gd name="T69" fmla="*/ 231 h 335"/>
                  <a:gd name="T70" fmla="*/ 60 w 290"/>
                  <a:gd name="T71" fmla="*/ 253 h 335"/>
                  <a:gd name="T72" fmla="*/ 81 w 290"/>
                  <a:gd name="T73" fmla="*/ 249 h 335"/>
                  <a:gd name="T74" fmla="*/ 160 w 290"/>
                  <a:gd name="T75" fmla="*/ 134 h 335"/>
                  <a:gd name="T76" fmla="*/ 180 w 290"/>
                  <a:gd name="T77" fmla="*/ 148 h 335"/>
                  <a:gd name="T78" fmla="*/ 95 w 290"/>
                  <a:gd name="T79" fmla="*/ 271 h 335"/>
                  <a:gd name="T80" fmla="*/ 59 w 290"/>
                  <a:gd name="T81" fmla="*/ 285 h 335"/>
                  <a:gd name="T82" fmla="*/ 30 w 290"/>
                  <a:gd name="T83" fmla="*/ 265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290" h="335">
                    <a:moveTo>
                      <a:pt x="277" y="310"/>
                    </a:moveTo>
                    <a:cubicBezTo>
                      <a:pt x="75" y="310"/>
                      <a:pt x="75" y="310"/>
                      <a:pt x="75" y="310"/>
                    </a:cubicBezTo>
                    <a:cubicBezTo>
                      <a:pt x="109" y="297"/>
                      <a:pt x="109" y="297"/>
                      <a:pt x="109" y="297"/>
                    </a:cubicBezTo>
                    <a:cubicBezTo>
                      <a:pt x="112" y="295"/>
                      <a:pt x="114" y="294"/>
                      <a:pt x="116" y="291"/>
                    </a:cubicBezTo>
                    <a:cubicBezTo>
                      <a:pt x="212" y="152"/>
                      <a:pt x="212" y="152"/>
                      <a:pt x="212" y="152"/>
                    </a:cubicBezTo>
                    <a:cubicBezTo>
                      <a:pt x="212" y="151"/>
                      <a:pt x="213" y="150"/>
                      <a:pt x="213" y="149"/>
                    </a:cubicBezTo>
                    <a:cubicBezTo>
                      <a:pt x="213" y="149"/>
                      <a:pt x="213" y="149"/>
                      <a:pt x="213" y="149"/>
                    </a:cubicBezTo>
                    <a:cubicBezTo>
                      <a:pt x="237" y="115"/>
                      <a:pt x="237" y="115"/>
                      <a:pt x="237" y="115"/>
                    </a:cubicBezTo>
                    <a:cubicBezTo>
                      <a:pt x="258" y="85"/>
                      <a:pt x="250" y="44"/>
                      <a:pt x="220" y="23"/>
                    </a:cubicBezTo>
                    <a:cubicBezTo>
                      <a:pt x="215" y="20"/>
                      <a:pt x="215" y="20"/>
                      <a:pt x="215" y="20"/>
                    </a:cubicBezTo>
                    <a:cubicBezTo>
                      <a:pt x="185" y="0"/>
                      <a:pt x="144" y="7"/>
                      <a:pt x="124" y="37"/>
                    </a:cubicBezTo>
                    <a:cubicBezTo>
                      <a:pt x="100" y="72"/>
                      <a:pt x="100" y="72"/>
                      <a:pt x="100" y="72"/>
                    </a:cubicBezTo>
                    <a:cubicBezTo>
                      <a:pt x="101" y="72"/>
                      <a:pt x="101" y="72"/>
                      <a:pt x="101" y="72"/>
                    </a:cubicBezTo>
                    <a:cubicBezTo>
                      <a:pt x="100" y="73"/>
                      <a:pt x="99" y="73"/>
                      <a:pt x="98" y="74"/>
                    </a:cubicBezTo>
                    <a:cubicBezTo>
                      <a:pt x="3" y="213"/>
                      <a:pt x="3" y="213"/>
                      <a:pt x="3" y="213"/>
                    </a:cubicBezTo>
                    <a:cubicBezTo>
                      <a:pt x="1" y="216"/>
                      <a:pt x="0" y="219"/>
                      <a:pt x="0" y="222"/>
                    </a:cubicBezTo>
                    <a:cubicBezTo>
                      <a:pt x="0" y="318"/>
                      <a:pt x="0" y="318"/>
                      <a:pt x="0" y="318"/>
                    </a:cubicBezTo>
                    <a:cubicBezTo>
                      <a:pt x="0" y="322"/>
                      <a:pt x="1" y="325"/>
                      <a:pt x="4" y="328"/>
                    </a:cubicBezTo>
                    <a:cubicBezTo>
                      <a:pt x="6" y="332"/>
                      <a:pt x="10" y="335"/>
                      <a:pt x="15" y="335"/>
                    </a:cubicBezTo>
                    <a:cubicBezTo>
                      <a:pt x="277" y="335"/>
                      <a:pt x="277" y="335"/>
                      <a:pt x="277" y="335"/>
                    </a:cubicBezTo>
                    <a:cubicBezTo>
                      <a:pt x="284" y="335"/>
                      <a:pt x="290" y="330"/>
                      <a:pt x="290" y="323"/>
                    </a:cubicBezTo>
                    <a:cubicBezTo>
                      <a:pt x="290" y="316"/>
                      <a:pt x="284" y="310"/>
                      <a:pt x="277" y="310"/>
                    </a:cubicBezTo>
                    <a:close/>
                    <a:moveTo>
                      <a:pt x="148" y="54"/>
                    </a:moveTo>
                    <a:cubicBezTo>
                      <a:pt x="159" y="37"/>
                      <a:pt x="182" y="33"/>
                      <a:pt x="199" y="44"/>
                    </a:cubicBezTo>
                    <a:cubicBezTo>
                      <a:pt x="204" y="47"/>
                      <a:pt x="204" y="47"/>
                      <a:pt x="204" y="47"/>
                    </a:cubicBezTo>
                    <a:cubicBezTo>
                      <a:pt x="220" y="59"/>
                      <a:pt x="225" y="82"/>
                      <a:pt x="213" y="99"/>
                    </a:cubicBezTo>
                    <a:cubicBezTo>
                      <a:pt x="196" y="124"/>
                      <a:pt x="196" y="124"/>
                      <a:pt x="196" y="124"/>
                    </a:cubicBezTo>
                    <a:cubicBezTo>
                      <a:pt x="130" y="79"/>
                      <a:pt x="130" y="79"/>
                      <a:pt x="130" y="79"/>
                    </a:cubicBezTo>
                    <a:lnTo>
                      <a:pt x="148" y="54"/>
                    </a:lnTo>
                    <a:close/>
                    <a:moveTo>
                      <a:pt x="30" y="265"/>
                    </a:moveTo>
                    <a:cubicBezTo>
                      <a:pt x="29" y="266"/>
                      <a:pt x="29" y="266"/>
                      <a:pt x="29" y="266"/>
                    </a:cubicBezTo>
                    <a:cubicBezTo>
                      <a:pt x="29" y="226"/>
                      <a:pt x="29" y="226"/>
                      <a:pt x="29" y="226"/>
                    </a:cubicBezTo>
                    <a:cubicBezTo>
                      <a:pt x="114" y="103"/>
                      <a:pt x="114" y="103"/>
                      <a:pt x="114" y="103"/>
                    </a:cubicBezTo>
                    <a:cubicBezTo>
                      <a:pt x="134" y="117"/>
                      <a:pt x="134" y="117"/>
                      <a:pt x="134" y="117"/>
                    </a:cubicBezTo>
                    <a:cubicBezTo>
                      <a:pt x="56" y="231"/>
                      <a:pt x="56" y="231"/>
                      <a:pt x="56" y="231"/>
                    </a:cubicBezTo>
                    <a:cubicBezTo>
                      <a:pt x="51" y="238"/>
                      <a:pt x="53" y="248"/>
                      <a:pt x="60" y="253"/>
                    </a:cubicBezTo>
                    <a:cubicBezTo>
                      <a:pt x="67" y="258"/>
                      <a:pt x="76" y="256"/>
                      <a:pt x="81" y="249"/>
                    </a:cubicBezTo>
                    <a:cubicBezTo>
                      <a:pt x="160" y="134"/>
                      <a:pt x="160" y="134"/>
                      <a:pt x="160" y="134"/>
                    </a:cubicBezTo>
                    <a:cubicBezTo>
                      <a:pt x="180" y="148"/>
                      <a:pt x="180" y="148"/>
                      <a:pt x="180" y="148"/>
                    </a:cubicBezTo>
                    <a:cubicBezTo>
                      <a:pt x="95" y="271"/>
                      <a:pt x="95" y="271"/>
                      <a:pt x="95" y="271"/>
                    </a:cubicBezTo>
                    <a:cubicBezTo>
                      <a:pt x="59" y="285"/>
                      <a:pt x="59" y="285"/>
                      <a:pt x="59" y="285"/>
                    </a:cubicBezTo>
                    <a:lnTo>
                      <a:pt x="30" y="265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</a:ln>
            </p:spPr>
            <p:txBody>
              <a:bodyPr vert="horz" wrap="square" lIns="91461" tIns="45731" rIns="91461" bIns="45731" numCol="1" anchor="t" anchorCtr="0" compatLnSpc="1"/>
              <a:lstStyle/>
              <a:p>
                <a:endParaRPr lang="zh-CN" altLang="en-US"/>
              </a:p>
            </p:txBody>
          </p:sp>
        </p:grpSp>
        <p:sp>
          <p:nvSpPr>
            <p:cNvPr id="53" name="矩形 52"/>
            <p:cNvSpPr/>
            <p:nvPr/>
          </p:nvSpPr>
          <p:spPr>
            <a:xfrm>
              <a:off x="6305687" y="4490913"/>
              <a:ext cx="1433195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05 </a:t>
              </a:r>
              <a:r>
                <a:rPr lang="zh-CN" altLang="en-US" kern="100" dirty="0">
                  <a:solidFill>
                    <a:srgbClr val="202A36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rPr>
                <a:t>论文总结</a:t>
              </a:r>
              <a:endParaRPr lang="zh-CN" altLang="zh-CN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00"/>
                            </p:stCondLst>
                            <p:childTnLst>
                              <p:par>
                                <p:cTn id="1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80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300"/>
                            </p:stCondLst>
                            <p:childTnLst>
                              <p:par>
                                <p:cTn id="2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300"/>
                            </p:stCondLst>
                            <p:childTnLst>
                              <p:par>
                                <p:cTn id="3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应用前景</a:t>
            </a:r>
          </a:p>
        </p:txBody>
      </p:sp>
      <p:cxnSp>
        <p:nvCxnSpPr>
          <p:cNvPr id="83" name="直接连接符 82"/>
          <p:cNvCxnSpPr/>
          <p:nvPr/>
        </p:nvCxnSpPr>
        <p:spPr>
          <a:xfrm flipH="1">
            <a:off x="3171887" y="3901482"/>
            <a:ext cx="913285" cy="294662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直接连接符 79"/>
          <p:cNvCxnSpPr/>
          <p:nvPr/>
        </p:nvCxnSpPr>
        <p:spPr>
          <a:xfrm>
            <a:off x="3171887" y="2239094"/>
            <a:ext cx="1053558" cy="560987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直接连接符 80"/>
          <p:cNvCxnSpPr/>
          <p:nvPr/>
        </p:nvCxnSpPr>
        <p:spPr>
          <a:xfrm>
            <a:off x="7638216" y="4560544"/>
            <a:ext cx="445190" cy="28076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直接连接符 81"/>
          <p:cNvCxnSpPr/>
          <p:nvPr/>
        </p:nvCxnSpPr>
        <p:spPr>
          <a:xfrm flipV="1">
            <a:off x="9223029" y="3831744"/>
            <a:ext cx="451410" cy="72880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3798286" y="1365020"/>
            <a:ext cx="4166119" cy="4166117"/>
            <a:chOff x="3798286" y="1365020"/>
            <a:chExt cx="4166119" cy="4166117"/>
          </a:xfrm>
        </p:grpSpPr>
        <p:sp>
          <p:nvSpPr>
            <p:cNvPr id="77" name="椭圆 76"/>
            <p:cNvSpPr/>
            <p:nvPr/>
          </p:nvSpPr>
          <p:spPr>
            <a:xfrm>
              <a:off x="3798286" y="1365020"/>
              <a:ext cx="4166119" cy="4166117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98" name="Sitemap"/>
            <p:cNvSpPr>
              <a:spLocks noEditPoints="1"/>
            </p:cNvSpPr>
            <p:nvPr/>
          </p:nvSpPr>
          <p:spPr bwMode="auto">
            <a:xfrm>
              <a:off x="5235147" y="2239094"/>
              <a:ext cx="1292396" cy="1121971"/>
            </a:xfrm>
            <a:custGeom>
              <a:avLst/>
              <a:gdLst>
                <a:gd name="T0" fmla="*/ 147 w 396"/>
                <a:gd name="T1" fmla="*/ 5 h 340"/>
                <a:gd name="T2" fmla="*/ 142 w 396"/>
                <a:gd name="T3" fmla="*/ 96 h 340"/>
                <a:gd name="T4" fmla="*/ 157 w 396"/>
                <a:gd name="T5" fmla="*/ 110 h 340"/>
                <a:gd name="T6" fmla="*/ 248 w 396"/>
                <a:gd name="T7" fmla="*/ 106 h 340"/>
                <a:gd name="T8" fmla="*/ 253 w 396"/>
                <a:gd name="T9" fmla="*/ 15 h 340"/>
                <a:gd name="T10" fmla="*/ 238 w 396"/>
                <a:gd name="T11" fmla="*/ 0 h 340"/>
                <a:gd name="T12" fmla="*/ 159 w 396"/>
                <a:gd name="T13" fmla="*/ 17 h 340"/>
                <a:gd name="T14" fmla="*/ 236 w 396"/>
                <a:gd name="T15" fmla="*/ 93 h 340"/>
                <a:gd name="T16" fmla="*/ 159 w 396"/>
                <a:gd name="T17" fmla="*/ 17 h 340"/>
                <a:gd name="T18" fmla="*/ 189 w 396"/>
                <a:gd name="T19" fmla="*/ 120 h 340"/>
                <a:gd name="T20" fmla="*/ 63 w 396"/>
                <a:gd name="T21" fmla="*/ 163 h 340"/>
                <a:gd name="T22" fmla="*/ 54 w 396"/>
                <a:gd name="T23" fmla="*/ 220 h 340"/>
                <a:gd name="T24" fmla="*/ 71 w 396"/>
                <a:gd name="T25" fmla="*/ 181 h 340"/>
                <a:gd name="T26" fmla="*/ 189 w 396"/>
                <a:gd name="T27" fmla="*/ 220 h 340"/>
                <a:gd name="T28" fmla="*/ 207 w 396"/>
                <a:gd name="T29" fmla="*/ 181 h 340"/>
                <a:gd name="T30" fmla="*/ 325 w 396"/>
                <a:gd name="T31" fmla="*/ 220 h 340"/>
                <a:gd name="T32" fmla="*/ 342 w 396"/>
                <a:gd name="T33" fmla="*/ 172 h 340"/>
                <a:gd name="T34" fmla="*/ 207 w 396"/>
                <a:gd name="T35" fmla="*/ 163 h 340"/>
                <a:gd name="T36" fmla="*/ 198 w 396"/>
                <a:gd name="T37" fmla="*/ 111 h 340"/>
                <a:gd name="T38" fmla="*/ 5 w 396"/>
                <a:gd name="T39" fmla="*/ 234 h 340"/>
                <a:gd name="T40" fmla="*/ 0 w 396"/>
                <a:gd name="T41" fmla="*/ 326 h 340"/>
                <a:gd name="T42" fmla="*/ 15 w 396"/>
                <a:gd name="T43" fmla="*/ 340 h 340"/>
                <a:gd name="T44" fmla="*/ 105 w 396"/>
                <a:gd name="T45" fmla="*/ 336 h 340"/>
                <a:gd name="T46" fmla="*/ 110 w 396"/>
                <a:gd name="T47" fmla="*/ 245 h 340"/>
                <a:gd name="T48" fmla="*/ 96 w 396"/>
                <a:gd name="T49" fmla="*/ 231 h 340"/>
                <a:gd name="T50" fmla="*/ 157 w 396"/>
                <a:gd name="T51" fmla="*/ 231 h 340"/>
                <a:gd name="T52" fmla="*/ 142 w 396"/>
                <a:gd name="T53" fmla="*/ 245 h 340"/>
                <a:gd name="T54" fmla="*/ 148 w 396"/>
                <a:gd name="T55" fmla="*/ 336 h 340"/>
                <a:gd name="T56" fmla="*/ 238 w 396"/>
                <a:gd name="T57" fmla="*/ 340 h 340"/>
                <a:gd name="T58" fmla="*/ 253 w 396"/>
                <a:gd name="T59" fmla="*/ 326 h 340"/>
                <a:gd name="T60" fmla="*/ 248 w 396"/>
                <a:gd name="T61" fmla="*/ 234 h 340"/>
                <a:gd name="T62" fmla="*/ 157 w 396"/>
                <a:gd name="T63" fmla="*/ 231 h 340"/>
                <a:gd name="T64" fmla="*/ 290 w 396"/>
                <a:gd name="T65" fmla="*/ 234 h 340"/>
                <a:gd name="T66" fmla="*/ 286 w 396"/>
                <a:gd name="T67" fmla="*/ 326 h 340"/>
                <a:gd name="T68" fmla="*/ 300 w 396"/>
                <a:gd name="T69" fmla="*/ 340 h 340"/>
                <a:gd name="T70" fmla="*/ 390 w 396"/>
                <a:gd name="T71" fmla="*/ 336 h 340"/>
                <a:gd name="T72" fmla="*/ 396 w 396"/>
                <a:gd name="T73" fmla="*/ 245 h 340"/>
                <a:gd name="T74" fmla="*/ 381 w 396"/>
                <a:gd name="T75" fmla="*/ 231 h 340"/>
                <a:gd name="T76" fmla="*/ 17 w 396"/>
                <a:gd name="T77" fmla="*/ 248 h 340"/>
                <a:gd name="T78" fmla="*/ 93 w 396"/>
                <a:gd name="T79" fmla="*/ 323 h 340"/>
                <a:gd name="T80" fmla="*/ 17 w 396"/>
                <a:gd name="T81" fmla="*/ 248 h 340"/>
                <a:gd name="T82" fmla="*/ 236 w 396"/>
                <a:gd name="T83" fmla="*/ 248 h 340"/>
                <a:gd name="T84" fmla="*/ 159 w 396"/>
                <a:gd name="T85" fmla="*/ 323 h 340"/>
                <a:gd name="T86" fmla="*/ 303 w 396"/>
                <a:gd name="T87" fmla="*/ 248 h 340"/>
                <a:gd name="T88" fmla="*/ 379 w 396"/>
                <a:gd name="T89" fmla="*/ 323 h 340"/>
                <a:gd name="T90" fmla="*/ 303 w 396"/>
                <a:gd name="T91" fmla="*/ 248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96" h="340">
                  <a:moveTo>
                    <a:pt x="157" y="0"/>
                  </a:moveTo>
                  <a:cubicBezTo>
                    <a:pt x="153" y="0"/>
                    <a:pt x="149" y="2"/>
                    <a:pt x="147" y="5"/>
                  </a:cubicBezTo>
                  <a:cubicBezTo>
                    <a:pt x="144" y="7"/>
                    <a:pt x="142" y="11"/>
                    <a:pt x="142" y="15"/>
                  </a:cubicBezTo>
                  <a:lnTo>
                    <a:pt x="142" y="96"/>
                  </a:lnTo>
                  <a:cubicBezTo>
                    <a:pt x="142" y="100"/>
                    <a:pt x="144" y="104"/>
                    <a:pt x="147" y="106"/>
                  </a:cubicBezTo>
                  <a:cubicBezTo>
                    <a:pt x="149" y="109"/>
                    <a:pt x="153" y="110"/>
                    <a:pt x="157" y="110"/>
                  </a:cubicBezTo>
                  <a:lnTo>
                    <a:pt x="238" y="110"/>
                  </a:lnTo>
                  <a:cubicBezTo>
                    <a:pt x="242" y="110"/>
                    <a:pt x="246" y="109"/>
                    <a:pt x="248" y="106"/>
                  </a:cubicBezTo>
                  <a:cubicBezTo>
                    <a:pt x="251" y="104"/>
                    <a:pt x="253" y="100"/>
                    <a:pt x="253" y="96"/>
                  </a:cubicBezTo>
                  <a:lnTo>
                    <a:pt x="253" y="15"/>
                  </a:lnTo>
                  <a:cubicBezTo>
                    <a:pt x="253" y="11"/>
                    <a:pt x="251" y="7"/>
                    <a:pt x="248" y="5"/>
                  </a:cubicBezTo>
                  <a:cubicBezTo>
                    <a:pt x="246" y="2"/>
                    <a:pt x="242" y="0"/>
                    <a:pt x="238" y="0"/>
                  </a:cubicBezTo>
                  <a:lnTo>
                    <a:pt x="157" y="0"/>
                  </a:lnTo>
                  <a:close/>
                  <a:moveTo>
                    <a:pt x="159" y="17"/>
                  </a:moveTo>
                  <a:lnTo>
                    <a:pt x="236" y="17"/>
                  </a:lnTo>
                  <a:lnTo>
                    <a:pt x="236" y="93"/>
                  </a:lnTo>
                  <a:lnTo>
                    <a:pt x="159" y="93"/>
                  </a:lnTo>
                  <a:lnTo>
                    <a:pt x="159" y="17"/>
                  </a:lnTo>
                  <a:close/>
                  <a:moveTo>
                    <a:pt x="198" y="111"/>
                  </a:moveTo>
                  <a:cubicBezTo>
                    <a:pt x="193" y="111"/>
                    <a:pt x="189" y="116"/>
                    <a:pt x="189" y="120"/>
                  </a:cubicBezTo>
                  <a:lnTo>
                    <a:pt x="189" y="163"/>
                  </a:lnTo>
                  <a:lnTo>
                    <a:pt x="63" y="163"/>
                  </a:lnTo>
                  <a:cubicBezTo>
                    <a:pt x="59" y="163"/>
                    <a:pt x="54" y="168"/>
                    <a:pt x="54" y="172"/>
                  </a:cubicBezTo>
                  <a:lnTo>
                    <a:pt x="54" y="220"/>
                  </a:lnTo>
                  <a:cubicBezTo>
                    <a:pt x="54" y="229"/>
                    <a:pt x="72" y="229"/>
                    <a:pt x="71" y="220"/>
                  </a:cubicBezTo>
                  <a:lnTo>
                    <a:pt x="71" y="181"/>
                  </a:lnTo>
                  <a:lnTo>
                    <a:pt x="189" y="181"/>
                  </a:lnTo>
                  <a:lnTo>
                    <a:pt x="189" y="220"/>
                  </a:lnTo>
                  <a:cubicBezTo>
                    <a:pt x="189" y="229"/>
                    <a:pt x="207" y="229"/>
                    <a:pt x="207" y="220"/>
                  </a:cubicBezTo>
                  <a:lnTo>
                    <a:pt x="207" y="181"/>
                  </a:lnTo>
                  <a:lnTo>
                    <a:pt x="325" y="181"/>
                  </a:lnTo>
                  <a:lnTo>
                    <a:pt x="325" y="220"/>
                  </a:lnTo>
                  <a:cubicBezTo>
                    <a:pt x="325" y="229"/>
                    <a:pt x="342" y="229"/>
                    <a:pt x="342" y="220"/>
                  </a:cubicBezTo>
                  <a:lnTo>
                    <a:pt x="342" y="172"/>
                  </a:lnTo>
                  <a:cubicBezTo>
                    <a:pt x="342" y="168"/>
                    <a:pt x="337" y="163"/>
                    <a:pt x="333" y="163"/>
                  </a:cubicBezTo>
                  <a:lnTo>
                    <a:pt x="207" y="163"/>
                  </a:lnTo>
                  <a:lnTo>
                    <a:pt x="207" y="120"/>
                  </a:lnTo>
                  <a:cubicBezTo>
                    <a:pt x="207" y="115"/>
                    <a:pt x="202" y="111"/>
                    <a:pt x="198" y="111"/>
                  </a:cubicBezTo>
                  <a:close/>
                  <a:moveTo>
                    <a:pt x="15" y="231"/>
                  </a:moveTo>
                  <a:cubicBezTo>
                    <a:pt x="12" y="231"/>
                    <a:pt x="8" y="232"/>
                    <a:pt x="5" y="234"/>
                  </a:cubicBezTo>
                  <a:cubicBezTo>
                    <a:pt x="2" y="237"/>
                    <a:pt x="0" y="241"/>
                    <a:pt x="0" y="245"/>
                  </a:cubicBezTo>
                  <a:lnTo>
                    <a:pt x="0" y="326"/>
                  </a:lnTo>
                  <a:cubicBezTo>
                    <a:pt x="0" y="330"/>
                    <a:pt x="3" y="334"/>
                    <a:pt x="6" y="336"/>
                  </a:cubicBezTo>
                  <a:cubicBezTo>
                    <a:pt x="8" y="339"/>
                    <a:pt x="12" y="340"/>
                    <a:pt x="15" y="340"/>
                  </a:cubicBezTo>
                  <a:lnTo>
                    <a:pt x="96" y="340"/>
                  </a:lnTo>
                  <a:cubicBezTo>
                    <a:pt x="99" y="340"/>
                    <a:pt x="103" y="339"/>
                    <a:pt x="105" y="336"/>
                  </a:cubicBezTo>
                  <a:cubicBezTo>
                    <a:pt x="108" y="334"/>
                    <a:pt x="110" y="330"/>
                    <a:pt x="110" y="326"/>
                  </a:cubicBezTo>
                  <a:lnTo>
                    <a:pt x="110" y="245"/>
                  </a:lnTo>
                  <a:cubicBezTo>
                    <a:pt x="110" y="241"/>
                    <a:pt x="109" y="237"/>
                    <a:pt x="106" y="234"/>
                  </a:cubicBezTo>
                  <a:cubicBezTo>
                    <a:pt x="103" y="232"/>
                    <a:pt x="99" y="231"/>
                    <a:pt x="96" y="231"/>
                  </a:cubicBezTo>
                  <a:lnTo>
                    <a:pt x="15" y="231"/>
                  </a:lnTo>
                  <a:close/>
                  <a:moveTo>
                    <a:pt x="157" y="231"/>
                  </a:moveTo>
                  <a:cubicBezTo>
                    <a:pt x="154" y="231"/>
                    <a:pt x="150" y="232"/>
                    <a:pt x="147" y="234"/>
                  </a:cubicBezTo>
                  <a:cubicBezTo>
                    <a:pt x="144" y="237"/>
                    <a:pt x="142" y="241"/>
                    <a:pt x="142" y="245"/>
                  </a:cubicBezTo>
                  <a:lnTo>
                    <a:pt x="142" y="326"/>
                  </a:lnTo>
                  <a:cubicBezTo>
                    <a:pt x="142" y="330"/>
                    <a:pt x="145" y="334"/>
                    <a:pt x="148" y="336"/>
                  </a:cubicBezTo>
                  <a:cubicBezTo>
                    <a:pt x="150" y="339"/>
                    <a:pt x="154" y="340"/>
                    <a:pt x="157" y="340"/>
                  </a:cubicBezTo>
                  <a:lnTo>
                    <a:pt x="238" y="340"/>
                  </a:lnTo>
                  <a:cubicBezTo>
                    <a:pt x="241" y="340"/>
                    <a:pt x="245" y="339"/>
                    <a:pt x="247" y="336"/>
                  </a:cubicBezTo>
                  <a:cubicBezTo>
                    <a:pt x="250" y="334"/>
                    <a:pt x="253" y="330"/>
                    <a:pt x="253" y="326"/>
                  </a:cubicBezTo>
                  <a:lnTo>
                    <a:pt x="253" y="245"/>
                  </a:lnTo>
                  <a:cubicBezTo>
                    <a:pt x="253" y="241"/>
                    <a:pt x="251" y="237"/>
                    <a:pt x="248" y="234"/>
                  </a:cubicBezTo>
                  <a:cubicBezTo>
                    <a:pt x="245" y="232"/>
                    <a:pt x="241" y="231"/>
                    <a:pt x="238" y="231"/>
                  </a:cubicBezTo>
                  <a:lnTo>
                    <a:pt x="157" y="231"/>
                  </a:lnTo>
                  <a:close/>
                  <a:moveTo>
                    <a:pt x="300" y="231"/>
                  </a:moveTo>
                  <a:cubicBezTo>
                    <a:pt x="297" y="231"/>
                    <a:pt x="293" y="232"/>
                    <a:pt x="290" y="234"/>
                  </a:cubicBezTo>
                  <a:cubicBezTo>
                    <a:pt x="287" y="237"/>
                    <a:pt x="286" y="241"/>
                    <a:pt x="286" y="245"/>
                  </a:cubicBezTo>
                  <a:lnTo>
                    <a:pt x="286" y="326"/>
                  </a:lnTo>
                  <a:cubicBezTo>
                    <a:pt x="286" y="330"/>
                    <a:pt x="288" y="334"/>
                    <a:pt x="291" y="336"/>
                  </a:cubicBezTo>
                  <a:cubicBezTo>
                    <a:pt x="293" y="339"/>
                    <a:pt x="297" y="340"/>
                    <a:pt x="300" y="340"/>
                  </a:cubicBezTo>
                  <a:lnTo>
                    <a:pt x="381" y="340"/>
                  </a:lnTo>
                  <a:cubicBezTo>
                    <a:pt x="384" y="340"/>
                    <a:pt x="388" y="339"/>
                    <a:pt x="390" y="336"/>
                  </a:cubicBezTo>
                  <a:cubicBezTo>
                    <a:pt x="393" y="334"/>
                    <a:pt x="396" y="330"/>
                    <a:pt x="396" y="326"/>
                  </a:cubicBezTo>
                  <a:lnTo>
                    <a:pt x="396" y="245"/>
                  </a:lnTo>
                  <a:cubicBezTo>
                    <a:pt x="396" y="241"/>
                    <a:pt x="394" y="237"/>
                    <a:pt x="391" y="234"/>
                  </a:cubicBezTo>
                  <a:cubicBezTo>
                    <a:pt x="388" y="232"/>
                    <a:pt x="384" y="231"/>
                    <a:pt x="381" y="231"/>
                  </a:cubicBezTo>
                  <a:lnTo>
                    <a:pt x="300" y="231"/>
                  </a:lnTo>
                  <a:close/>
                  <a:moveTo>
                    <a:pt x="17" y="248"/>
                  </a:moveTo>
                  <a:lnTo>
                    <a:pt x="93" y="248"/>
                  </a:lnTo>
                  <a:lnTo>
                    <a:pt x="93" y="323"/>
                  </a:lnTo>
                  <a:lnTo>
                    <a:pt x="17" y="323"/>
                  </a:lnTo>
                  <a:lnTo>
                    <a:pt x="17" y="248"/>
                  </a:lnTo>
                  <a:close/>
                  <a:moveTo>
                    <a:pt x="159" y="248"/>
                  </a:moveTo>
                  <a:lnTo>
                    <a:pt x="236" y="248"/>
                  </a:lnTo>
                  <a:lnTo>
                    <a:pt x="236" y="323"/>
                  </a:lnTo>
                  <a:lnTo>
                    <a:pt x="159" y="323"/>
                  </a:lnTo>
                  <a:lnTo>
                    <a:pt x="159" y="248"/>
                  </a:lnTo>
                  <a:close/>
                  <a:moveTo>
                    <a:pt x="303" y="248"/>
                  </a:moveTo>
                  <a:lnTo>
                    <a:pt x="379" y="248"/>
                  </a:lnTo>
                  <a:lnTo>
                    <a:pt x="379" y="323"/>
                  </a:lnTo>
                  <a:lnTo>
                    <a:pt x="303" y="323"/>
                  </a:lnTo>
                  <a:lnTo>
                    <a:pt x="303" y="248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000" dirty="0">
                <a:solidFill>
                  <a:srgbClr val="262626"/>
                </a:solidFill>
                <a:latin typeface="Calibri" panose="020F0502020204030204" charset="0"/>
                <a:cs typeface="Calibri" panose="020F0502020204030204" charset="0"/>
              </a:endParaRPr>
            </a:p>
          </p:txBody>
        </p:sp>
        <p:sp>
          <p:nvSpPr>
            <p:cNvPr id="123" name="矩形 122"/>
            <p:cNvSpPr/>
            <p:nvPr/>
          </p:nvSpPr>
          <p:spPr>
            <a:xfrm>
              <a:off x="4652925" y="4122937"/>
              <a:ext cx="2587528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论文就是用来进行科学研究和描述科研成果的文章，简称之为论文。。</a:t>
              </a:r>
              <a:endPara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4" name="矩形 123"/>
            <p:cNvSpPr/>
            <p:nvPr/>
          </p:nvSpPr>
          <p:spPr>
            <a:xfrm>
              <a:off x="5258768" y="3647078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25" name="矩形 124"/>
          <p:cNvSpPr/>
          <p:nvPr/>
        </p:nvSpPr>
        <p:spPr>
          <a:xfrm>
            <a:off x="1857134" y="2820911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de-DE" altLang="zh-CN" sz="1600" b="1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1857682" y="5660677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de-DE" altLang="zh-CN" sz="1600" b="1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7" name="矩形 126"/>
          <p:cNvSpPr/>
          <p:nvPr/>
        </p:nvSpPr>
        <p:spPr>
          <a:xfrm>
            <a:off x="9235654" y="6041776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de-DE" altLang="zh-CN" sz="1600" b="1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8" name="矩形 127"/>
          <p:cNvSpPr/>
          <p:nvPr/>
        </p:nvSpPr>
        <p:spPr>
          <a:xfrm>
            <a:off x="9997168" y="4027415"/>
            <a:ext cx="121058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1600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请输入标题</a:t>
            </a:r>
            <a:endParaRPr lang="de-DE" altLang="zh-CN" sz="1600" b="1" noProof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1637665" y="991870"/>
            <a:ext cx="1649730" cy="1606550"/>
          </a:xfrm>
          <a:prstGeom prst="ellipse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7964170" y="4435475"/>
            <a:ext cx="1649730" cy="1606550"/>
          </a:xfrm>
          <a:prstGeom prst="ellipse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9235440" y="2294890"/>
            <a:ext cx="1649730" cy="1606550"/>
          </a:xfrm>
          <a:prstGeom prst="ellipse">
            <a:avLst/>
          </a:prstGeom>
          <a:blipFill rotWithShape="1"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1637665" y="3831590"/>
            <a:ext cx="1649730" cy="1606550"/>
          </a:xfrm>
          <a:prstGeom prst="ellipse">
            <a:avLst/>
          </a:prstGeom>
          <a:blipFill rotWithShape="1"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5" grpId="0"/>
      <p:bldP spid="126" grpId="0"/>
      <p:bldP spid="127" grpId="0"/>
      <p:bldP spid="1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98680f335069a7799f874daa922d233"/>
          <p:cNvPicPr>
            <a:picLocks noChangeAspect="1"/>
          </p:cNvPicPr>
          <p:nvPr/>
        </p:nvPicPr>
        <p:blipFill>
          <a:blip r:embed="rId2">
            <a:alphaModFix amt="45000"/>
          </a:blip>
          <a:stretch>
            <a:fillRect/>
          </a:stretch>
        </p:blipFill>
        <p:spPr>
          <a:xfrm>
            <a:off x="6303010" y="0"/>
            <a:ext cx="5888990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6303010" cy="6859905"/>
          </a:xfrm>
          <a:prstGeom prst="rect">
            <a:avLst/>
          </a:prstGeom>
          <a:solidFill>
            <a:srgbClr val="0A4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1"/>
          <a:stretch>
            <a:fillRect/>
          </a:stretch>
        </p:blipFill>
        <p:spPr>
          <a:xfrm rot="6310931">
            <a:off x="9575921" y="4443605"/>
            <a:ext cx="4472823" cy="310128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8021048" y="4680492"/>
            <a:ext cx="24416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4400" b="1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论文总结</a:t>
            </a:r>
            <a:endParaRPr lang="zh-CN" altLang="zh-CN" sz="4400" b="1" kern="100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544887" y="2113142"/>
            <a:ext cx="2543716" cy="654310"/>
            <a:chOff x="1544887" y="2113142"/>
            <a:chExt cx="2543716" cy="654310"/>
          </a:xfrm>
        </p:grpSpPr>
        <p:grpSp>
          <p:nvGrpSpPr>
            <p:cNvPr id="11" name="组合 10"/>
            <p:cNvGrpSpPr/>
            <p:nvPr/>
          </p:nvGrpSpPr>
          <p:grpSpPr>
            <a:xfrm>
              <a:off x="1544887" y="2113142"/>
              <a:ext cx="684290" cy="654310"/>
              <a:chOff x="6130971" y="1234452"/>
              <a:chExt cx="684290" cy="654310"/>
            </a:xfrm>
          </p:grpSpPr>
          <p:sp>
            <p:nvSpPr>
              <p:cNvPr id="21" name="圆角矩形 20"/>
              <p:cNvSpPr/>
              <p:nvPr/>
            </p:nvSpPr>
            <p:spPr>
              <a:xfrm>
                <a:off x="6175941" y="1249442"/>
                <a:ext cx="639320" cy="639320"/>
              </a:xfrm>
              <a:prstGeom prst="roundRect">
                <a:avLst/>
              </a:prstGeom>
              <a:solidFill>
                <a:srgbClr val="FCFCF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2" name="文本框 21"/>
              <p:cNvSpPr txBox="1"/>
              <p:nvPr/>
            </p:nvSpPr>
            <p:spPr>
              <a:xfrm>
                <a:off x="6130971" y="1234452"/>
                <a:ext cx="546945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/>
                  <a:t>  </a:t>
                </a:r>
                <a:r>
                  <a:rPr lang="en-US" altLang="zh-CN" sz="3600" dirty="0">
                    <a:solidFill>
                      <a:srgbClr val="214B92"/>
                    </a:solidFill>
                    <a:latin typeface="Impact" panose="020B0806030902050204" pitchFamily="34" charset="0"/>
                  </a:rPr>
                  <a:t>1</a:t>
                </a:r>
              </a:p>
            </p:txBody>
          </p:sp>
        </p:grpSp>
        <p:sp>
          <p:nvSpPr>
            <p:cNvPr id="14" name="文本框 13"/>
            <p:cNvSpPr txBox="1"/>
            <p:nvPr/>
          </p:nvSpPr>
          <p:spPr>
            <a:xfrm>
              <a:off x="2672831" y="21864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研究总结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1529897" y="3059516"/>
            <a:ext cx="2866483" cy="654310"/>
            <a:chOff x="1529897" y="3059516"/>
            <a:chExt cx="2866483" cy="654310"/>
          </a:xfrm>
        </p:grpSpPr>
        <p:grpSp>
          <p:nvGrpSpPr>
            <p:cNvPr id="12" name="组合 11"/>
            <p:cNvGrpSpPr/>
            <p:nvPr/>
          </p:nvGrpSpPr>
          <p:grpSpPr>
            <a:xfrm>
              <a:off x="1529897" y="3059516"/>
              <a:ext cx="699280" cy="654310"/>
              <a:chOff x="6115981" y="2180826"/>
              <a:chExt cx="699280" cy="654310"/>
            </a:xfrm>
          </p:grpSpPr>
          <p:sp>
            <p:nvSpPr>
              <p:cNvPr id="19" name="圆角矩形 18"/>
              <p:cNvSpPr/>
              <p:nvPr/>
            </p:nvSpPr>
            <p:spPr>
              <a:xfrm>
                <a:off x="6175941" y="2195816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6115981" y="2180826"/>
                <a:ext cx="60305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/>
                  <a:t> </a:t>
                </a:r>
                <a:r>
                  <a:rPr lang="en-US" altLang="zh-CN" sz="3200" b="1" dirty="0">
                    <a:solidFill>
                      <a:srgbClr val="214B92"/>
                    </a:solidFill>
                  </a:rPr>
                  <a:t> </a:t>
                </a:r>
                <a:r>
                  <a:rPr lang="en-US" altLang="zh-CN" sz="3600" dirty="0">
                    <a:solidFill>
                      <a:srgbClr val="214B92"/>
                    </a:solidFill>
                    <a:latin typeface="Impact" panose="020B0806030902050204" pitchFamily="34" charset="0"/>
                  </a:rPr>
                  <a:t>2</a:t>
                </a: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2672831" y="3167232"/>
              <a:ext cx="17235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成绩与思考</a:t>
              </a: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1529897" y="4026182"/>
            <a:ext cx="2558706" cy="654310"/>
            <a:chOff x="1529897" y="4026182"/>
            <a:chExt cx="2558706" cy="654310"/>
          </a:xfrm>
        </p:grpSpPr>
        <p:grpSp>
          <p:nvGrpSpPr>
            <p:cNvPr id="13" name="组合 12"/>
            <p:cNvGrpSpPr/>
            <p:nvPr/>
          </p:nvGrpSpPr>
          <p:grpSpPr>
            <a:xfrm>
              <a:off x="1529897" y="4026182"/>
              <a:ext cx="699280" cy="654310"/>
              <a:chOff x="6115981" y="3147492"/>
              <a:chExt cx="699280" cy="654310"/>
            </a:xfrm>
          </p:grpSpPr>
          <p:sp>
            <p:nvSpPr>
              <p:cNvPr id="17" name="圆角矩形 16"/>
              <p:cNvSpPr/>
              <p:nvPr/>
            </p:nvSpPr>
            <p:spPr>
              <a:xfrm>
                <a:off x="6175941" y="3162482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文本框 17"/>
              <p:cNvSpPr txBox="1"/>
              <p:nvPr/>
            </p:nvSpPr>
            <p:spPr>
              <a:xfrm>
                <a:off x="6115981" y="3147492"/>
                <a:ext cx="615874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/>
                  <a:t>  </a:t>
                </a:r>
                <a:r>
                  <a:rPr lang="en-US" altLang="zh-CN" sz="3600" dirty="0">
                    <a:solidFill>
                      <a:srgbClr val="214B92"/>
                    </a:solidFill>
                    <a:latin typeface="Impact" panose="020B0806030902050204" pitchFamily="34" charset="0"/>
                  </a:rPr>
                  <a:t>3</a:t>
                </a:r>
              </a:p>
            </p:txBody>
          </p:sp>
        </p:grpSp>
        <p:sp>
          <p:nvSpPr>
            <p:cNvPr id="16" name="文本框 15"/>
            <p:cNvSpPr txBox="1"/>
            <p:nvPr/>
          </p:nvSpPr>
          <p:spPr>
            <a:xfrm>
              <a:off x="2672831" y="411851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参考文献</a:t>
              </a: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8022705" y="1784869"/>
            <a:ext cx="2448839" cy="2448839"/>
            <a:chOff x="8022705" y="1784869"/>
            <a:chExt cx="2448839" cy="2448839"/>
          </a:xfrm>
        </p:grpSpPr>
        <p:sp>
          <p:nvSpPr>
            <p:cNvPr id="8" name="椭圆 7"/>
            <p:cNvSpPr/>
            <p:nvPr/>
          </p:nvSpPr>
          <p:spPr>
            <a:xfrm>
              <a:off x="8022705" y="1784869"/>
              <a:ext cx="2448839" cy="2448839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12"/>
            <p:cNvSpPr>
              <a:spLocks noEditPoints="1"/>
            </p:cNvSpPr>
            <p:nvPr/>
          </p:nvSpPr>
          <p:spPr bwMode="auto">
            <a:xfrm>
              <a:off x="8823202" y="2437094"/>
              <a:ext cx="859111" cy="992699"/>
            </a:xfrm>
            <a:custGeom>
              <a:avLst/>
              <a:gdLst>
                <a:gd name="T0" fmla="*/ 277 w 290"/>
                <a:gd name="T1" fmla="*/ 310 h 335"/>
                <a:gd name="T2" fmla="*/ 75 w 290"/>
                <a:gd name="T3" fmla="*/ 310 h 335"/>
                <a:gd name="T4" fmla="*/ 109 w 290"/>
                <a:gd name="T5" fmla="*/ 297 h 335"/>
                <a:gd name="T6" fmla="*/ 116 w 290"/>
                <a:gd name="T7" fmla="*/ 291 h 335"/>
                <a:gd name="T8" fmla="*/ 212 w 290"/>
                <a:gd name="T9" fmla="*/ 152 h 335"/>
                <a:gd name="T10" fmla="*/ 213 w 290"/>
                <a:gd name="T11" fmla="*/ 149 h 335"/>
                <a:gd name="T12" fmla="*/ 213 w 290"/>
                <a:gd name="T13" fmla="*/ 149 h 335"/>
                <a:gd name="T14" fmla="*/ 237 w 290"/>
                <a:gd name="T15" fmla="*/ 115 h 335"/>
                <a:gd name="T16" fmla="*/ 220 w 290"/>
                <a:gd name="T17" fmla="*/ 23 h 335"/>
                <a:gd name="T18" fmla="*/ 215 w 290"/>
                <a:gd name="T19" fmla="*/ 20 h 335"/>
                <a:gd name="T20" fmla="*/ 124 w 290"/>
                <a:gd name="T21" fmla="*/ 37 h 335"/>
                <a:gd name="T22" fmla="*/ 100 w 290"/>
                <a:gd name="T23" fmla="*/ 72 h 335"/>
                <a:gd name="T24" fmla="*/ 101 w 290"/>
                <a:gd name="T25" fmla="*/ 72 h 335"/>
                <a:gd name="T26" fmla="*/ 98 w 290"/>
                <a:gd name="T27" fmla="*/ 74 h 335"/>
                <a:gd name="T28" fmla="*/ 3 w 290"/>
                <a:gd name="T29" fmla="*/ 213 h 335"/>
                <a:gd name="T30" fmla="*/ 0 w 290"/>
                <a:gd name="T31" fmla="*/ 222 h 335"/>
                <a:gd name="T32" fmla="*/ 0 w 290"/>
                <a:gd name="T33" fmla="*/ 318 h 335"/>
                <a:gd name="T34" fmla="*/ 4 w 290"/>
                <a:gd name="T35" fmla="*/ 328 h 335"/>
                <a:gd name="T36" fmla="*/ 15 w 290"/>
                <a:gd name="T37" fmla="*/ 335 h 335"/>
                <a:gd name="T38" fmla="*/ 277 w 290"/>
                <a:gd name="T39" fmla="*/ 335 h 335"/>
                <a:gd name="T40" fmla="*/ 290 w 290"/>
                <a:gd name="T41" fmla="*/ 323 h 335"/>
                <a:gd name="T42" fmla="*/ 277 w 290"/>
                <a:gd name="T43" fmla="*/ 310 h 335"/>
                <a:gd name="T44" fmla="*/ 148 w 290"/>
                <a:gd name="T45" fmla="*/ 54 h 335"/>
                <a:gd name="T46" fmla="*/ 199 w 290"/>
                <a:gd name="T47" fmla="*/ 44 h 335"/>
                <a:gd name="T48" fmla="*/ 204 w 290"/>
                <a:gd name="T49" fmla="*/ 47 h 335"/>
                <a:gd name="T50" fmla="*/ 213 w 290"/>
                <a:gd name="T51" fmla="*/ 99 h 335"/>
                <a:gd name="T52" fmla="*/ 196 w 290"/>
                <a:gd name="T53" fmla="*/ 124 h 335"/>
                <a:gd name="T54" fmla="*/ 130 w 290"/>
                <a:gd name="T55" fmla="*/ 79 h 335"/>
                <a:gd name="T56" fmla="*/ 148 w 290"/>
                <a:gd name="T57" fmla="*/ 54 h 335"/>
                <a:gd name="T58" fmla="*/ 30 w 290"/>
                <a:gd name="T59" fmla="*/ 265 h 335"/>
                <a:gd name="T60" fmla="*/ 29 w 290"/>
                <a:gd name="T61" fmla="*/ 266 h 335"/>
                <a:gd name="T62" fmla="*/ 29 w 290"/>
                <a:gd name="T63" fmla="*/ 226 h 335"/>
                <a:gd name="T64" fmla="*/ 114 w 290"/>
                <a:gd name="T65" fmla="*/ 103 h 335"/>
                <a:gd name="T66" fmla="*/ 134 w 290"/>
                <a:gd name="T67" fmla="*/ 117 h 335"/>
                <a:gd name="T68" fmla="*/ 56 w 290"/>
                <a:gd name="T69" fmla="*/ 231 h 335"/>
                <a:gd name="T70" fmla="*/ 60 w 290"/>
                <a:gd name="T71" fmla="*/ 253 h 335"/>
                <a:gd name="T72" fmla="*/ 81 w 290"/>
                <a:gd name="T73" fmla="*/ 249 h 335"/>
                <a:gd name="T74" fmla="*/ 160 w 290"/>
                <a:gd name="T75" fmla="*/ 134 h 335"/>
                <a:gd name="T76" fmla="*/ 180 w 290"/>
                <a:gd name="T77" fmla="*/ 148 h 335"/>
                <a:gd name="T78" fmla="*/ 95 w 290"/>
                <a:gd name="T79" fmla="*/ 271 h 335"/>
                <a:gd name="T80" fmla="*/ 59 w 290"/>
                <a:gd name="T81" fmla="*/ 285 h 335"/>
                <a:gd name="T82" fmla="*/ 30 w 290"/>
                <a:gd name="T83" fmla="*/ 265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90" h="335">
                  <a:moveTo>
                    <a:pt x="277" y="310"/>
                  </a:moveTo>
                  <a:cubicBezTo>
                    <a:pt x="75" y="310"/>
                    <a:pt x="75" y="310"/>
                    <a:pt x="75" y="310"/>
                  </a:cubicBezTo>
                  <a:cubicBezTo>
                    <a:pt x="109" y="297"/>
                    <a:pt x="109" y="297"/>
                    <a:pt x="109" y="297"/>
                  </a:cubicBezTo>
                  <a:cubicBezTo>
                    <a:pt x="112" y="295"/>
                    <a:pt x="114" y="294"/>
                    <a:pt x="116" y="291"/>
                  </a:cubicBezTo>
                  <a:cubicBezTo>
                    <a:pt x="212" y="152"/>
                    <a:pt x="212" y="152"/>
                    <a:pt x="212" y="152"/>
                  </a:cubicBezTo>
                  <a:cubicBezTo>
                    <a:pt x="212" y="151"/>
                    <a:pt x="213" y="150"/>
                    <a:pt x="213" y="149"/>
                  </a:cubicBezTo>
                  <a:cubicBezTo>
                    <a:pt x="213" y="149"/>
                    <a:pt x="213" y="149"/>
                    <a:pt x="213" y="149"/>
                  </a:cubicBezTo>
                  <a:cubicBezTo>
                    <a:pt x="237" y="115"/>
                    <a:pt x="237" y="115"/>
                    <a:pt x="237" y="115"/>
                  </a:cubicBezTo>
                  <a:cubicBezTo>
                    <a:pt x="258" y="85"/>
                    <a:pt x="250" y="44"/>
                    <a:pt x="220" y="23"/>
                  </a:cubicBezTo>
                  <a:cubicBezTo>
                    <a:pt x="215" y="20"/>
                    <a:pt x="215" y="20"/>
                    <a:pt x="215" y="20"/>
                  </a:cubicBezTo>
                  <a:cubicBezTo>
                    <a:pt x="185" y="0"/>
                    <a:pt x="144" y="7"/>
                    <a:pt x="124" y="37"/>
                  </a:cubicBezTo>
                  <a:cubicBezTo>
                    <a:pt x="100" y="72"/>
                    <a:pt x="100" y="72"/>
                    <a:pt x="100" y="72"/>
                  </a:cubicBezTo>
                  <a:cubicBezTo>
                    <a:pt x="101" y="72"/>
                    <a:pt x="101" y="72"/>
                    <a:pt x="101" y="72"/>
                  </a:cubicBezTo>
                  <a:cubicBezTo>
                    <a:pt x="100" y="73"/>
                    <a:pt x="99" y="73"/>
                    <a:pt x="98" y="74"/>
                  </a:cubicBezTo>
                  <a:cubicBezTo>
                    <a:pt x="3" y="213"/>
                    <a:pt x="3" y="213"/>
                    <a:pt x="3" y="213"/>
                  </a:cubicBezTo>
                  <a:cubicBezTo>
                    <a:pt x="1" y="216"/>
                    <a:pt x="0" y="219"/>
                    <a:pt x="0" y="222"/>
                  </a:cubicBezTo>
                  <a:cubicBezTo>
                    <a:pt x="0" y="318"/>
                    <a:pt x="0" y="318"/>
                    <a:pt x="0" y="318"/>
                  </a:cubicBezTo>
                  <a:cubicBezTo>
                    <a:pt x="0" y="322"/>
                    <a:pt x="1" y="325"/>
                    <a:pt x="4" y="328"/>
                  </a:cubicBezTo>
                  <a:cubicBezTo>
                    <a:pt x="6" y="332"/>
                    <a:pt x="10" y="335"/>
                    <a:pt x="15" y="335"/>
                  </a:cubicBezTo>
                  <a:cubicBezTo>
                    <a:pt x="277" y="335"/>
                    <a:pt x="277" y="335"/>
                    <a:pt x="277" y="335"/>
                  </a:cubicBezTo>
                  <a:cubicBezTo>
                    <a:pt x="284" y="335"/>
                    <a:pt x="290" y="330"/>
                    <a:pt x="290" y="323"/>
                  </a:cubicBezTo>
                  <a:cubicBezTo>
                    <a:pt x="290" y="316"/>
                    <a:pt x="284" y="310"/>
                    <a:pt x="277" y="310"/>
                  </a:cubicBezTo>
                  <a:close/>
                  <a:moveTo>
                    <a:pt x="148" y="54"/>
                  </a:moveTo>
                  <a:cubicBezTo>
                    <a:pt x="159" y="37"/>
                    <a:pt x="182" y="33"/>
                    <a:pt x="199" y="44"/>
                  </a:cubicBezTo>
                  <a:cubicBezTo>
                    <a:pt x="204" y="47"/>
                    <a:pt x="204" y="47"/>
                    <a:pt x="204" y="47"/>
                  </a:cubicBezTo>
                  <a:cubicBezTo>
                    <a:pt x="220" y="59"/>
                    <a:pt x="225" y="82"/>
                    <a:pt x="213" y="99"/>
                  </a:cubicBezTo>
                  <a:cubicBezTo>
                    <a:pt x="196" y="124"/>
                    <a:pt x="196" y="124"/>
                    <a:pt x="196" y="124"/>
                  </a:cubicBezTo>
                  <a:cubicBezTo>
                    <a:pt x="130" y="79"/>
                    <a:pt x="130" y="79"/>
                    <a:pt x="130" y="79"/>
                  </a:cubicBezTo>
                  <a:lnTo>
                    <a:pt x="148" y="54"/>
                  </a:lnTo>
                  <a:close/>
                  <a:moveTo>
                    <a:pt x="30" y="265"/>
                  </a:moveTo>
                  <a:cubicBezTo>
                    <a:pt x="29" y="266"/>
                    <a:pt x="29" y="266"/>
                    <a:pt x="29" y="266"/>
                  </a:cubicBezTo>
                  <a:cubicBezTo>
                    <a:pt x="29" y="226"/>
                    <a:pt x="29" y="226"/>
                    <a:pt x="29" y="226"/>
                  </a:cubicBezTo>
                  <a:cubicBezTo>
                    <a:pt x="114" y="103"/>
                    <a:pt x="114" y="103"/>
                    <a:pt x="114" y="103"/>
                  </a:cubicBezTo>
                  <a:cubicBezTo>
                    <a:pt x="134" y="117"/>
                    <a:pt x="134" y="117"/>
                    <a:pt x="134" y="117"/>
                  </a:cubicBezTo>
                  <a:cubicBezTo>
                    <a:pt x="56" y="231"/>
                    <a:pt x="56" y="231"/>
                    <a:pt x="56" y="231"/>
                  </a:cubicBezTo>
                  <a:cubicBezTo>
                    <a:pt x="51" y="238"/>
                    <a:pt x="53" y="248"/>
                    <a:pt x="60" y="253"/>
                  </a:cubicBezTo>
                  <a:cubicBezTo>
                    <a:pt x="67" y="258"/>
                    <a:pt x="76" y="256"/>
                    <a:pt x="81" y="249"/>
                  </a:cubicBezTo>
                  <a:cubicBezTo>
                    <a:pt x="160" y="134"/>
                    <a:pt x="160" y="134"/>
                    <a:pt x="160" y="134"/>
                  </a:cubicBezTo>
                  <a:cubicBezTo>
                    <a:pt x="180" y="148"/>
                    <a:pt x="180" y="148"/>
                    <a:pt x="180" y="148"/>
                  </a:cubicBezTo>
                  <a:cubicBezTo>
                    <a:pt x="95" y="271"/>
                    <a:pt x="95" y="271"/>
                    <a:pt x="95" y="271"/>
                  </a:cubicBezTo>
                  <a:cubicBezTo>
                    <a:pt x="59" y="285"/>
                    <a:pt x="59" y="285"/>
                    <a:pt x="59" y="285"/>
                  </a:cubicBezTo>
                  <a:lnTo>
                    <a:pt x="30" y="26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</a:ln>
          </p:spPr>
          <p:txBody>
            <a:bodyPr vert="horz" wrap="square" lIns="91461" tIns="45731" rIns="91461" bIns="45731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4" y="188687"/>
            <a:ext cx="187052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0267" y="178263"/>
            <a:ext cx="292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研究总结</a:t>
            </a:r>
          </a:p>
        </p:txBody>
      </p:sp>
      <p:sp>
        <p:nvSpPr>
          <p:cNvPr id="22" name="Freeform 6"/>
          <p:cNvSpPr/>
          <p:nvPr/>
        </p:nvSpPr>
        <p:spPr bwMode="auto">
          <a:xfrm>
            <a:off x="4290859" y="2264093"/>
            <a:ext cx="2338909" cy="1441591"/>
          </a:xfrm>
          <a:custGeom>
            <a:avLst/>
            <a:gdLst>
              <a:gd name="T0" fmla="*/ 328 w 591"/>
              <a:gd name="T1" fmla="*/ 111 h 364"/>
              <a:gd name="T2" fmla="*/ 277 w 591"/>
              <a:gd name="T3" fmla="*/ 187 h 364"/>
              <a:gd name="T4" fmla="*/ 423 w 591"/>
              <a:gd name="T5" fmla="*/ 295 h 364"/>
              <a:gd name="T6" fmla="*/ 591 w 591"/>
              <a:gd name="T7" fmla="*/ 351 h 364"/>
              <a:gd name="T8" fmla="*/ 589 w 591"/>
              <a:gd name="T9" fmla="*/ 364 h 364"/>
              <a:gd name="T10" fmla="*/ 381 w 591"/>
              <a:gd name="T11" fmla="*/ 325 h 364"/>
              <a:gd name="T12" fmla="*/ 69 w 591"/>
              <a:gd name="T13" fmla="*/ 131 h 364"/>
              <a:gd name="T14" fmla="*/ 0 w 591"/>
              <a:gd name="T15" fmla="*/ 96 h 364"/>
              <a:gd name="T16" fmla="*/ 140 w 591"/>
              <a:gd name="T17" fmla="*/ 5 h 364"/>
              <a:gd name="T18" fmla="*/ 177 w 591"/>
              <a:gd name="T19" fmla="*/ 9 h 364"/>
              <a:gd name="T20" fmla="*/ 328 w 591"/>
              <a:gd name="T21" fmla="*/ 111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591" h="364">
                <a:moveTo>
                  <a:pt x="328" y="111"/>
                </a:moveTo>
                <a:cubicBezTo>
                  <a:pt x="259" y="119"/>
                  <a:pt x="242" y="150"/>
                  <a:pt x="277" y="187"/>
                </a:cubicBezTo>
                <a:cubicBezTo>
                  <a:pt x="319" y="230"/>
                  <a:pt x="370" y="267"/>
                  <a:pt x="423" y="295"/>
                </a:cubicBezTo>
                <a:cubicBezTo>
                  <a:pt x="475" y="322"/>
                  <a:pt x="535" y="333"/>
                  <a:pt x="591" y="351"/>
                </a:cubicBezTo>
                <a:cubicBezTo>
                  <a:pt x="591" y="355"/>
                  <a:pt x="590" y="360"/>
                  <a:pt x="589" y="364"/>
                </a:cubicBezTo>
                <a:cubicBezTo>
                  <a:pt x="520" y="351"/>
                  <a:pt x="449" y="345"/>
                  <a:pt x="381" y="325"/>
                </a:cubicBezTo>
                <a:cubicBezTo>
                  <a:pt x="260" y="291"/>
                  <a:pt x="149" y="236"/>
                  <a:pt x="69" y="131"/>
                </a:cubicBezTo>
                <a:cubicBezTo>
                  <a:pt x="56" y="115"/>
                  <a:pt x="28" y="110"/>
                  <a:pt x="0" y="96"/>
                </a:cubicBezTo>
                <a:cubicBezTo>
                  <a:pt x="47" y="65"/>
                  <a:pt x="93" y="33"/>
                  <a:pt x="140" y="5"/>
                </a:cubicBezTo>
                <a:cubicBezTo>
                  <a:pt x="149" y="0"/>
                  <a:pt x="168" y="3"/>
                  <a:pt x="177" y="9"/>
                </a:cubicBezTo>
                <a:cubicBezTo>
                  <a:pt x="224" y="39"/>
                  <a:pt x="270" y="71"/>
                  <a:pt x="328" y="111"/>
                </a:cubicBezTo>
                <a:close/>
              </a:path>
            </a:pathLst>
          </a:cu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5" name="Freeform 8"/>
          <p:cNvSpPr/>
          <p:nvPr/>
        </p:nvSpPr>
        <p:spPr bwMode="auto">
          <a:xfrm>
            <a:off x="5929986" y="2222064"/>
            <a:ext cx="1138983" cy="1012897"/>
          </a:xfrm>
          <a:custGeom>
            <a:avLst/>
            <a:gdLst>
              <a:gd name="T0" fmla="*/ 288 w 288"/>
              <a:gd name="T1" fmla="*/ 122 h 256"/>
              <a:gd name="T2" fmla="*/ 179 w 288"/>
              <a:gd name="T3" fmla="*/ 120 h 256"/>
              <a:gd name="T4" fmla="*/ 84 w 288"/>
              <a:gd name="T5" fmla="*/ 100 h 256"/>
              <a:gd name="T6" fmla="*/ 33 w 288"/>
              <a:gd name="T7" fmla="*/ 177 h 256"/>
              <a:gd name="T8" fmla="*/ 22 w 288"/>
              <a:gd name="T9" fmla="*/ 256 h 256"/>
              <a:gd name="T10" fmla="*/ 1 w 288"/>
              <a:gd name="T11" fmla="*/ 117 h 256"/>
              <a:gd name="T12" fmla="*/ 146 w 288"/>
              <a:gd name="T13" fmla="*/ 31 h 256"/>
              <a:gd name="T14" fmla="*/ 288 w 288"/>
              <a:gd name="T15" fmla="*/ 122 h 25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88" h="256">
                <a:moveTo>
                  <a:pt x="288" y="122"/>
                </a:moveTo>
                <a:cubicBezTo>
                  <a:pt x="241" y="135"/>
                  <a:pt x="215" y="160"/>
                  <a:pt x="179" y="120"/>
                </a:cubicBezTo>
                <a:cubicBezTo>
                  <a:pt x="160" y="99"/>
                  <a:pt x="111" y="91"/>
                  <a:pt x="84" y="100"/>
                </a:cubicBezTo>
                <a:cubicBezTo>
                  <a:pt x="61" y="108"/>
                  <a:pt x="44" y="148"/>
                  <a:pt x="33" y="177"/>
                </a:cubicBezTo>
                <a:cubicBezTo>
                  <a:pt x="25" y="200"/>
                  <a:pt x="32" y="228"/>
                  <a:pt x="22" y="256"/>
                </a:cubicBezTo>
                <a:cubicBezTo>
                  <a:pt x="14" y="209"/>
                  <a:pt x="0" y="163"/>
                  <a:pt x="1" y="117"/>
                </a:cubicBezTo>
                <a:cubicBezTo>
                  <a:pt x="3" y="42"/>
                  <a:pt x="73" y="0"/>
                  <a:pt x="146" y="31"/>
                </a:cubicBezTo>
                <a:cubicBezTo>
                  <a:pt x="193" y="50"/>
                  <a:pt x="234" y="86"/>
                  <a:pt x="288" y="122"/>
                </a:cubicBezTo>
                <a:close/>
              </a:path>
            </a:pathLst>
          </a:custGeom>
          <a:solidFill>
            <a:srgbClr val="0A4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8" name="Freeform 7"/>
          <p:cNvSpPr/>
          <p:nvPr/>
        </p:nvSpPr>
        <p:spPr bwMode="auto">
          <a:xfrm>
            <a:off x="6388101" y="2913440"/>
            <a:ext cx="1628620" cy="1775722"/>
          </a:xfrm>
          <a:custGeom>
            <a:avLst/>
            <a:gdLst>
              <a:gd name="T0" fmla="*/ 358 w 411"/>
              <a:gd name="T1" fmla="*/ 449 h 449"/>
              <a:gd name="T2" fmla="*/ 229 w 411"/>
              <a:gd name="T3" fmla="*/ 251 h 449"/>
              <a:gd name="T4" fmla="*/ 250 w 411"/>
              <a:gd name="T5" fmla="*/ 191 h 449"/>
              <a:gd name="T6" fmla="*/ 63 w 411"/>
              <a:gd name="T7" fmla="*/ 28 h 449"/>
              <a:gd name="T8" fmla="*/ 0 w 411"/>
              <a:gd name="T9" fmla="*/ 0 h 449"/>
              <a:gd name="T10" fmla="*/ 274 w 411"/>
              <a:gd name="T11" fmla="*/ 139 h 449"/>
              <a:gd name="T12" fmla="*/ 396 w 411"/>
              <a:gd name="T13" fmla="*/ 312 h 449"/>
              <a:gd name="T14" fmla="*/ 376 w 411"/>
              <a:gd name="T15" fmla="*/ 449 h 449"/>
              <a:gd name="T16" fmla="*/ 358 w 411"/>
              <a:gd name="T17" fmla="*/ 449 h 44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11" h="449">
                <a:moveTo>
                  <a:pt x="358" y="449"/>
                </a:moveTo>
                <a:cubicBezTo>
                  <a:pt x="316" y="385"/>
                  <a:pt x="274" y="320"/>
                  <a:pt x="229" y="251"/>
                </a:cubicBezTo>
                <a:cubicBezTo>
                  <a:pt x="272" y="244"/>
                  <a:pt x="262" y="217"/>
                  <a:pt x="250" y="191"/>
                </a:cubicBezTo>
                <a:cubicBezTo>
                  <a:pt x="212" y="109"/>
                  <a:pt x="142" y="63"/>
                  <a:pt x="63" y="28"/>
                </a:cubicBezTo>
                <a:cubicBezTo>
                  <a:pt x="42" y="19"/>
                  <a:pt x="20" y="12"/>
                  <a:pt x="0" y="0"/>
                </a:cubicBezTo>
                <a:cubicBezTo>
                  <a:pt x="108" y="12"/>
                  <a:pt x="201" y="60"/>
                  <a:pt x="274" y="139"/>
                </a:cubicBezTo>
                <a:cubicBezTo>
                  <a:pt x="321" y="191"/>
                  <a:pt x="369" y="248"/>
                  <a:pt x="396" y="312"/>
                </a:cubicBezTo>
                <a:cubicBezTo>
                  <a:pt x="411" y="348"/>
                  <a:pt x="384" y="403"/>
                  <a:pt x="376" y="449"/>
                </a:cubicBezTo>
                <a:cubicBezTo>
                  <a:pt x="370" y="449"/>
                  <a:pt x="364" y="449"/>
                  <a:pt x="358" y="449"/>
                </a:cubicBezTo>
                <a:close/>
              </a:path>
            </a:pathLst>
          </a:cu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1" name="Freeform 5"/>
          <p:cNvSpPr/>
          <p:nvPr/>
        </p:nvSpPr>
        <p:spPr bwMode="auto">
          <a:xfrm>
            <a:off x="5141945" y="3436699"/>
            <a:ext cx="1952243" cy="2004779"/>
          </a:xfrm>
          <a:custGeom>
            <a:avLst/>
            <a:gdLst>
              <a:gd name="T0" fmla="*/ 242 w 493"/>
              <a:gd name="T1" fmla="*/ 505 h 507"/>
              <a:gd name="T2" fmla="*/ 0 w 493"/>
              <a:gd name="T3" fmla="*/ 303 h 507"/>
              <a:gd name="T4" fmla="*/ 230 w 493"/>
              <a:gd name="T5" fmla="*/ 129 h 507"/>
              <a:gd name="T6" fmla="*/ 314 w 493"/>
              <a:gd name="T7" fmla="*/ 211 h 507"/>
              <a:gd name="T8" fmla="*/ 421 w 493"/>
              <a:gd name="T9" fmla="*/ 129 h 507"/>
              <a:gd name="T10" fmla="*/ 443 w 493"/>
              <a:gd name="T11" fmla="*/ 0 h 507"/>
              <a:gd name="T12" fmla="*/ 418 w 493"/>
              <a:gd name="T13" fmla="*/ 311 h 507"/>
              <a:gd name="T14" fmla="*/ 329 w 493"/>
              <a:gd name="T15" fmla="*/ 397 h 507"/>
              <a:gd name="T16" fmla="*/ 258 w 493"/>
              <a:gd name="T17" fmla="*/ 507 h 507"/>
              <a:gd name="T18" fmla="*/ 242 w 493"/>
              <a:gd name="T19" fmla="*/ 505 h 5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93" h="507">
                <a:moveTo>
                  <a:pt x="242" y="505"/>
                </a:moveTo>
                <a:cubicBezTo>
                  <a:pt x="164" y="440"/>
                  <a:pt x="85" y="375"/>
                  <a:pt x="0" y="303"/>
                </a:cubicBezTo>
                <a:cubicBezTo>
                  <a:pt x="79" y="244"/>
                  <a:pt x="150" y="189"/>
                  <a:pt x="230" y="129"/>
                </a:cubicBezTo>
                <a:cubicBezTo>
                  <a:pt x="234" y="190"/>
                  <a:pt x="263" y="214"/>
                  <a:pt x="314" y="211"/>
                </a:cubicBezTo>
                <a:cubicBezTo>
                  <a:pt x="369" y="209"/>
                  <a:pt x="405" y="177"/>
                  <a:pt x="421" y="129"/>
                </a:cubicBezTo>
                <a:cubicBezTo>
                  <a:pt x="434" y="87"/>
                  <a:pt x="436" y="42"/>
                  <a:pt x="443" y="0"/>
                </a:cubicBezTo>
                <a:cubicBezTo>
                  <a:pt x="493" y="74"/>
                  <a:pt x="484" y="220"/>
                  <a:pt x="418" y="311"/>
                </a:cubicBezTo>
                <a:cubicBezTo>
                  <a:pt x="394" y="344"/>
                  <a:pt x="363" y="374"/>
                  <a:pt x="329" y="397"/>
                </a:cubicBezTo>
                <a:cubicBezTo>
                  <a:pt x="289" y="423"/>
                  <a:pt x="241" y="438"/>
                  <a:pt x="258" y="507"/>
                </a:cubicBezTo>
                <a:cubicBezTo>
                  <a:pt x="252" y="506"/>
                  <a:pt x="247" y="506"/>
                  <a:pt x="242" y="505"/>
                </a:cubicBezTo>
                <a:close/>
              </a:path>
            </a:pathLst>
          </a:custGeom>
          <a:solidFill>
            <a:srgbClr val="0A4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527085" y="1661446"/>
            <a:ext cx="3324572" cy="1573515"/>
            <a:chOff x="440267" y="1661446"/>
            <a:chExt cx="3324572" cy="1573515"/>
          </a:xfrm>
        </p:grpSpPr>
        <p:sp>
          <p:nvSpPr>
            <p:cNvPr id="33" name="Text Placeholder 2"/>
            <p:cNvSpPr txBox="1"/>
            <p:nvPr/>
          </p:nvSpPr>
          <p:spPr>
            <a:xfrm>
              <a:off x="2407776" y="1661446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440267" y="2173136"/>
              <a:ext cx="3324572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391830" y="4194189"/>
            <a:ext cx="3324572" cy="1573515"/>
            <a:chOff x="440267" y="1661446"/>
            <a:chExt cx="3324572" cy="1573515"/>
          </a:xfrm>
        </p:grpSpPr>
        <p:sp>
          <p:nvSpPr>
            <p:cNvPr id="38" name="Text Placeholder 2"/>
            <p:cNvSpPr txBox="1"/>
            <p:nvPr/>
          </p:nvSpPr>
          <p:spPr>
            <a:xfrm>
              <a:off x="2407776" y="1661446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440267" y="2173136"/>
              <a:ext cx="3324572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7938811" y="1661446"/>
            <a:ext cx="3324572" cy="1567306"/>
            <a:chOff x="440267" y="1667655"/>
            <a:chExt cx="3324572" cy="1567306"/>
          </a:xfrm>
        </p:grpSpPr>
        <p:sp>
          <p:nvSpPr>
            <p:cNvPr id="41" name="Text Placeholder 2"/>
            <p:cNvSpPr txBox="1"/>
            <p:nvPr/>
          </p:nvSpPr>
          <p:spPr>
            <a:xfrm>
              <a:off x="440267" y="1667655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440267" y="2173136"/>
              <a:ext cx="3324572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8340344" y="4340001"/>
            <a:ext cx="3324572" cy="1567306"/>
            <a:chOff x="440267" y="1667655"/>
            <a:chExt cx="3324572" cy="1567306"/>
          </a:xfrm>
        </p:grpSpPr>
        <p:sp>
          <p:nvSpPr>
            <p:cNvPr id="44" name="Text Placeholder 2"/>
            <p:cNvSpPr txBox="1"/>
            <p:nvPr/>
          </p:nvSpPr>
          <p:spPr>
            <a:xfrm>
              <a:off x="440267" y="1667655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440267" y="2173136"/>
              <a:ext cx="3324572" cy="1061825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论文就是用来进行科学研究和描述科研成果的文章，简称之为论文。它既是探讨问题进行科学研究的一种手段。</a:t>
              </a:r>
              <a:endParaRPr lang="en-US" altLang="zh-CN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  <p:bldP spid="25" grpId="0" bldLvl="0" animBg="1"/>
      <p:bldP spid="28" grpId="0" animBg="1"/>
      <p:bldP spid="31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4" y="188687"/>
            <a:ext cx="187052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0267" y="178263"/>
            <a:ext cx="292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成绩与思考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1059145" y="3895930"/>
            <a:ext cx="1020445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组合 1"/>
          <p:cNvGrpSpPr/>
          <p:nvPr/>
        </p:nvGrpSpPr>
        <p:grpSpPr>
          <a:xfrm>
            <a:off x="918750" y="1698831"/>
            <a:ext cx="2088587" cy="1033338"/>
            <a:chOff x="954936" y="1739981"/>
            <a:chExt cx="2088587" cy="1033338"/>
          </a:xfrm>
        </p:grpSpPr>
        <p:sp>
          <p:nvSpPr>
            <p:cNvPr id="35" name="矩形 34"/>
            <p:cNvSpPr/>
            <p:nvPr/>
          </p:nvSpPr>
          <p:spPr>
            <a:xfrm>
              <a:off x="954936" y="2126992"/>
              <a:ext cx="2088587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1329816" y="173998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de-DE" altLang="zh-CN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3007337" y="4973365"/>
            <a:ext cx="2088587" cy="1033338"/>
            <a:chOff x="954936" y="1739981"/>
            <a:chExt cx="2088587" cy="1033338"/>
          </a:xfrm>
        </p:grpSpPr>
        <p:sp>
          <p:nvSpPr>
            <p:cNvPr id="44" name="矩形 43"/>
            <p:cNvSpPr/>
            <p:nvPr/>
          </p:nvSpPr>
          <p:spPr>
            <a:xfrm>
              <a:off x="954936" y="2126992"/>
              <a:ext cx="2088587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329816" y="173998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de-DE" altLang="zh-CN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5134749" y="1698705"/>
            <a:ext cx="2088587" cy="1033338"/>
            <a:chOff x="954936" y="1739981"/>
            <a:chExt cx="2088587" cy="1033338"/>
          </a:xfrm>
        </p:grpSpPr>
        <p:sp>
          <p:nvSpPr>
            <p:cNvPr id="47" name="矩形 46"/>
            <p:cNvSpPr/>
            <p:nvPr/>
          </p:nvSpPr>
          <p:spPr>
            <a:xfrm>
              <a:off x="954936" y="2126992"/>
              <a:ext cx="2088587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329816" y="173998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de-DE" altLang="zh-CN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7153361" y="4973365"/>
            <a:ext cx="2088587" cy="1033338"/>
            <a:chOff x="954936" y="1739981"/>
            <a:chExt cx="2088587" cy="1033338"/>
          </a:xfrm>
        </p:grpSpPr>
        <p:sp>
          <p:nvSpPr>
            <p:cNvPr id="50" name="矩形 49"/>
            <p:cNvSpPr/>
            <p:nvPr/>
          </p:nvSpPr>
          <p:spPr>
            <a:xfrm>
              <a:off x="954936" y="2126992"/>
              <a:ext cx="2088587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1" name="矩形 50"/>
            <p:cNvSpPr/>
            <p:nvPr/>
          </p:nvSpPr>
          <p:spPr>
            <a:xfrm>
              <a:off x="1329816" y="173998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de-DE" altLang="zh-CN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9229924" y="1698705"/>
            <a:ext cx="2088587" cy="1033338"/>
            <a:chOff x="954936" y="1739981"/>
            <a:chExt cx="2088587" cy="1033338"/>
          </a:xfrm>
        </p:grpSpPr>
        <p:sp>
          <p:nvSpPr>
            <p:cNvPr id="53" name="矩形 52"/>
            <p:cNvSpPr/>
            <p:nvPr/>
          </p:nvSpPr>
          <p:spPr>
            <a:xfrm>
              <a:off x="954936" y="2126992"/>
              <a:ext cx="2088587" cy="646327"/>
            </a:xfrm>
            <a:prstGeom prst="rect">
              <a:avLst/>
            </a:prstGeom>
          </p:spPr>
          <p:txBody>
            <a:bodyPr wrap="square" lIns="91436" tIns="45718" rIns="91436" bIns="45718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2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论文就是用来进行科学研究和描述科研成果的文章。</a:t>
              </a:r>
              <a:endParaRPr lang="en-US" altLang="zh-CN" sz="12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1329816" y="1739981"/>
              <a:ext cx="13388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请输入标题</a:t>
              </a:r>
              <a:endParaRPr lang="de-DE" altLang="zh-CN" b="1" noProof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242998" y="3163150"/>
            <a:ext cx="1440160" cy="1440160"/>
            <a:chOff x="1242998" y="3163150"/>
            <a:chExt cx="1440160" cy="1440160"/>
          </a:xfrm>
        </p:grpSpPr>
        <p:sp>
          <p:nvSpPr>
            <p:cNvPr id="10" name="Diamond 151"/>
            <p:cNvSpPr/>
            <p:nvPr/>
          </p:nvSpPr>
          <p:spPr>
            <a:xfrm>
              <a:off x="1242998" y="3163150"/>
              <a:ext cx="1440160" cy="1440160"/>
            </a:xfrm>
            <a:prstGeom prst="diamond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65268" y="3539538"/>
              <a:ext cx="387382" cy="712783"/>
            </a:xfrm>
            <a:prstGeom prst="rect">
              <a:avLst/>
            </a:prstGeom>
          </p:spPr>
        </p:pic>
      </p:grpSp>
      <p:grpSp>
        <p:nvGrpSpPr>
          <p:cNvPr id="21" name="组合 20"/>
          <p:cNvGrpSpPr/>
          <p:nvPr/>
        </p:nvGrpSpPr>
        <p:grpSpPr>
          <a:xfrm>
            <a:off x="3331585" y="3163150"/>
            <a:ext cx="1440160" cy="1440160"/>
            <a:chOff x="3331585" y="3163150"/>
            <a:chExt cx="1440160" cy="1440160"/>
          </a:xfrm>
        </p:grpSpPr>
        <p:sp>
          <p:nvSpPr>
            <p:cNvPr id="11" name="Diamond 152"/>
            <p:cNvSpPr/>
            <p:nvPr/>
          </p:nvSpPr>
          <p:spPr>
            <a:xfrm>
              <a:off x="3331585" y="3163150"/>
              <a:ext cx="1440160" cy="1440160"/>
            </a:xfrm>
            <a:prstGeom prst="diamond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76005" y="3598642"/>
              <a:ext cx="551250" cy="569175"/>
            </a:xfrm>
            <a:prstGeom prst="rect">
              <a:avLst/>
            </a:prstGeom>
          </p:spPr>
        </p:pic>
      </p:grpSp>
      <p:grpSp>
        <p:nvGrpSpPr>
          <p:cNvPr id="22" name="组合 21"/>
          <p:cNvGrpSpPr/>
          <p:nvPr/>
        </p:nvGrpSpPr>
        <p:grpSpPr>
          <a:xfrm>
            <a:off x="5458963" y="3163150"/>
            <a:ext cx="1440160" cy="1440160"/>
            <a:chOff x="5458963" y="3163150"/>
            <a:chExt cx="1440160" cy="1440160"/>
          </a:xfrm>
        </p:grpSpPr>
        <p:sp>
          <p:nvSpPr>
            <p:cNvPr id="12" name="Diamond 153"/>
            <p:cNvSpPr/>
            <p:nvPr/>
          </p:nvSpPr>
          <p:spPr>
            <a:xfrm>
              <a:off x="5458963" y="3163150"/>
              <a:ext cx="1440160" cy="1440160"/>
            </a:xfrm>
            <a:prstGeom prst="diamond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8637" y="3655923"/>
              <a:ext cx="687586" cy="480013"/>
            </a:xfrm>
            <a:prstGeom prst="rect">
              <a:avLst/>
            </a:prstGeom>
          </p:spPr>
        </p:pic>
      </p:grpSp>
      <p:grpSp>
        <p:nvGrpSpPr>
          <p:cNvPr id="23" name="组合 22"/>
          <p:cNvGrpSpPr/>
          <p:nvPr/>
        </p:nvGrpSpPr>
        <p:grpSpPr>
          <a:xfrm>
            <a:off x="7504394" y="3163150"/>
            <a:ext cx="1440160" cy="1440160"/>
            <a:chOff x="7504394" y="3163150"/>
            <a:chExt cx="1440160" cy="1440160"/>
          </a:xfrm>
        </p:grpSpPr>
        <p:sp>
          <p:nvSpPr>
            <p:cNvPr id="13" name="Diamond 153"/>
            <p:cNvSpPr/>
            <p:nvPr/>
          </p:nvSpPr>
          <p:spPr>
            <a:xfrm>
              <a:off x="7504394" y="3163150"/>
              <a:ext cx="1440160" cy="1440160"/>
            </a:xfrm>
            <a:prstGeom prst="diamond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882623" y="3579592"/>
              <a:ext cx="686997" cy="585220"/>
            </a:xfrm>
            <a:prstGeom prst="rect">
              <a:avLst/>
            </a:prstGeom>
          </p:spPr>
        </p:pic>
      </p:grpSp>
      <p:grpSp>
        <p:nvGrpSpPr>
          <p:cNvPr id="24" name="组合 23"/>
          <p:cNvGrpSpPr/>
          <p:nvPr/>
        </p:nvGrpSpPr>
        <p:grpSpPr>
          <a:xfrm>
            <a:off x="9565971" y="3163150"/>
            <a:ext cx="1440160" cy="1440160"/>
            <a:chOff x="9565971" y="3163150"/>
            <a:chExt cx="1440160" cy="1440160"/>
          </a:xfrm>
        </p:grpSpPr>
        <p:sp>
          <p:nvSpPr>
            <p:cNvPr id="14" name="Diamond 153"/>
            <p:cNvSpPr/>
            <p:nvPr/>
          </p:nvSpPr>
          <p:spPr>
            <a:xfrm>
              <a:off x="9565971" y="3163150"/>
              <a:ext cx="1440160" cy="1440160"/>
            </a:xfrm>
            <a:prstGeom prst="diamond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62326" y="3617692"/>
              <a:ext cx="453274" cy="49448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634" y="188687"/>
            <a:ext cx="187052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40267" y="178263"/>
            <a:ext cx="29290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参考文献</a:t>
            </a:r>
          </a:p>
        </p:txBody>
      </p:sp>
      <p:sp>
        <p:nvSpPr>
          <p:cNvPr id="13" name="TextBox 8"/>
          <p:cNvSpPr txBox="1">
            <a:spLocks noChangeArrowheads="1"/>
          </p:cNvSpPr>
          <p:nvPr/>
        </p:nvSpPr>
        <p:spPr bwMode="auto">
          <a:xfrm>
            <a:off x="2267290" y="1697774"/>
            <a:ext cx="4583453" cy="400050"/>
          </a:xfrm>
          <a:prstGeom prst="rect">
            <a:avLst/>
          </a:prstGeom>
          <a:solidFill>
            <a:srgbClr val="0A418B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/>
            <a:r>
              <a:rPr lang="zh-CN" altLang="en-US" sz="2000" b="1" noProof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请在此输入标题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194717" y="2236953"/>
            <a:ext cx="4786653" cy="13849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论文就是用来进行科学研究和描述科研成果的文章，简称之为论文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TextBox 8"/>
          <p:cNvSpPr txBox="1">
            <a:spLocks noChangeArrowheads="1"/>
          </p:cNvSpPr>
          <p:nvPr/>
        </p:nvSpPr>
        <p:spPr bwMode="auto">
          <a:xfrm>
            <a:off x="6445509" y="4087981"/>
            <a:ext cx="4583453" cy="400050"/>
          </a:xfrm>
          <a:prstGeom prst="rect">
            <a:avLst/>
          </a:prstGeom>
          <a:solidFill>
            <a:srgbClr val="3E4150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lvl="0"/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请在此输入标题</a:t>
            </a:r>
          </a:p>
        </p:txBody>
      </p:sp>
      <p:sp>
        <p:nvSpPr>
          <p:cNvPr id="27" name="矩形 26"/>
          <p:cNvSpPr/>
          <p:nvPr/>
        </p:nvSpPr>
        <p:spPr>
          <a:xfrm>
            <a:off x="6372936" y="4632604"/>
            <a:ext cx="4786653" cy="1384990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论文就是用来进行科学研究和描述科研成果的文章，简称之为论文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859769" y="2175612"/>
            <a:ext cx="1193519" cy="1192211"/>
            <a:chOff x="859769" y="2175612"/>
            <a:chExt cx="1193519" cy="1192211"/>
          </a:xfrm>
        </p:grpSpPr>
        <p:sp>
          <p:nvSpPr>
            <p:cNvPr id="10" name="Freeform 14"/>
            <p:cNvSpPr/>
            <p:nvPr/>
          </p:nvSpPr>
          <p:spPr bwMode="auto">
            <a:xfrm>
              <a:off x="859769" y="2175612"/>
              <a:ext cx="1193519" cy="1192211"/>
            </a:xfrm>
            <a:custGeom>
              <a:avLst/>
              <a:gdLst>
                <a:gd name="T0" fmla="*/ 649558364 w 3227"/>
                <a:gd name="T1" fmla="*/ 328185033 h 3227"/>
                <a:gd name="T2" fmla="*/ 324879680 w 3227"/>
                <a:gd name="T3" fmla="*/ 648135123 h 3227"/>
                <a:gd name="T4" fmla="*/ 0 w 3227"/>
                <a:gd name="T5" fmla="*/ 323966949 h 3227"/>
                <a:gd name="T6" fmla="*/ 320652929 w 3227"/>
                <a:gd name="T7" fmla="*/ 0 h 3227"/>
                <a:gd name="T8" fmla="*/ 320652929 w 3227"/>
                <a:gd name="T9" fmla="*/ 0 h 3227"/>
                <a:gd name="T10" fmla="*/ 324879680 w 3227"/>
                <a:gd name="T11" fmla="*/ 0 h 3227"/>
                <a:gd name="T12" fmla="*/ 649558364 w 3227"/>
                <a:gd name="T13" fmla="*/ 0 h 3227"/>
                <a:gd name="T14" fmla="*/ 649558364 w 3227"/>
                <a:gd name="T15" fmla="*/ 323966949 h 3227"/>
                <a:gd name="T16" fmla="*/ 649558364 w 3227"/>
                <a:gd name="T17" fmla="*/ 328185033 h 32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3227">
                  <a:moveTo>
                    <a:pt x="3227" y="1634"/>
                  </a:moveTo>
                  <a:cubicBezTo>
                    <a:pt x="3216" y="2515"/>
                    <a:pt x="2498" y="3227"/>
                    <a:pt x="1614" y="3227"/>
                  </a:cubicBezTo>
                  <a:cubicBezTo>
                    <a:pt x="723" y="3227"/>
                    <a:pt x="0" y="2504"/>
                    <a:pt x="0" y="1613"/>
                  </a:cubicBezTo>
                  <a:cubicBezTo>
                    <a:pt x="0" y="729"/>
                    <a:pt x="712" y="11"/>
                    <a:pt x="1593" y="0"/>
                  </a:cubicBezTo>
                  <a:lnTo>
                    <a:pt x="1614" y="0"/>
                  </a:lnTo>
                  <a:lnTo>
                    <a:pt x="3227" y="0"/>
                  </a:lnTo>
                  <a:lnTo>
                    <a:pt x="3227" y="1613"/>
                  </a:lnTo>
                  <a:lnTo>
                    <a:pt x="3227" y="1634"/>
                  </a:lnTo>
                  <a:close/>
                </a:path>
              </a:pathLst>
            </a:custGeom>
            <a:solidFill>
              <a:srgbClr val="0A418B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4E6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5328" y="2480576"/>
              <a:ext cx="667558" cy="567424"/>
            </a:xfrm>
            <a:prstGeom prst="rect">
              <a:avLst/>
            </a:prstGeom>
          </p:spPr>
        </p:pic>
      </p:grpSp>
      <p:grpSp>
        <p:nvGrpSpPr>
          <p:cNvPr id="14" name="组合 13"/>
          <p:cNvGrpSpPr/>
          <p:nvPr/>
        </p:nvGrpSpPr>
        <p:grpSpPr>
          <a:xfrm>
            <a:off x="5037988" y="4565819"/>
            <a:ext cx="1193519" cy="1192211"/>
            <a:chOff x="5037988" y="4565819"/>
            <a:chExt cx="1193519" cy="1192211"/>
          </a:xfrm>
        </p:grpSpPr>
        <p:sp>
          <p:nvSpPr>
            <p:cNvPr id="19" name="Freeform 14"/>
            <p:cNvSpPr/>
            <p:nvPr/>
          </p:nvSpPr>
          <p:spPr bwMode="auto">
            <a:xfrm>
              <a:off x="5037988" y="4565819"/>
              <a:ext cx="1193519" cy="1192211"/>
            </a:xfrm>
            <a:custGeom>
              <a:avLst/>
              <a:gdLst>
                <a:gd name="T0" fmla="*/ 649558364 w 3227"/>
                <a:gd name="T1" fmla="*/ 328185033 h 3227"/>
                <a:gd name="T2" fmla="*/ 324879680 w 3227"/>
                <a:gd name="T3" fmla="*/ 648135123 h 3227"/>
                <a:gd name="T4" fmla="*/ 0 w 3227"/>
                <a:gd name="T5" fmla="*/ 323966949 h 3227"/>
                <a:gd name="T6" fmla="*/ 320652929 w 3227"/>
                <a:gd name="T7" fmla="*/ 0 h 3227"/>
                <a:gd name="T8" fmla="*/ 320652929 w 3227"/>
                <a:gd name="T9" fmla="*/ 0 h 3227"/>
                <a:gd name="T10" fmla="*/ 324879680 w 3227"/>
                <a:gd name="T11" fmla="*/ 0 h 3227"/>
                <a:gd name="T12" fmla="*/ 649558364 w 3227"/>
                <a:gd name="T13" fmla="*/ 0 h 3227"/>
                <a:gd name="T14" fmla="*/ 649558364 w 3227"/>
                <a:gd name="T15" fmla="*/ 323966949 h 3227"/>
                <a:gd name="T16" fmla="*/ 649558364 w 3227"/>
                <a:gd name="T17" fmla="*/ 328185033 h 322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27" h="3227">
                  <a:moveTo>
                    <a:pt x="3227" y="1634"/>
                  </a:moveTo>
                  <a:cubicBezTo>
                    <a:pt x="3216" y="2515"/>
                    <a:pt x="2498" y="3227"/>
                    <a:pt x="1614" y="3227"/>
                  </a:cubicBezTo>
                  <a:cubicBezTo>
                    <a:pt x="723" y="3227"/>
                    <a:pt x="0" y="2504"/>
                    <a:pt x="0" y="1613"/>
                  </a:cubicBezTo>
                  <a:cubicBezTo>
                    <a:pt x="0" y="729"/>
                    <a:pt x="712" y="11"/>
                    <a:pt x="1593" y="0"/>
                  </a:cubicBezTo>
                  <a:lnTo>
                    <a:pt x="1614" y="0"/>
                  </a:lnTo>
                  <a:lnTo>
                    <a:pt x="3227" y="0"/>
                  </a:lnTo>
                  <a:lnTo>
                    <a:pt x="3227" y="1613"/>
                  </a:lnTo>
                  <a:lnTo>
                    <a:pt x="3227" y="1634"/>
                  </a:lnTo>
                  <a:close/>
                </a:path>
              </a:pathLst>
            </a:custGeom>
            <a:solidFill>
              <a:srgbClr val="3E4150"/>
            </a:solidFill>
            <a:ln>
              <a:noFill/>
            </a:ln>
          </p:spPr>
          <p:txBody>
            <a:bodyPr/>
            <a:lstStyle>
              <a:defPPr>
                <a:defRPr lang="zh-CN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anose="020B0604020202020204" pitchFamily="34" charset="0"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404E63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26646" y="4819110"/>
              <a:ext cx="667475" cy="63966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ver dir="l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bldLvl="0" animBg="1"/>
      <p:bldP spid="26" grpId="0"/>
      <p:bldP spid="20" grpId="0" animBg="1"/>
      <p:bldP spid="2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>
            <a:alphaModFix amt="3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1"/>
          <a:stretch>
            <a:fillRect/>
          </a:stretch>
        </p:blipFill>
        <p:spPr>
          <a:xfrm rot="8836188">
            <a:off x="3825303" y="2380525"/>
            <a:ext cx="11056882" cy="7666412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0" y="2710631"/>
            <a:ext cx="762000" cy="1590622"/>
            <a:chOff x="11891524" y="3363602"/>
            <a:chExt cx="3362326" cy="1590622"/>
          </a:xfrm>
        </p:grpSpPr>
        <p:sp>
          <p:nvSpPr>
            <p:cNvPr id="29" name="矩形 28"/>
            <p:cNvSpPr/>
            <p:nvPr/>
          </p:nvSpPr>
          <p:spPr>
            <a:xfrm>
              <a:off x="11891524" y="3363602"/>
              <a:ext cx="3362325" cy="1577634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11891524" y="4500798"/>
              <a:ext cx="3362326" cy="453426"/>
            </a:xfrm>
            <a:prstGeom prst="rect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386885" y="2629360"/>
            <a:ext cx="4499177" cy="1738630"/>
            <a:chOff x="3846412" y="2691555"/>
            <a:chExt cx="4499177" cy="1738630"/>
          </a:xfrm>
        </p:grpSpPr>
        <p:sp>
          <p:nvSpPr>
            <p:cNvPr id="31" name="TextBox 12"/>
            <p:cNvSpPr txBox="1"/>
            <p:nvPr/>
          </p:nvSpPr>
          <p:spPr>
            <a:xfrm>
              <a:off x="3846412" y="2691555"/>
              <a:ext cx="4499177" cy="1323472"/>
            </a:xfrm>
            <a:prstGeom prst="rect">
              <a:avLst/>
            </a:prstGeom>
            <a:noFill/>
          </p:spPr>
          <p:txBody>
            <a:bodyPr wrap="square" lIns="91472" tIns="45736" rIns="91472" bIns="45736" rtlCol="0" anchor="ctr">
              <a:spAutoFit/>
            </a:bodyPr>
            <a:lstStyle>
              <a:defPPr>
                <a:defRPr lang="zh-CN"/>
              </a:defPPr>
              <a:lvl1pPr algn="ctr">
                <a:defRPr sz="6000" b="1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defRPr>
              </a:lvl1pPr>
            </a:lstStyle>
            <a:p>
              <a:r>
                <a:rPr lang="zh-CN" altLang="en-US" sz="8000" dirty="0">
                  <a:solidFill>
                    <a:srgbClr val="3E4150"/>
                  </a:solidFill>
                </a:rPr>
                <a:t>感谢聆听</a:t>
              </a: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3972119" y="4093000"/>
              <a:ext cx="4247762" cy="3371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6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答辩人：青课              指导老师：青课</a:t>
              </a:r>
            </a:p>
          </p:txBody>
        </p:sp>
      </p:grpSp>
      <p:pic>
        <p:nvPicPr>
          <p:cNvPr id="2" name="图片 1" descr="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rcRect t="4261" r="66598"/>
          <a:stretch>
            <a:fillRect/>
          </a:stretch>
        </p:blipFill>
        <p:spPr>
          <a:xfrm>
            <a:off x="6510655" y="1518920"/>
            <a:ext cx="2994025" cy="31369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6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 descr="7333bdd21d2e10d564a780593f3676d"/>
          <p:cNvPicPr>
            <a:picLocks noChangeAspect="1"/>
          </p:cNvPicPr>
          <p:nvPr/>
        </p:nvPicPr>
        <p:blipFill>
          <a:blip r:embed="rId2">
            <a:alphaModFix amt="44000"/>
          </a:blip>
          <a:stretch>
            <a:fillRect/>
          </a:stretch>
        </p:blipFill>
        <p:spPr>
          <a:xfrm>
            <a:off x="0" y="0"/>
            <a:ext cx="5552440" cy="68605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664308" y="1992469"/>
            <a:ext cx="2448839" cy="2448839"/>
            <a:chOff x="1840426" y="1937795"/>
            <a:chExt cx="2448839" cy="2448839"/>
          </a:xfrm>
          <a:solidFill>
            <a:srgbClr val="07458B"/>
          </a:solidFill>
        </p:grpSpPr>
        <p:sp>
          <p:nvSpPr>
            <p:cNvPr id="24" name="椭圆 23"/>
            <p:cNvSpPr/>
            <p:nvPr/>
          </p:nvSpPr>
          <p:spPr>
            <a:xfrm>
              <a:off x="1840426" y="1937795"/>
              <a:ext cx="2448839" cy="244883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Freeform 28"/>
            <p:cNvSpPr>
              <a:spLocks noEditPoints="1"/>
            </p:cNvSpPr>
            <p:nvPr/>
          </p:nvSpPr>
          <p:spPr bwMode="auto">
            <a:xfrm>
              <a:off x="2425852" y="2655020"/>
              <a:ext cx="1316086" cy="988864"/>
            </a:xfrm>
            <a:custGeom>
              <a:avLst/>
              <a:gdLst>
                <a:gd name="T0" fmla="*/ 40 w 192"/>
                <a:gd name="T1" fmla="*/ 118 h 144"/>
                <a:gd name="T2" fmla="*/ 40 w 192"/>
                <a:gd name="T3" fmla="*/ 118 h 144"/>
                <a:gd name="T4" fmla="*/ 56 w 192"/>
                <a:gd name="T5" fmla="*/ 116 h 144"/>
                <a:gd name="T6" fmla="*/ 97 w 192"/>
                <a:gd name="T7" fmla="*/ 137 h 144"/>
                <a:gd name="T8" fmla="*/ 99 w 192"/>
                <a:gd name="T9" fmla="*/ 137 h 144"/>
                <a:gd name="T10" fmla="*/ 140 w 192"/>
                <a:gd name="T11" fmla="*/ 116 h 144"/>
                <a:gd name="T12" fmla="*/ 156 w 192"/>
                <a:gd name="T13" fmla="*/ 118 h 144"/>
                <a:gd name="T14" fmla="*/ 156 w 192"/>
                <a:gd name="T15" fmla="*/ 118 h 144"/>
                <a:gd name="T16" fmla="*/ 156 w 192"/>
                <a:gd name="T17" fmla="*/ 70 h 144"/>
                <a:gd name="T18" fmla="*/ 96 w 192"/>
                <a:gd name="T19" fmla="*/ 98 h 144"/>
                <a:gd name="T20" fmla="*/ 40 w 192"/>
                <a:gd name="T21" fmla="*/ 72 h 144"/>
                <a:gd name="T22" fmla="*/ 40 w 192"/>
                <a:gd name="T23" fmla="*/ 118 h 144"/>
                <a:gd name="T24" fmla="*/ 96 w 192"/>
                <a:gd name="T25" fmla="*/ 0 h 144"/>
                <a:gd name="T26" fmla="*/ 0 w 192"/>
                <a:gd name="T27" fmla="*/ 44 h 144"/>
                <a:gd name="T28" fmla="*/ 96 w 192"/>
                <a:gd name="T29" fmla="*/ 88 h 144"/>
                <a:gd name="T30" fmla="*/ 192 w 192"/>
                <a:gd name="T31" fmla="*/ 44 h 144"/>
                <a:gd name="T32" fmla="*/ 96 w 192"/>
                <a:gd name="T33" fmla="*/ 0 h 144"/>
                <a:gd name="T34" fmla="*/ 8 w 192"/>
                <a:gd name="T35" fmla="*/ 56 h 144"/>
                <a:gd name="T36" fmla="*/ 4 w 192"/>
                <a:gd name="T37" fmla="*/ 104 h 144"/>
                <a:gd name="T38" fmla="*/ 12 w 192"/>
                <a:gd name="T39" fmla="*/ 104 h 144"/>
                <a:gd name="T40" fmla="*/ 12 w 192"/>
                <a:gd name="T41" fmla="*/ 58 h 144"/>
                <a:gd name="T42" fmla="*/ 8 w 192"/>
                <a:gd name="T43" fmla="*/ 56 h 144"/>
                <a:gd name="T44" fmla="*/ 16 w 192"/>
                <a:gd name="T45" fmla="*/ 144 h 144"/>
                <a:gd name="T46" fmla="*/ 9 w 192"/>
                <a:gd name="T47" fmla="*/ 124 h 144"/>
                <a:gd name="T48" fmla="*/ 16 w 192"/>
                <a:gd name="T49" fmla="*/ 116 h 144"/>
                <a:gd name="T50" fmla="*/ 8 w 192"/>
                <a:gd name="T51" fmla="*/ 108 h 144"/>
                <a:gd name="T52" fmla="*/ 0 w 192"/>
                <a:gd name="T53" fmla="*/ 116 h 144"/>
                <a:gd name="T54" fmla="*/ 7 w 192"/>
                <a:gd name="T55" fmla="*/ 124 h 144"/>
                <a:gd name="T56" fmla="*/ 0 w 192"/>
                <a:gd name="T57" fmla="*/ 144 h 144"/>
                <a:gd name="T58" fmla="*/ 16 w 192"/>
                <a:gd name="T59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2" h="144">
                  <a:moveTo>
                    <a:pt x="40" y="118"/>
                  </a:moveTo>
                  <a:cubicBezTo>
                    <a:pt x="40" y="118"/>
                    <a:pt x="40" y="118"/>
                    <a:pt x="40" y="118"/>
                  </a:cubicBezTo>
                  <a:cubicBezTo>
                    <a:pt x="45" y="116"/>
                    <a:pt x="50" y="116"/>
                    <a:pt x="56" y="116"/>
                  </a:cubicBezTo>
                  <a:cubicBezTo>
                    <a:pt x="72" y="116"/>
                    <a:pt x="91" y="127"/>
                    <a:pt x="97" y="137"/>
                  </a:cubicBezTo>
                  <a:cubicBezTo>
                    <a:pt x="99" y="137"/>
                    <a:pt x="99" y="137"/>
                    <a:pt x="99" y="137"/>
                  </a:cubicBezTo>
                  <a:cubicBezTo>
                    <a:pt x="105" y="127"/>
                    <a:pt x="123" y="116"/>
                    <a:pt x="140" y="116"/>
                  </a:cubicBezTo>
                  <a:cubicBezTo>
                    <a:pt x="145" y="116"/>
                    <a:pt x="151" y="116"/>
                    <a:pt x="156" y="118"/>
                  </a:cubicBezTo>
                  <a:cubicBezTo>
                    <a:pt x="156" y="118"/>
                    <a:pt x="156" y="118"/>
                    <a:pt x="156" y="118"/>
                  </a:cubicBezTo>
                  <a:cubicBezTo>
                    <a:pt x="156" y="70"/>
                    <a:pt x="156" y="70"/>
                    <a:pt x="156" y="70"/>
                  </a:cubicBezTo>
                  <a:cubicBezTo>
                    <a:pt x="96" y="98"/>
                    <a:pt x="96" y="98"/>
                    <a:pt x="96" y="98"/>
                  </a:cubicBezTo>
                  <a:cubicBezTo>
                    <a:pt x="40" y="72"/>
                    <a:pt x="40" y="72"/>
                    <a:pt x="40" y="72"/>
                  </a:cubicBezTo>
                  <a:lnTo>
                    <a:pt x="40" y="118"/>
                  </a:lnTo>
                  <a:close/>
                  <a:moveTo>
                    <a:pt x="96" y="0"/>
                  </a:moveTo>
                  <a:cubicBezTo>
                    <a:pt x="0" y="44"/>
                    <a:pt x="0" y="44"/>
                    <a:pt x="0" y="44"/>
                  </a:cubicBezTo>
                  <a:cubicBezTo>
                    <a:pt x="96" y="88"/>
                    <a:pt x="96" y="88"/>
                    <a:pt x="96" y="88"/>
                  </a:cubicBezTo>
                  <a:cubicBezTo>
                    <a:pt x="192" y="44"/>
                    <a:pt x="192" y="44"/>
                    <a:pt x="192" y="44"/>
                  </a:cubicBezTo>
                  <a:lnTo>
                    <a:pt x="96" y="0"/>
                  </a:lnTo>
                  <a:close/>
                  <a:moveTo>
                    <a:pt x="8" y="56"/>
                  </a:moveTo>
                  <a:cubicBezTo>
                    <a:pt x="4" y="104"/>
                    <a:pt x="4" y="104"/>
                    <a:pt x="4" y="104"/>
                  </a:cubicBezTo>
                  <a:cubicBezTo>
                    <a:pt x="12" y="104"/>
                    <a:pt x="12" y="104"/>
                    <a:pt x="12" y="104"/>
                  </a:cubicBezTo>
                  <a:cubicBezTo>
                    <a:pt x="12" y="58"/>
                    <a:pt x="12" y="58"/>
                    <a:pt x="12" y="58"/>
                  </a:cubicBezTo>
                  <a:lnTo>
                    <a:pt x="8" y="56"/>
                  </a:lnTo>
                  <a:close/>
                  <a:moveTo>
                    <a:pt x="16" y="144"/>
                  </a:moveTo>
                  <a:cubicBezTo>
                    <a:pt x="9" y="124"/>
                    <a:pt x="9" y="124"/>
                    <a:pt x="9" y="124"/>
                  </a:cubicBezTo>
                  <a:cubicBezTo>
                    <a:pt x="13" y="123"/>
                    <a:pt x="16" y="120"/>
                    <a:pt x="16" y="116"/>
                  </a:cubicBezTo>
                  <a:cubicBezTo>
                    <a:pt x="16" y="111"/>
                    <a:pt x="12" y="108"/>
                    <a:pt x="8" y="108"/>
                  </a:cubicBezTo>
                  <a:cubicBezTo>
                    <a:pt x="3" y="108"/>
                    <a:pt x="0" y="111"/>
                    <a:pt x="0" y="116"/>
                  </a:cubicBezTo>
                  <a:cubicBezTo>
                    <a:pt x="0" y="120"/>
                    <a:pt x="3" y="123"/>
                    <a:pt x="7" y="124"/>
                  </a:cubicBezTo>
                  <a:cubicBezTo>
                    <a:pt x="0" y="144"/>
                    <a:pt x="0" y="144"/>
                    <a:pt x="0" y="144"/>
                  </a:cubicBezTo>
                  <a:lnTo>
                    <a:pt x="16" y="144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61" tIns="45731" rIns="91461" bIns="45731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2" name="矩形 1"/>
          <p:cNvSpPr/>
          <p:nvPr/>
        </p:nvSpPr>
        <p:spPr>
          <a:xfrm>
            <a:off x="5552440" y="0"/>
            <a:ext cx="6644640" cy="6859905"/>
          </a:xfrm>
          <a:prstGeom prst="rect">
            <a:avLst/>
          </a:prstGeom>
          <a:solidFill>
            <a:srgbClr val="214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2"/>
          <p:cNvGrpSpPr/>
          <p:nvPr/>
        </p:nvGrpSpPr>
        <p:grpSpPr>
          <a:xfrm>
            <a:off x="7096725" y="1160212"/>
            <a:ext cx="2559122" cy="654310"/>
            <a:chOff x="7096725" y="1160212"/>
            <a:chExt cx="2559122" cy="654310"/>
          </a:xfrm>
        </p:grpSpPr>
        <p:grpSp>
          <p:nvGrpSpPr>
            <p:cNvPr id="3" name="组合 2"/>
            <p:cNvGrpSpPr/>
            <p:nvPr/>
          </p:nvGrpSpPr>
          <p:grpSpPr>
            <a:xfrm>
              <a:off x="7096725" y="1160212"/>
              <a:ext cx="684290" cy="654310"/>
              <a:chOff x="6130971" y="1234452"/>
              <a:chExt cx="684290" cy="654310"/>
            </a:xfrm>
          </p:grpSpPr>
          <p:sp>
            <p:nvSpPr>
              <p:cNvPr id="4" name="圆角矩形 3"/>
              <p:cNvSpPr/>
              <p:nvPr/>
            </p:nvSpPr>
            <p:spPr>
              <a:xfrm>
                <a:off x="6175941" y="1249442"/>
                <a:ext cx="639320" cy="639320"/>
              </a:xfrm>
              <a:prstGeom prst="roundRect">
                <a:avLst/>
              </a:prstGeom>
              <a:solidFill>
                <a:srgbClr val="FCFCF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" name="文本框 4"/>
              <p:cNvSpPr txBox="1"/>
              <p:nvPr/>
            </p:nvSpPr>
            <p:spPr>
              <a:xfrm>
                <a:off x="6130971" y="1234452"/>
                <a:ext cx="541020" cy="64516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/>
                  <a:t>  </a:t>
                </a:r>
                <a:r>
                  <a:rPr lang="en-US" altLang="zh-CN" sz="3600" dirty="0">
                    <a:solidFill>
                      <a:srgbClr val="214B92"/>
                    </a:solidFill>
                    <a:latin typeface="Impact" panose="020B0806030902050204" pitchFamily="34" charset="0"/>
                  </a:rPr>
                  <a:t>1</a:t>
                </a:r>
              </a:p>
            </p:txBody>
          </p:sp>
        </p:grpSp>
        <p:sp>
          <p:nvSpPr>
            <p:cNvPr id="18" name="文本框 17"/>
            <p:cNvSpPr txBox="1"/>
            <p:nvPr/>
          </p:nvSpPr>
          <p:spPr>
            <a:xfrm>
              <a:off x="8240075" y="1228529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选题背景</a:t>
              </a: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7081735" y="3073252"/>
            <a:ext cx="3497442" cy="654310"/>
            <a:chOff x="7081735" y="3073252"/>
            <a:chExt cx="3497442" cy="654310"/>
          </a:xfrm>
        </p:grpSpPr>
        <p:grpSp>
          <p:nvGrpSpPr>
            <p:cNvPr id="9" name="组合 8"/>
            <p:cNvGrpSpPr/>
            <p:nvPr/>
          </p:nvGrpSpPr>
          <p:grpSpPr>
            <a:xfrm>
              <a:off x="7081735" y="3073252"/>
              <a:ext cx="699280" cy="654310"/>
              <a:chOff x="6115981" y="3147492"/>
              <a:chExt cx="699280" cy="654310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6175941" y="3162482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6115981" y="3147492"/>
                <a:ext cx="609600" cy="64516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/>
                  <a:t>  </a:t>
                </a:r>
                <a:r>
                  <a:rPr lang="en-US" altLang="zh-CN" sz="3600" dirty="0">
                    <a:solidFill>
                      <a:srgbClr val="214B92"/>
                    </a:solidFill>
                    <a:latin typeface="Impact" panose="020B0806030902050204" pitchFamily="34" charset="0"/>
                  </a:rPr>
                  <a:t>3</a:t>
                </a:r>
                <a:endParaRPr lang="en-US" altLang="zh-CN" sz="2800" dirty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19" name="文本框 18"/>
            <p:cNvSpPr txBox="1"/>
            <p:nvPr/>
          </p:nvSpPr>
          <p:spPr>
            <a:xfrm>
              <a:off x="8240075" y="3184490"/>
              <a:ext cx="233910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国内外相关论述</a:t>
              </a: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081735" y="2106586"/>
            <a:ext cx="2574112" cy="654310"/>
            <a:chOff x="7081735" y="2106586"/>
            <a:chExt cx="2574112" cy="654310"/>
          </a:xfrm>
        </p:grpSpPr>
        <p:grpSp>
          <p:nvGrpSpPr>
            <p:cNvPr id="6" name="组合 5"/>
            <p:cNvGrpSpPr/>
            <p:nvPr/>
          </p:nvGrpSpPr>
          <p:grpSpPr>
            <a:xfrm>
              <a:off x="7081735" y="2106586"/>
              <a:ext cx="699280" cy="654310"/>
              <a:chOff x="6115981" y="2180826"/>
              <a:chExt cx="699280" cy="654310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6175941" y="2195816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6115981" y="2180826"/>
                <a:ext cx="596265" cy="64516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/>
                  <a:t>  </a:t>
                </a:r>
                <a:r>
                  <a:rPr lang="en-US" altLang="zh-CN" sz="3600" dirty="0">
                    <a:solidFill>
                      <a:srgbClr val="214B92"/>
                    </a:solidFill>
                    <a:latin typeface="Impact" panose="020B0806030902050204" pitchFamily="34" charset="0"/>
                  </a:rPr>
                  <a:t>2</a:t>
                </a:r>
                <a:endParaRPr lang="en-US" altLang="zh-CN" sz="2800" dirty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0" name="文本框 19"/>
            <p:cNvSpPr txBox="1"/>
            <p:nvPr/>
          </p:nvSpPr>
          <p:spPr>
            <a:xfrm>
              <a:off x="8240075" y="2215249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研究意义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7081735" y="4052715"/>
            <a:ext cx="4112995" cy="654310"/>
            <a:chOff x="7081735" y="4052715"/>
            <a:chExt cx="4112995" cy="654310"/>
          </a:xfrm>
        </p:grpSpPr>
        <p:grpSp>
          <p:nvGrpSpPr>
            <p:cNvPr id="12" name="组合 11"/>
            <p:cNvGrpSpPr/>
            <p:nvPr/>
          </p:nvGrpSpPr>
          <p:grpSpPr>
            <a:xfrm>
              <a:off x="7081735" y="4052715"/>
              <a:ext cx="699280" cy="654310"/>
              <a:chOff x="6115981" y="4126955"/>
              <a:chExt cx="699280" cy="654310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6175941" y="4141945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6115981" y="4126955"/>
                <a:ext cx="595630" cy="64516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/>
                  <a:t>  </a:t>
                </a:r>
                <a:r>
                  <a:rPr lang="en-US" altLang="zh-CN" sz="3600" dirty="0">
                    <a:solidFill>
                      <a:srgbClr val="214B92"/>
                    </a:solidFill>
                    <a:latin typeface="Impact" panose="020B0806030902050204" pitchFamily="34" charset="0"/>
                  </a:rPr>
                  <a:t>4</a:t>
                </a:r>
                <a:endParaRPr lang="en-US" altLang="zh-CN" sz="2800" dirty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1" name="文本框 20"/>
            <p:cNvSpPr txBox="1"/>
            <p:nvPr/>
          </p:nvSpPr>
          <p:spPr>
            <a:xfrm>
              <a:off x="8240075" y="4125990"/>
              <a:ext cx="2954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理论研究与文献综述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081735" y="5053044"/>
            <a:ext cx="2574111" cy="645160"/>
            <a:chOff x="7081735" y="5053044"/>
            <a:chExt cx="2574111" cy="645160"/>
          </a:xfrm>
        </p:grpSpPr>
        <p:grpSp>
          <p:nvGrpSpPr>
            <p:cNvPr id="15" name="组合 14"/>
            <p:cNvGrpSpPr/>
            <p:nvPr/>
          </p:nvGrpSpPr>
          <p:grpSpPr>
            <a:xfrm>
              <a:off x="7081735" y="5053044"/>
              <a:ext cx="699280" cy="645160"/>
              <a:chOff x="6115981" y="5127284"/>
              <a:chExt cx="699280" cy="645160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6175941" y="5128419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文本框 16"/>
              <p:cNvSpPr txBox="1"/>
              <p:nvPr/>
            </p:nvSpPr>
            <p:spPr>
              <a:xfrm>
                <a:off x="6115981" y="5127284"/>
                <a:ext cx="600710" cy="645160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/>
                  <a:t> </a:t>
                </a:r>
                <a:r>
                  <a:rPr lang="en-US" altLang="zh-CN" sz="3600" dirty="0">
                    <a:solidFill>
                      <a:srgbClr val="214B92"/>
                    </a:solidFill>
                    <a:latin typeface="Impact" panose="020B0806030902050204" pitchFamily="34" charset="0"/>
                  </a:rPr>
                  <a:t> 5</a:t>
                </a:r>
                <a:endParaRPr lang="en-US" altLang="zh-CN" sz="2800" dirty="0">
                  <a:solidFill>
                    <a:srgbClr val="C00102"/>
                  </a:solidFill>
                  <a:latin typeface="Impact" panose="020B0806030902050204" pitchFamily="34" charset="0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8240074" y="5118925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主要创新</a:t>
              </a:r>
            </a:p>
          </p:txBody>
        </p:sp>
      </p:grpSp>
      <p:sp>
        <p:nvSpPr>
          <p:cNvPr id="27" name="矩形 26"/>
          <p:cNvSpPr/>
          <p:nvPr/>
        </p:nvSpPr>
        <p:spPr>
          <a:xfrm>
            <a:off x="2098668" y="4888092"/>
            <a:ext cx="156966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5400" b="1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绪论</a:t>
            </a:r>
            <a:endParaRPr lang="zh-CN" altLang="zh-CN" sz="5400" b="1" kern="100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1"/>
          <a:stretch>
            <a:fillRect/>
          </a:stretch>
        </p:blipFill>
        <p:spPr>
          <a:xfrm rot="13955504">
            <a:off x="-1777880" y="4895363"/>
            <a:ext cx="4472823" cy="3101282"/>
          </a:xfrm>
          <a:prstGeom prst="rect">
            <a:avLst/>
          </a:prstGeom>
        </p:spPr>
      </p:pic>
      <p:sp>
        <p:nvSpPr>
          <p:cNvPr id="35" name="Freeform 28"/>
          <p:cNvSpPr>
            <a:spLocks noEditPoints="1"/>
          </p:cNvSpPr>
          <p:nvPr/>
        </p:nvSpPr>
        <p:spPr bwMode="auto">
          <a:xfrm>
            <a:off x="2353945" y="2758440"/>
            <a:ext cx="1058545" cy="891540"/>
          </a:xfrm>
          <a:custGeom>
            <a:avLst/>
            <a:gdLst>
              <a:gd name="T0" fmla="*/ 40 w 192"/>
              <a:gd name="T1" fmla="*/ 118 h 144"/>
              <a:gd name="T2" fmla="*/ 40 w 192"/>
              <a:gd name="T3" fmla="*/ 118 h 144"/>
              <a:gd name="T4" fmla="*/ 56 w 192"/>
              <a:gd name="T5" fmla="*/ 116 h 144"/>
              <a:gd name="T6" fmla="*/ 97 w 192"/>
              <a:gd name="T7" fmla="*/ 137 h 144"/>
              <a:gd name="T8" fmla="*/ 99 w 192"/>
              <a:gd name="T9" fmla="*/ 137 h 144"/>
              <a:gd name="T10" fmla="*/ 140 w 192"/>
              <a:gd name="T11" fmla="*/ 116 h 144"/>
              <a:gd name="T12" fmla="*/ 156 w 192"/>
              <a:gd name="T13" fmla="*/ 118 h 144"/>
              <a:gd name="T14" fmla="*/ 156 w 192"/>
              <a:gd name="T15" fmla="*/ 118 h 144"/>
              <a:gd name="T16" fmla="*/ 156 w 192"/>
              <a:gd name="T17" fmla="*/ 70 h 144"/>
              <a:gd name="T18" fmla="*/ 96 w 192"/>
              <a:gd name="T19" fmla="*/ 98 h 144"/>
              <a:gd name="T20" fmla="*/ 40 w 192"/>
              <a:gd name="T21" fmla="*/ 72 h 144"/>
              <a:gd name="T22" fmla="*/ 40 w 192"/>
              <a:gd name="T23" fmla="*/ 118 h 144"/>
              <a:gd name="T24" fmla="*/ 96 w 192"/>
              <a:gd name="T25" fmla="*/ 0 h 144"/>
              <a:gd name="T26" fmla="*/ 0 w 192"/>
              <a:gd name="T27" fmla="*/ 44 h 144"/>
              <a:gd name="T28" fmla="*/ 96 w 192"/>
              <a:gd name="T29" fmla="*/ 88 h 144"/>
              <a:gd name="T30" fmla="*/ 192 w 192"/>
              <a:gd name="T31" fmla="*/ 44 h 144"/>
              <a:gd name="T32" fmla="*/ 96 w 192"/>
              <a:gd name="T33" fmla="*/ 0 h 144"/>
              <a:gd name="T34" fmla="*/ 8 w 192"/>
              <a:gd name="T35" fmla="*/ 56 h 144"/>
              <a:gd name="T36" fmla="*/ 4 w 192"/>
              <a:gd name="T37" fmla="*/ 104 h 144"/>
              <a:gd name="T38" fmla="*/ 12 w 192"/>
              <a:gd name="T39" fmla="*/ 104 h 144"/>
              <a:gd name="T40" fmla="*/ 12 w 192"/>
              <a:gd name="T41" fmla="*/ 58 h 144"/>
              <a:gd name="T42" fmla="*/ 8 w 192"/>
              <a:gd name="T43" fmla="*/ 56 h 144"/>
              <a:gd name="T44" fmla="*/ 16 w 192"/>
              <a:gd name="T45" fmla="*/ 144 h 144"/>
              <a:gd name="T46" fmla="*/ 9 w 192"/>
              <a:gd name="T47" fmla="*/ 124 h 144"/>
              <a:gd name="T48" fmla="*/ 16 w 192"/>
              <a:gd name="T49" fmla="*/ 116 h 144"/>
              <a:gd name="T50" fmla="*/ 8 w 192"/>
              <a:gd name="T51" fmla="*/ 108 h 144"/>
              <a:gd name="T52" fmla="*/ 0 w 192"/>
              <a:gd name="T53" fmla="*/ 116 h 144"/>
              <a:gd name="T54" fmla="*/ 7 w 192"/>
              <a:gd name="T55" fmla="*/ 124 h 144"/>
              <a:gd name="T56" fmla="*/ 0 w 192"/>
              <a:gd name="T57" fmla="*/ 144 h 144"/>
              <a:gd name="T58" fmla="*/ 16 w 192"/>
              <a:gd name="T59" fmla="*/ 144 h 1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92" h="144">
                <a:moveTo>
                  <a:pt x="40" y="118"/>
                </a:moveTo>
                <a:cubicBezTo>
                  <a:pt x="40" y="118"/>
                  <a:pt x="40" y="118"/>
                  <a:pt x="40" y="118"/>
                </a:cubicBezTo>
                <a:cubicBezTo>
                  <a:pt x="45" y="116"/>
                  <a:pt x="50" y="116"/>
                  <a:pt x="56" y="116"/>
                </a:cubicBezTo>
                <a:cubicBezTo>
                  <a:pt x="72" y="116"/>
                  <a:pt x="91" y="127"/>
                  <a:pt x="97" y="137"/>
                </a:cubicBezTo>
                <a:cubicBezTo>
                  <a:pt x="99" y="137"/>
                  <a:pt x="99" y="137"/>
                  <a:pt x="99" y="137"/>
                </a:cubicBezTo>
                <a:cubicBezTo>
                  <a:pt x="105" y="127"/>
                  <a:pt x="123" y="116"/>
                  <a:pt x="140" y="116"/>
                </a:cubicBezTo>
                <a:cubicBezTo>
                  <a:pt x="145" y="116"/>
                  <a:pt x="151" y="116"/>
                  <a:pt x="156" y="118"/>
                </a:cubicBezTo>
                <a:cubicBezTo>
                  <a:pt x="156" y="118"/>
                  <a:pt x="156" y="118"/>
                  <a:pt x="156" y="118"/>
                </a:cubicBezTo>
                <a:cubicBezTo>
                  <a:pt x="156" y="70"/>
                  <a:pt x="156" y="70"/>
                  <a:pt x="156" y="70"/>
                </a:cubicBezTo>
                <a:cubicBezTo>
                  <a:pt x="96" y="98"/>
                  <a:pt x="96" y="98"/>
                  <a:pt x="96" y="98"/>
                </a:cubicBezTo>
                <a:cubicBezTo>
                  <a:pt x="40" y="72"/>
                  <a:pt x="40" y="72"/>
                  <a:pt x="40" y="72"/>
                </a:cubicBezTo>
                <a:lnTo>
                  <a:pt x="40" y="118"/>
                </a:lnTo>
                <a:close/>
                <a:moveTo>
                  <a:pt x="96" y="0"/>
                </a:moveTo>
                <a:cubicBezTo>
                  <a:pt x="0" y="44"/>
                  <a:pt x="0" y="44"/>
                  <a:pt x="0" y="44"/>
                </a:cubicBezTo>
                <a:cubicBezTo>
                  <a:pt x="96" y="88"/>
                  <a:pt x="96" y="88"/>
                  <a:pt x="96" y="88"/>
                </a:cubicBezTo>
                <a:cubicBezTo>
                  <a:pt x="192" y="44"/>
                  <a:pt x="192" y="44"/>
                  <a:pt x="192" y="44"/>
                </a:cubicBezTo>
                <a:lnTo>
                  <a:pt x="96" y="0"/>
                </a:lnTo>
                <a:close/>
                <a:moveTo>
                  <a:pt x="8" y="56"/>
                </a:moveTo>
                <a:cubicBezTo>
                  <a:pt x="4" y="104"/>
                  <a:pt x="4" y="104"/>
                  <a:pt x="4" y="104"/>
                </a:cubicBezTo>
                <a:cubicBezTo>
                  <a:pt x="12" y="104"/>
                  <a:pt x="12" y="104"/>
                  <a:pt x="12" y="104"/>
                </a:cubicBezTo>
                <a:cubicBezTo>
                  <a:pt x="12" y="58"/>
                  <a:pt x="12" y="58"/>
                  <a:pt x="12" y="58"/>
                </a:cubicBezTo>
                <a:lnTo>
                  <a:pt x="8" y="56"/>
                </a:lnTo>
                <a:close/>
                <a:moveTo>
                  <a:pt x="16" y="144"/>
                </a:moveTo>
                <a:cubicBezTo>
                  <a:pt x="9" y="124"/>
                  <a:pt x="9" y="124"/>
                  <a:pt x="9" y="124"/>
                </a:cubicBezTo>
                <a:cubicBezTo>
                  <a:pt x="13" y="123"/>
                  <a:pt x="16" y="120"/>
                  <a:pt x="16" y="116"/>
                </a:cubicBezTo>
                <a:cubicBezTo>
                  <a:pt x="16" y="111"/>
                  <a:pt x="12" y="108"/>
                  <a:pt x="8" y="108"/>
                </a:cubicBezTo>
                <a:cubicBezTo>
                  <a:pt x="3" y="108"/>
                  <a:pt x="0" y="111"/>
                  <a:pt x="0" y="116"/>
                </a:cubicBezTo>
                <a:cubicBezTo>
                  <a:pt x="0" y="120"/>
                  <a:pt x="3" y="123"/>
                  <a:pt x="7" y="124"/>
                </a:cubicBezTo>
                <a:cubicBezTo>
                  <a:pt x="0" y="144"/>
                  <a:pt x="0" y="144"/>
                  <a:pt x="0" y="144"/>
                </a:cubicBezTo>
                <a:lnTo>
                  <a:pt x="16" y="14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61" tIns="45731" rIns="91461" bIns="45731" numCol="1" anchor="t" anchorCtr="0" compatLnSpc="1"/>
          <a:lstStyle/>
          <a:p>
            <a:endParaRPr lang="zh-CN" altLang="en-US"/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D6F5E528-9FD3-4C3C-86AF-9EFAB2570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845" y="-296537"/>
            <a:ext cx="4546032" cy="1765079"/>
          </a:xfrm>
          <a:prstGeom prst="rect">
            <a:avLst/>
          </a:prstGeom>
        </p:spPr>
      </p:pic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3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2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2" presetClass="entr" presetSubtype="2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2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 bldLvl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椭圆 24"/>
          <p:cNvSpPr/>
          <p:nvPr/>
        </p:nvSpPr>
        <p:spPr>
          <a:xfrm>
            <a:off x="6675381" y="2930582"/>
            <a:ext cx="750354" cy="750354"/>
          </a:xfrm>
          <a:prstGeom prst="ellipse">
            <a:avLst/>
          </a:prstGeom>
          <a:solidFill>
            <a:srgbClr val="0B4189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椭圆 35"/>
          <p:cNvSpPr/>
          <p:nvPr/>
        </p:nvSpPr>
        <p:spPr>
          <a:xfrm>
            <a:off x="6675381" y="4153592"/>
            <a:ext cx="750354" cy="750354"/>
          </a:xfrm>
          <a:prstGeom prst="ellipse">
            <a:avLst/>
          </a:prstGeom>
          <a:solidFill>
            <a:srgbClr val="0B4189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 descr="cef289de54387d68a18312c65bcacf9"/>
          <p:cNvPicPr>
            <a:picLocks noChangeAspect="1"/>
          </p:cNvPicPr>
          <p:nvPr/>
        </p:nvPicPr>
        <p:blipFill>
          <a:blip r:embed="rId3">
            <a:alphaModFix amt="52000"/>
          </a:blip>
          <a:stretch>
            <a:fillRect/>
          </a:stretch>
        </p:blipFill>
        <p:spPr>
          <a:xfrm>
            <a:off x="180340" y="1934845"/>
            <a:ext cx="5856605" cy="3905885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27" name="矩形 26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" name="文本框 28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选题背景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6684906" y="1809673"/>
            <a:ext cx="4534637" cy="761283"/>
            <a:chOff x="6684906" y="1810308"/>
            <a:chExt cx="4534637" cy="761283"/>
          </a:xfrm>
        </p:grpSpPr>
        <p:grpSp>
          <p:nvGrpSpPr>
            <p:cNvPr id="7" name="组合 6"/>
            <p:cNvGrpSpPr/>
            <p:nvPr/>
          </p:nvGrpSpPr>
          <p:grpSpPr>
            <a:xfrm>
              <a:off x="6684906" y="1821237"/>
              <a:ext cx="750354" cy="750354"/>
              <a:chOff x="7120334" y="1882616"/>
              <a:chExt cx="750354" cy="750354"/>
            </a:xfrm>
          </p:grpSpPr>
          <p:sp>
            <p:nvSpPr>
              <p:cNvPr id="8" name="椭圆 7"/>
              <p:cNvSpPr/>
              <p:nvPr/>
            </p:nvSpPr>
            <p:spPr>
              <a:xfrm>
                <a:off x="7120334" y="1882616"/>
                <a:ext cx="750354" cy="750354"/>
              </a:xfrm>
              <a:prstGeom prst="ellipse">
                <a:avLst/>
              </a:prstGeom>
              <a:solidFill>
                <a:srgbClr val="0B4189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7196388" y="1996818"/>
                <a:ext cx="60465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800" dirty="0">
                    <a:solidFill>
                      <a:prstClr val="white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01</a:t>
                </a:r>
                <a:endParaRPr lang="zh-CN" altLang="en-US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1" name="矩形 30"/>
            <p:cNvSpPr/>
            <p:nvPr/>
          </p:nvSpPr>
          <p:spPr>
            <a:xfrm>
              <a:off x="7649858" y="1810308"/>
              <a:ext cx="356968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论文就是用来进行科学研究和描述科研成果的文章，简称之为论文，探讨问题进行。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760960" y="2922018"/>
            <a:ext cx="4458583" cy="738664"/>
            <a:chOff x="6760960" y="2922018"/>
            <a:chExt cx="4458583" cy="738664"/>
          </a:xfrm>
        </p:grpSpPr>
        <p:sp>
          <p:nvSpPr>
            <p:cNvPr id="12" name="矩形 11"/>
            <p:cNvSpPr/>
            <p:nvPr/>
          </p:nvSpPr>
          <p:spPr>
            <a:xfrm>
              <a:off x="6760960" y="3029839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7649858" y="2922018"/>
              <a:ext cx="356968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论文就是用来进行科学研究和描述科研成果的文章，简称之为论文，探讨问题进行。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760960" y="4017920"/>
            <a:ext cx="4458583" cy="739358"/>
            <a:chOff x="6760960" y="4017920"/>
            <a:chExt cx="4458583" cy="739358"/>
          </a:xfrm>
        </p:grpSpPr>
        <p:sp>
          <p:nvSpPr>
            <p:cNvPr id="15" name="矩形 14"/>
            <p:cNvSpPr/>
            <p:nvPr/>
          </p:nvSpPr>
          <p:spPr>
            <a:xfrm>
              <a:off x="6760960" y="4234058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7649858" y="4017920"/>
              <a:ext cx="356968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论文就是用来进行科学研究和描述科研成果的文章，简称之为论文，探讨问题进行。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7649858" y="5133357"/>
            <a:ext cx="3569685" cy="738664"/>
            <a:chOff x="7649858" y="5133357"/>
            <a:chExt cx="3569685" cy="738664"/>
          </a:xfrm>
        </p:grpSpPr>
        <p:sp>
          <p:nvSpPr>
            <p:cNvPr id="18" name="矩形 17"/>
            <p:cNvSpPr/>
            <p:nvPr/>
          </p:nvSpPr>
          <p:spPr>
            <a:xfrm>
              <a:off x="8528800" y="5240792"/>
              <a:ext cx="60465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800" dirty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04</a:t>
              </a:r>
              <a:endParaRPr lang="zh-CN" altLang="en-US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7649858" y="5133357"/>
              <a:ext cx="3569685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论文就是用来进行科学研究和描述科研成果的文章，简称之为论文，探讨问题进行。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188595" y="1661160"/>
            <a:ext cx="6189980" cy="4853305"/>
            <a:chOff x="931168" y="1615381"/>
            <a:chExt cx="5897563" cy="5064615"/>
          </a:xfrm>
        </p:grpSpPr>
        <p:sp>
          <p:nvSpPr>
            <p:cNvPr id="4" name="矩形 3"/>
            <p:cNvSpPr/>
            <p:nvPr/>
          </p:nvSpPr>
          <p:spPr>
            <a:xfrm>
              <a:off x="931168" y="1615381"/>
              <a:ext cx="5572203" cy="3024323"/>
            </a:xfrm>
            <a:prstGeom prst="rect">
              <a:avLst/>
            </a:prstGeom>
            <a:noFill/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4506814" y="4720547"/>
              <a:ext cx="2321917" cy="1959449"/>
            </a:xfrm>
            <a:prstGeom prst="rect">
              <a:avLst/>
            </a:prstGeom>
            <a:noFill/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2" name="椭圆 31"/>
          <p:cNvSpPr/>
          <p:nvPr/>
        </p:nvSpPr>
        <p:spPr>
          <a:xfrm>
            <a:off x="6688081" y="5256587"/>
            <a:ext cx="750354" cy="750354"/>
          </a:xfrm>
          <a:prstGeom prst="ellipse">
            <a:avLst/>
          </a:prstGeom>
          <a:solidFill>
            <a:srgbClr val="0B4189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矩形 38"/>
          <p:cNvSpPr/>
          <p:nvPr/>
        </p:nvSpPr>
        <p:spPr>
          <a:xfrm>
            <a:off x="6760960" y="5376799"/>
            <a:ext cx="59944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800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研究意义</a:t>
            </a:r>
          </a:p>
        </p:txBody>
      </p:sp>
      <p:cxnSp>
        <p:nvCxnSpPr>
          <p:cNvPr id="9" name="直接连接符 8"/>
          <p:cNvCxnSpPr/>
          <p:nvPr/>
        </p:nvCxnSpPr>
        <p:spPr>
          <a:xfrm>
            <a:off x="3558956" y="1978974"/>
            <a:ext cx="0" cy="360045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rot="5400000">
            <a:off x="4297144" y="1240786"/>
            <a:ext cx="0" cy="147637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 rot="5400000">
            <a:off x="3720881" y="3055298"/>
            <a:ext cx="0" cy="147637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rot="5400000">
            <a:off x="4297144" y="4844411"/>
            <a:ext cx="0" cy="1476375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组合 13"/>
          <p:cNvGrpSpPr/>
          <p:nvPr/>
        </p:nvGrpSpPr>
        <p:grpSpPr>
          <a:xfrm>
            <a:off x="3966943" y="1604324"/>
            <a:ext cx="2855913" cy="773112"/>
            <a:chOff x="3952875" y="1970088"/>
            <a:chExt cx="2855913" cy="773112"/>
          </a:xfrm>
          <a:solidFill>
            <a:srgbClr val="3E4150"/>
          </a:solidFill>
        </p:grpSpPr>
        <p:sp>
          <p:nvSpPr>
            <p:cNvPr id="15" name="圆角矩形 14"/>
            <p:cNvSpPr/>
            <p:nvPr/>
          </p:nvSpPr>
          <p:spPr>
            <a:xfrm>
              <a:off x="3952875" y="1970088"/>
              <a:ext cx="2855913" cy="773112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211280" y="2125811"/>
              <a:ext cx="2430474" cy="461665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/>
            <a:p>
              <a:r>
                <a:rPr lang="zh-CN" altLang="en-US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请在此添加标题</a:t>
              </a:r>
              <a:r>
                <a:rPr lang="en-US" altLang="zh-CN" sz="2400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966943" y="3385499"/>
            <a:ext cx="2855913" cy="774700"/>
            <a:chOff x="3952875" y="3751263"/>
            <a:chExt cx="2855913" cy="774700"/>
          </a:xfrm>
          <a:solidFill>
            <a:srgbClr val="3E4150"/>
          </a:solidFill>
        </p:grpSpPr>
        <p:sp>
          <p:nvSpPr>
            <p:cNvPr id="18" name="圆角矩形 17"/>
            <p:cNvSpPr/>
            <p:nvPr/>
          </p:nvSpPr>
          <p:spPr>
            <a:xfrm>
              <a:off x="3952875" y="3751263"/>
              <a:ext cx="2855913" cy="7747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4211280" y="3903017"/>
              <a:ext cx="2339102" cy="461665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  <a:endParaRPr lang="en-US" altLang="zh-CN" dirty="0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3966943" y="5166674"/>
            <a:ext cx="2855913" cy="774700"/>
            <a:chOff x="3952875" y="5532438"/>
            <a:chExt cx="2855913" cy="774700"/>
          </a:xfrm>
          <a:solidFill>
            <a:srgbClr val="3E4150"/>
          </a:solidFill>
        </p:grpSpPr>
        <p:sp>
          <p:nvSpPr>
            <p:cNvPr id="21" name="圆角矩形 20"/>
            <p:cNvSpPr/>
            <p:nvPr/>
          </p:nvSpPr>
          <p:spPr>
            <a:xfrm>
              <a:off x="3952875" y="5532438"/>
              <a:ext cx="2855913" cy="7747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211280" y="5711179"/>
              <a:ext cx="2339102" cy="461665"/>
            </a:xfrm>
            <a:prstGeom prst="rect">
              <a:avLst/>
            </a:prstGeom>
            <a:grpFill/>
            <a:effectLst/>
          </p:spPr>
          <p:txBody>
            <a:bodyPr wrap="none" rtlCol="0">
              <a:spAutoFit/>
            </a:bodyPr>
            <a:lstStyle>
              <a:defPPr>
                <a:defRPr lang="zh-CN"/>
              </a:defPPr>
              <a:lvl1pPr>
                <a:defRPr sz="24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dirty="0"/>
                <a:t>请在此添加标题</a:t>
              </a:r>
              <a:endParaRPr lang="en-US" altLang="zh-CN" dirty="0"/>
            </a:p>
          </p:txBody>
        </p:sp>
      </p:grpSp>
      <p:sp>
        <p:nvSpPr>
          <p:cNvPr id="27" name="矩形 26"/>
          <p:cNvSpPr/>
          <p:nvPr/>
        </p:nvSpPr>
        <p:spPr>
          <a:xfrm>
            <a:off x="7230842" y="1517310"/>
            <a:ext cx="3827288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238892" y="3262880"/>
            <a:ext cx="3827288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230842" y="5092361"/>
            <a:ext cx="3827288" cy="92332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2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63905" y="2731135"/>
            <a:ext cx="2387600" cy="2279650"/>
            <a:chOff x="1069756" y="2675886"/>
            <a:chExt cx="2193925" cy="2193925"/>
          </a:xfrm>
        </p:grpSpPr>
        <p:sp>
          <p:nvSpPr>
            <p:cNvPr id="13" name="椭圆 12"/>
            <p:cNvSpPr/>
            <p:nvPr/>
          </p:nvSpPr>
          <p:spPr>
            <a:xfrm>
              <a:off x="1069756" y="2675886"/>
              <a:ext cx="2193925" cy="2193925"/>
            </a:xfrm>
            <a:prstGeom prst="ellipse">
              <a:avLst/>
            </a:prstGeom>
            <a:blipFill rotWithShape="1">
              <a:blip r:embed="rId3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1459022" y="3967466"/>
              <a:ext cx="1415392" cy="4430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研究意义</a:t>
              </a:r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30987" y="3294744"/>
              <a:ext cx="672731" cy="672731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7" grpId="0"/>
      <p:bldP spid="28" grpId="0"/>
      <p:bldP spid="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 descr="940ab7de4652ad979d645e42b388be5"/>
          <p:cNvPicPr>
            <a:picLocks noChangeAspect="1"/>
          </p:cNvPicPr>
          <p:nvPr/>
        </p:nvPicPr>
        <p:blipFill>
          <a:blip r:embed="rId3">
            <a:alphaModFix amt="75000"/>
          </a:blip>
          <a:stretch>
            <a:fillRect/>
          </a:stretch>
        </p:blipFill>
        <p:spPr>
          <a:xfrm>
            <a:off x="4014470" y="2314575"/>
            <a:ext cx="3752850" cy="25019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国内外相关论述</a:t>
            </a:r>
          </a:p>
        </p:txBody>
      </p:sp>
      <p:grpSp>
        <p:nvGrpSpPr>
          <p:cNvPr id="29" name="组合 28"/>
          <p:cNvGrpSpPr/>
          <p:nvPr/>
        </p:nvGrpSpPr>
        <p:grpSpPr>
          <a:xfrm>
            <a:off x="1266705" y="1236813"/>
            <a:ext cx="9334737" cy="4701405"/>
            <a:chOff x="2250" y="2195"/>
            <a:chExt cx="14700" cy="7404"/>
          </a:xfrm>
        </p:grpSpPr>
        <p:grpSp>
          <p:nvGrpSpPr>
            <p:cNvPr id="3" name="组合 2"/>
            <p:cNvGrpSpPr/>
            <p:nvPr/>
          </p:nvGrpSpPr>
          <p:grpSpPr>
            <a:xfrm>
              <a:off x="2250" y="2195"/>
              <a:ext cx="7239" cy="3658"/>
              <a:chOff x="1428630" y="1393658"/>
              <a:chExt cx="4597000" cy="2322830"/>
            </a:xfrm>
          </p:grpSpPr>
          <p:sp>
            <p:nvSpPr>
              <p:cNvPr id="9" name="Freeform 8"/>
              <p:cNvSpPr/>
              <p:nvPr/>
            </p:nvSpPr>
            <p:spPr bwMode="gray">
              <a:xfrm flipH="1">
                <a:off x="1428630" y="1393658"/>
                <a:ext cx="4470400" cy="2322830"/>
              </a:xfrm>
              <a:custGeom>
                <a:avLst/>
                <a:gdLst/>
                <a:ahLst/>
                <a:cxnLst/>
                <a:rect l="l" t="t" r="r" b="b"/>
                <a:pathLst>
                  <a:path w="4176930" h="2058709">
                    <a:moveTo>
                      <a:pt x="0" y="0"/>
                    </a:moveTo>
                    <a:cubicBezTo>
                      <a:pt x="0" y="0"/>
                      <a:pt x="0" y="0"/>
                      <a:pt x="4176930" y="0"/>
                    </a:cubicBezTo>
                    <a:lnTo>
                      <a:pt x="4176930" y="2058709"/>
                    </a:lnTo>
                    <a:cubicBezTo>
                      <a:pt x="4176930" y="2058709"/>
                      <a:pt x="4176930" y="2058709"/>
                      <a:pt x="1079378" y="2058709"/>
                    </a:cubicBezTo>
                    <a:cubicBezTo>
                      <a:pt x="1078688" y="2046733"/>
                      <a:pt x="1077814" y="2034806"/>
                      <a:pt x="1075638" y="2023030"/>
                    </a:cubicBezTo>
                    <a:cubicBezTo>
                      <a:pt x="1075154" y="2002066"/>
                      <a:pt x="1073005" y="1981342"/>
                      <a:pt x="1069130" y="1960943"/>
                    </a:cubicBezTo>
                    <a:cubicBezTo>
                      <a:pt x="1068629" y="1954635"/>
                      <a:pt x="1067677" y="1948400"/>
                      <a:pt x="1066276" y="1942246"/>
                    </a:cubicBezTo>
                    <a:cubicBezTo>
                      <a:pt x="989069" y="1409541"/>
                      <a:pt x="545998" y="995728"/>
                      <a:pt x="0" y="963616"/>
                    </a:cubicBezTo>
                    <a:cubicBezTo>
                      <a:pt x="0" y="917052"/>
                      <a:pt x="0" y="732381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  <a:miter lim="800000"/>
              </a:ln>
              <a:effectLst/>
            </p:spPr>
            <p:txBody>
              <a:bodyPr lIns="128014" tIns="85343" rIns="128014" bIns="170686" anchor="b" anchorCtr="0"/>
              <a:lstStyle/>
              <a:p>
                <a:pPr lvl="0"/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黑体" pitchFamily="2" charset="-122"/>
                </a:endParaRPr>
              </a:p>
            </p:txBody>
          </p:sp>
          <p:sp>
            <p:nvSpPr>
              <p:cNvPr id="16" name="Rectangle 19"/>
              <p:cNvSpPr>
                <a:spLocks noChangeArrowheads="1"/>
              </p:cNvSpPr>
              <p:nvPr/>
            </p:nvSpPr>
            <p:spPr bwMode="gray">
              <a:xfrm>
                <a:off x="1428630" y="1393658"/>
                <a:ext cx="4597000" cy="398578"/>
              </a:xfrm>
              <a:prstGeom prst="rect">
                <a:avLst/>
              </a:prstGeom>
              <a:solidFill>
                <a:srgbClr val="0A418B"/>
              </a:solidFill>
              <a:ln w="12700">
                <a:noFill/>
                <a:round/>
              </a:ln>
              <a:effectLst/>
            </p:spPr>
            <p:txBody>
              <a:bodyPr wrap="none" lIns="108386" tIns="54194" rIns="108386" bIns="54194" anchor="ctr"/>
              <a:lstStyle/>
              <a:p>
                <a:r>
                  <a:rPr lang="zh-CN" altLang="en-US" b="1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国内</a:t>
                </a:r>
                <a:r>
                  <a:rPr lang="en-US" altLang="zh-CN" b="1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XX</a:t>
                </a:r>
                <a:r>
                  <a:rPr lang="zh-CN" altLang="en-US" b="1" noProof="1">
                    <a:solidFill>
                      <a:schemeClr val="bg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研究现状</a:t>
                </a:r>
                <a:endParaRPr lang="de-DE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2" name="矩形 21"/>
              <p:cNvSpPr/>
              <p:nvPr/>
            </p:nvSpPr>
            <p:spPr>
              <a:xfrm>
                <a:off x="1539266" y="2642475"/>
                <a:ext cx="3163697" cy="923326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论文就是用来进行科学研究和描述科研成果的文章，简称之为论文。它既是探讨问题进行科学研究的一种手段。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7" name="组合 16"/>
            <p:cNvGrpSpPr/>
            <p:nvPr/>
          </p:nvGrpSpPr>
          <p:grpSpPr>
            <a:xfrm>
              <a:off x="9737" y="2195"/>
              <a:ext cx="7213" cy="3658"/>
              <a:chOff x="6182982" y="1393658"/>
              <a:chExt cx="4580385" cy="2322830"/>
            </a:xfrm>
          </p:grpSpPr>
          <p:sp>
            <p:nvSpPr>
              <p:cNvPr id="12" name="Freeform 8"/>
              <p:cNvSpPr/>
              <p:nvPr/>
            </p:nvSpPr>
            <p:spPr bwMode="gray">
              <a:xfrm>
                <a:off x="6476352" y="1393658"/>
                <a:ext cx="4286250" cy="2322830"/>
              </a:xfrm>
              <a:custGeom>
                <a:avLst/>
                <a:gdLst/>
                <a:ahLst/>
                <a:cxnLst/>
                <a:rect l="l" t="t" r="r" b="b"/>
                <a:pathLst>
                  <a:path w="4176930" h="2058709">
                    <a:moveTo>
                      <a:pt x="0" y="0"/>
                    </a:moveTo>
                    <a:cubicBezTo>
                      <a:pt x="0" y="0"/>
                      <a:pt x="0" y="0"/>
                      <a:pt x="4176930" y="0"/>
                    </a:cubicBezTo>
                    <a:lnTo>
                      <a:pt x="4176930" y="2058709"/>
                    </a:lnTo>
                    <a:cubicBezTo>
                      <a:pt x="4176930" y="2058709"/>
                      <a:pt x="4176930" y="2058709"/>
                      <a:pt x="1079378" y="2058709"/>
                    </a:cubicBezTo>
                    <a:cubicBezTo>
                      <a:pt x="1078688" y="2046733"/>
                      <a:pt x="1077814" y="2034806"/>
                      <a:pt x="1075638" y="2023030"/>
                    </a:cubicBezTo>
                    <a:cubicBezTo>
                      <a:pt x="1075154" y="2002066"/>
                      <a:pt x="1073005" y="1981342"/>
                      <a:pt x="1069130" y="1960943"/>
                    </a:cubicBezTo>
                    <a:cubicBezTo>
                      <a:pt x="1068629" y="1954635"/>
                      <a:pt x="1067677" y="1948400"/>
                      <a:pt x="1066276" y="1942246"/>
                    </a:cubicBezTo>
                    <a:cubicBezTo>
                      <a:pt x="989069" y="1409541"/>
                      <a:pt x="545998" y="995728"/>
                      <a:pt x="0" y="963616"/>
                    </a:cubicBezTo>
                    <a:cubicBezTo>
                      <a:pt x="0" y="917052"/>
                      <a:pt x="0" y="732381"/>
                      <a:pt x="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  <a:miter lim="800000"/>
              </a:ln>
              <a:effectLst/>
            </p:spPr>
            <p:txBody>
              <a:bodyPr lIns="128014" tIns="85343" rIns="128014" bIns="170686" anchor="b" anchorCtr="0"/>
              <a:lstStyle/>
              <a:p>
                <a:pPr lvl="0" algn="r"/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黑体" pitchFamily="2" charset="-122"/>
                </a:endParaRPr>
              </a:p>
            </p:txBody>
          </p:sp>
          <p:sp>
            <p:nvSpPr>
              <p:cNvPr id="15" name="Rectangle 19"/>
              <p:cNvSpPr>
                <a:spLocks noChangeArrowheads="1"/>
              </p:cNvSpPr>
              <p:nvPr/>
            </p:nvSpPr>
            <p:spPr bwMode="gray">
              <a:xfrm>
                <a:off x="6182982" y="1393658"/>
                <a:ext cx="4580385" cy="398578"/>
              </a:xfrm>
              <a:prstGeom prst="rect">
                <a:avLst/>
              </a:prstGeom>
              <a:solidFill>
                <a:srgbClr val="3E4150"/>
              </a:solidFill>
              <a:ln w="12700">
                <a:noFill/>
                <a:miter lim="800000"/>
              </a:ln>
              <a:effectLst/>
            </p:spPr>
            <p:txBody>
              <a:bodyPr lIns="128014" tIns="85343" rIns="128014" bIns="85343" anchor="ctr"/>
              <a:lstStyle/>
              <a:p>
                <a:pPr defTabSz="949960" eaLnBrk="0" hangingPunct="0"/>
                <a:r>
                  <a:rPr lang="zh-CN" altLang="en-US" b="1" noProof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美国</a:t>
                </a:r>
                <a:r>
                  <a:rPr lang="en-US" altLang="zh-CN" b="1" noProof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XX</a:t>
                </a:r>
                <a:r>
                  <a:rPr lang="zh-CN" altLang="en-US" b="1" noProof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研究现状</a:t>
                </a:r>
              </a:p>
            </p:txBody>
          </p:sp>
          <p:sp>
            <p:nvSpPr>
              <p:cNvPr id="23" name="矩形 22"/>
              <p:cNvSpPr/>
              <p:nvPr/>
            </p:nvSpPr>
            <p:spPr>
              <a:xfrm>
                <a:off x="7315187" y="2628733"/>
                <a:ext cx="3314065" cy="952281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论文就是用来进行科学研究和描述科研成果的文章，简称之为论文。它既是探讨问题进行科学研究的一种手段。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1" name="组合 20"/>
            <p:cNvGrpSpPr/>
            <p:nvPr/>
          </p:nvGrpSpPr>
          <p:grpSpPr>
            <a:xfrm>
              <a:off x="9737" y="5853"/>
              <a:ext cx="7213" cy="3746"/>
              <a:chOff x="6182982" y="3716353"/>
              <a:chExt cx="4580255" cy="2378710"/>
            </a:xfrm>
          </p:grpSpPr>
          <p:sp>
            <p:nvSpPr>
              <p:cNvPr id="11" name="Freeform 10"/>
              <p:cNvSpPr/>
              <p:nvPr/>
            </p:nvSpPr>
            <p:spPr bwMode="gray">
              <a:xfrm>
                <a:off x="6476352" y="3716353"/>
                <a:ext cx="4286885" cy="2378710"/>
              </a:xfrm>
              <a:custGeom>
                <a:avLst/>
                <a:gdLst/>
                <a:ahLst/>
                <a:cxnLst>
                  <a:cxn ang="0">
                    <a:pos x="0" y="453"/>
                  </a:cxn>
                  <a:cxn ang="0">
                    <a:pos x="0" y="864"/>
                  </a:cxn>
                  <a:cxn ang="0">
                    <a:pos x="1753" y="864"/>
                  </a:cxn>
                  <a:cxn ang="0">
                    <a:pos x="1753" y="0"/>
                  </a:cxn>
                  <a:cxn ang="0">
                    <a:pos x="453" y="0"/>
                  </a:cxn>
                  <a:cxn ang="0">
                    <a:pos x="0" y="453"/>
                  </a:cxn>
                </a:cxnLst>
                <a:rect l="0" t="0" r="r" b="b"/>
                <a:pathLst>
                  <a:path w="1753" h="864">
                    <a:moveTo>
                      <a:pt x="0" y="453"/>
                    </a:moveTo>
                    <a:cubicBezTo>
                      <a:pt x="0" y="864"/>
                      <a:pt x="0" y="864"/>
                      <a:pt x="0" y="864"/>
                    </a:cubicBezTo>
                    <a:cubicBezTo>
                      <a:pt x="1753" y="864"/>
                      <a:pt x="1753" y="864"/>
                      <a:pt x="1753" y="864"/>
                    </a:cubicBezTo>
                    <a:cubicBezTo>
                      <a:pt x="1753" y="0"/>
                      <a:pt x="1753" y="0"/>
                      <a:pt x="1753" y="0"/>
                    </a:cubicBezTo>
                    <a:cubicBezTo>
                      <a:pt x="453" y="0"/>
                      <a:pt x="453" y="0"/>
                      <a:pt x="453" y="0"/>
                    </a:cubicBezTo>
                    <a:cubicBezTo>
                      <a:pt x="439" y="243"/>
                      <a:pt x="244" y="438"/>
                      <a:pt x="0" y="453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  <a:miter lim="800000"/>
              </a:ln>
              <a:effectLst/>
            </p:spPr>
            <p:txBody>
              <a:bodyPr lIns="128014" tIns="170686" rIns="128014" bIns="170686" anchor="t" anchorCtr="0"/>
              <a:lstStyle/>
              <a:p>
                <a:pPr lvl="0" algn="r"/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黑体" pitchFamily="2" charset="-122"/>
                </a:endParaRPr>
              </a:p>
            </p:txBody>
          </p:sp>
          <p:sp>
            <p:nvSpPr>
              <p:cNvPr id="14" name="Rectangle 19"/>
              <p:cNvSpPr>
                <a:spLocks noChangeArrowheads="1"/>
              </p:cNvSpPr>
              <p:nvPr/>
            </p:nvSpPr>
            <p:spPr bwMode="gray">
              <a:xfrm>
                <a:off x="6182982" y="5696407"/>
                <a:ext cx="4579365" cy="398578"/>
              </a:xfrm>
              <a:prstGeom prst="rect">
                <a:avLst/>
              </a:prstGeom>
              <a:solidFill>
                <a:srgbClr val="0A418B"/>
              </a:solidFill>
              <a:ln w="12700">
                <a:noFill/>
                <a:miter lim="800000"/>
              </a:ln>
              <a:effectLst/>
            </p:spPr>
            <p:txBody>
              <a:bodyPr lIns="128014" tIns="85343" rIns="128014" bIns="85343" anchor="ctr"/>
              <a:lstStyle/>
              <a:p>
                <a:pPr defTabSz="949960" eaLnBrk="0" hangingPunct="0"/>
                <a:r>
                  <a:rPr lang="zh-CN" altLang="en-US" b="1" noProof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日本</a:t>
                </a:r>
                <a:r>
                  <a:rPr lang="en-US" altLang="zh-CN" b="1" noProof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XX</a:t>
                </a:r>
                <a:r>
                  <a:rPr lang="zh-CN" altLang="en-US" b="1" noProof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研究现状</a:t>
                </a:r>
                <a:endParaRPr lang="de-DE" altLang="zh-CN" b="1" noProof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7465741" y="4577117"/>
                <a:ext cx="3163697" cy="923326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 algn="r"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论文就是用来进行科学研究和描述科研成果的文章，简称之为论文。它既是探讨问题进行科学研究的一种手段。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7" name="组合 26"/>
            <p:cNvGrpSpPr/>
            <p:nvPr/>
          </p:nvGrpSpPr>
          <p:grpSpPr>
            <a:xfrm>
              <a:off x="2250" y="5853"/>
              <a:ext cx="7239" cy="3746"/>
              <a:chOff x="1428630" y="3716353"/>
              <a:chExt cx="4596999" cy="2378710"/>
            </a:xfrm>
          </p:grpSpPr>
          <p:sp>
            <p:nvSpPr>
              <p:cNvPr id="10" name="Freeform 9"/>
              <p:cNvSpPr/>
              <p:nvPr/>
            </p:nvSpPr>
            <p:spPr bwMode="gray">
              <a:xfrm>
                <a:off x="1428630" y="3716353"/>
                <a:ext cx="4470400" cy="2378710"/>
              </a:xfrm>
              <a:custGeom>
                <a:avLst/>
                <a:gdLst/>
                <a:ahLst/>
                <a:cxnLst>
                  <a:cxn ang="0">
                    <a:pos x="1300" y="0"/>
                  </a:cxn>
                  <a:cxn ang="0">
                    <a:pos x="0" y="0"/>
                  </a:cxn>
                  <a:cxn ang="0">
                    <a:pos x="0" y="864"/>
                  </a:cxn>
                  <a:cxn ang="0">
                    <a:pos x="1753" y="864"/>
                  </a:cxn>
                  <a:cxn ang="0">
                    <a:pos x="1753" y="453"/>
                  </a:cxn>
                  <a:cxn ang="0">
                    <a:pos x="1300" y="0"/>
                  </a:cxn>
                </a:cxnLst>
                <a:rect l="0" t="0" r="r" b="b"/>
                <a:pathLst>
                  <a:path w="1753" h="864">
                    <a:moveTo>
                      <a:pt x="130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864"/>
                      <a:pt x="0" y="864"/>
                      <a:pt x="0" y="864"/>
                    </a:cubicBezTo>
                    <a:cubicBezTo>
                      <a:pt x="1753" y="864"/>
                      <a:pt x="1753" y="864"/>
                      <a:pt x="1753" y="864"/>
                    </a:cubicBezTo>
                    <a:cubicBezTo>
                      <a:pt x="1753" y="453"/>
                      <a:pt x="1753" y="453"/>
                      <a:pt x="1753" y="453"/>
                    </a:cubicBezTo>
                    <a:cubicBezTo>
                      <a:pt x="1509" y="438"/>
                      <a:pt x="1314" y="243"/>
                      <a:pt x="130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12700">
                <a:solidFill>
                  <a:schemeClr val="bg1">
                    <a:lumMod val="65000"/>
                  </a:schemeClr>
                </a:solidFill>
                <a:miter lim="800000"/>
              </a:ln>
              <a:effectLst/>
            </p:spPr>
            <p:txBody>
              <a:bodyPr lIns="128014" tIns="170686" rIns="128014" bIns="170686" anchor="t" anchorCtr="0"/>
              <a:lstStyle/>
              <a:p>
                <a:pPr lvl="0"/>
                <a:endParaRPr lang="zh-CN" altLang="en-US" sz="16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华文黑体" pitchFamily="2" charset="-122"/>
                </a:endParaRPr>
              </a:p>
            </p:txBody>
          </p:sp>
          <p:sp>
            <p:nvSpPr>
              <p:cNvPr id="13" name="Rectangle 19"/>
              <p:cNvSpPr>
                <a:spLocks noChangeArrowheads="1"/>
              </p:cNvSpPr>
              <p:nvPr/>
            </p:nvSpPr>
            <p:spPr bwMode="gray">
              <a:xfrm>
                <a:off x="1428630" y="5696407"/>
                <a:ext cx="4596999" cy="398578"/>
              </a:xfrm>
              <a:prstGeom prst="rect">
                <a:avLst/>
              </a:prstGeom>
              <a:solidFill>
                <a:srgbClr val="3E4150"/>
              </a:solidFill>
              <a:ln w="12700">
                <a:noFill/>
                <a:miter lim="800000"/>
              </a:ln>
              <a:effectLst/>
            </p:spPr>
            <p:txBody>
              <a:bodyPr lIns="128014" tIns="85343" rIns="128014" bIns="85343" anchor="ctr"/>
              <a:lstStyle/>
              <a:p>
                <a:pPr defTabSz="949960" eaLnBrk="0" hangingPunct="0"/>
                <a:r>
                  <a:rPr lang="zh-CN" altLang="en-US" b="1" noProof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德国</a:t>
                </a:r>
                <a:r>
                  <a:rPr lang="en-US" altLang="zh-CN" b="1" noProof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XX</a:t>
                </a:r>
                <a:r>
                  <a:rPr lang="zh-CN" altLang="en-US" b="1" noProof="1">
                    <a:solidFill>
                      <a:srgbClr val="FFFFFF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研究现状</a:t>
                </a:r>
                <a:endParaRPr lang="de-DE" altLang="zh-CN" b="1" noProof="1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5" name="矩形 24"/>
              <p:cNvSpPr/>
              <p:nvPr/>
            </p:nvSpPr>
            <p:spPr>
              <a:xfrm>
                <a:off x="1539265" y="4577117"/>
                <a:ext cx="3163697" cy="923326"/>
              </a:xfrm>
              <a:prstGeom prst="rect">
                <a:avLst/>
              </a:prstGeom>
            </p:spPr>
            <p:txBody>
              <a:bodyPr wrap="square" lIns="91436" tIns="45718" rIns="91436" bIns="45718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1200" dirty="0">
                    <a:solidFill>
                      <a:schemeClr val="bg2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论文就是用来进行科学研究和描述科研成果的文章，简称之为论文。它既是探讨问题进行科学研究的一种手段。</a:t>
                </a:r>
                <a:endParaRPr lang="en-US" altLang="zh-CN" sz="1200" dirty="0">
                  <a:solidFill>
                    <a:schemeClr val="bg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43396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理论研究与文献综述</a:t>
            </a:r>
          </a:p>
        </p:txBody>
      </p:sp>
      <p:grpSp>
        <p:nvGrpSpPr>
          <p:cNvPr id="2" name="组合 1"/>
          <p:cNvGrpSpPr/>
          <p:nvPr/>
        </p:nvGrpSpPr>
        <p:grpSpPr>
          <a:xfrm>
            <a:off x="3503010" y="2291638"/>
            <a:ext cx="375733" cy="548509"/>
            <a:chOff x="3503010" y="2291638"/>
            <a:chExt cx="375733" cy="548509"/>
          </a:xfrm>
        </p:grpSpPr>
        <p:cxnSp>
          <p:nvCxnSpPr>
            <p:cNvPr id="18" name="直接连接符 17"/>
            <p:cNvCxnSpPr>
              <a:stCxn id="27" idx="0"/>
            </p:cNvCxnSpPr>
            <p:nvPr/>
          </p:nvCxnSpPr>
          <p:spPr>
            <a:xfrm flipV="1">
              <a:off x="3878743" y="2291638"/>
              <a:ext cx="0" cy="548509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连接符 18"/>
            <p:cNvCxnSpPr/>
            <p:nvPr/>
          </p:nvCxnSpPr>
          <p:spPr>
            <a:xfrm flipH="1">
              <a:off x="3503010" y="2291638"/>
              <a:ext cx="375733" cy="0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5454891" y="2291638"/>
            <a:ext cx="3391937" cy="548509"/>
            <a:chOff x="5454891" y="2291638"/>
            <a:chExt cx="3391937" cy="548509"/>
          </a:xfrm>
        </p:grpSpPr>
        <p:cxnSp>
          <p:nvCxnSpPr>
            <p:cNvPr id="20" name="直接连接符 19"/>
            <p:cNvCxnSpPr>
              <a:stCxn id="30" idx="0"/>
            </p:cNvCxnSpPr>
            <p:nvPr/>
          </p:nvCxnSpPr>
          <p:spPr>
            <a:xfrm flipV="1">
              <a:off x="5454891" y="2291638"/>
              <a:ext cx="0" cy="548509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5454891" y="2291638"/>
              <a:ext cx="3391937" cy="0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组合 10"/>
          <p:cNvGrpSpPr/>
          <p:nvPr/>
        </p:nvGrpSpPr>
        <p:grpSpPr>
          <a:xfrm>
            <a:off x="3503008" y="4740716"/>
            <a:ext cx="3541166" cy="632385"/>
            <a:chOff x="3503008" y="4740716"/>
            <a:chExt cx="3541166" cy="632385"/>
          </a:xfrm>
        </p:grpSpPr>
        <p:cxnSp>
          <p:nvCxnSpPr>
            <p:cNvPr id="22" name="直接连接符 21"/>
            <p:cNvCxnSpPr/>
            <p:nvPr/>
          </p:nvCxnSpPr>
          <p:spPr>
            <a:xfrm>
              <a:off x="7037607" y="4740716"/>
              <a:ext cx="6567" cy="632385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连接符 22"/>
            <p:cNvCxnSpPr/>
            <p:nvPr/>
          </p:nvCxnSpPr>
          <p:spPr>
            <a:xfrm flipH="1">
              <a:off x="3503008" y="5363913"/>
              <a:ext cx="3534599" cy="0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组合 11"/>
          <p:cNvGrpSpPr/>
          <p:nvPr/>
        </p:nvGrpSpPr>
        <p:grpSpPr>
          <a:xfrm>
            <a:off x="8684109" y="4731525"/>
            <a:ext cx="398422" cy="931687"/>
            <a:chOff x="8684109" y="4731525"/>
            <a:chExt cx="398422" cy="931687"/>
          </a:xfrm>
        </p:grpSpPr>
        <p:cxnSp>
          <p:nvCxnSpPr>
            <p:cNvPr id="24" name="直接连接符 23"/>
            <p:cNvCxnSpPr>
              <a:stCxn id="36" idx="4"/>
            </p:cNvCxnSpPr>
            <p:nvPr/>
          </p:nvCxnSpPr>
          <p:spPr>
            <a:xfrm>
              <a:off x="8684109" y="4731525"/>
              <a:ext cx="0" cy="931687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连接符 24"/>
            <p:cNvCxnSpPr/>
            <p:nvPr/>
          </p:nvCxnSpPr>
          <p:spPr>
            <a:xfrm>
              <a:off x="8684109" y="5663198"/>
              <a:ext cx="398422" cy="14"/>
            </a:xfrm>
            <a:prstGeom prst="line">
              <a:avLst/>
            </a:prstGeom>
            <a:ln>
              <a:solidFill>
                <a:srgbClr val="414455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组合 25"/>
          <p:cNvGrpSpPr/>
          <p:nvPr/>
        </p:nvGrpSpPr>
        <p:grpSpPr>
          <a:xfrm>
            <a:off x="2933054" y="2840147"/>
            <a:ext cx="1891378" cy="1891378"/>
            <a:chOff x="2714799" y="2648622"/>
            <a:chExt cx="1891378" cy="1891378"/>
          </a:xfrm>
          <a:solidFill>
            <a:srgbClr val="005DA2"/>
          </a:solidFill>
        </p:grpSpPr>
        <p:sp>
          <p:nvSpPr>
            <p:cNvPr id="27" name="Oval 8"/>
            <p:cNvSpPr/>
            <p:nvPr/>
          </p:nvSpPr>
          <p:spPr>
            <a:xfrm>
              <a:off x="2714799" y="2648622"/>
              <a:ext cx="1891378" cy="1891378"/>
            </a:xfrm>
            <a:prstGeom prst="ellipse">
              <a:avLst/>
            </a:prstGeom>
            <a:solidFill>
              <a:srgbClr val="0A418B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8" name="Text Placeholder 2"/>
            <p:cNvSpPr txBox="1"/>
            <p:nvPr/>
          </p:nvSpPr>
          <p:spPr>
            <a:xfrm>
              <a:off x="3146847" y="3357786"/>
              <a:ext cx="1224135" cy="567411"/>
            </a:xfrm>
            <a:prstGeom prst="rect">
              <a:avLst/>
            </a:prstGeom>
            <a:noFill/>
            <a:ln w="66675">
              <a:noFill/>
            </a:ln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文献一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4509202" y="2840147"/>
            <a:ext cx="1891378" cy="1891378"/>
            <a:chOff x="4290947" y="2648622"/>
            <a:chExt cx="1891378" cy="1891378"/>
          </a:xfrm>
          <a:solidFill>
            <a:srgbClr val="FFC400"/>
          </a:solidFill>
        </p:grpSpPr>
        <p:sp>
          <p:nvSpPr>
            <p:cNvPr id="30" name="Oval 9"/>
            <p:cNvSpPr/>
            <p:nvPr/>
          </p:nvSpPr>
          <p:spPr>
            <a:xfrm>
              <a:off x="4290947" y="2648622"/>
              <a:ext cx="1891378" cy="1891378"/>
            </a:xfrm>
            <a:prstGeom prst="ellipse">
              <a:avLst/>
            </a:prstGeom>
            <a:solidFill>
              <a:srgbClr val="3E4150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1" name="Text Placeholder 2"/>
            <p:cNvSpPr txBox="1"/>
            <p:nvPr/>
          </p:nvSpPr>
          <p:spPr>
            <a:xfrm>
              <a:off x="4739406" y="3357786"/>
              <a:ext cx="1224135" cy="567411"/>
            </a:xfrm>
            <a:prstGeom prst="rect">
              <a:avLst/>
            </a:prstGeom>
            <a:noFill/>
            <a:ln w="66675">
              <a:noFill/>
            </a:ln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文献二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6085351" y="2840147"/>
            <a:ext cx="1891378" cy="1891378"/>
            <a:chOff x="5867096" y="2648622"/>
            <a:chExt cx="1891378" cy="1891378"/>
          </a:xfrm>
          <a:solidFill>
            <a:srgbClr val="005DA2"/>
          </a:solidFill>
        </p:grpSpPr>
        <p:sp>
          <p:nvSpPr>
            <p:cNvPr id="33" name="Oval 10"/>
            <p:cNvSpPr/>
            <p:nvPr/>
          </p:nvSpPr>
          <p:spPr>
            <a:xfrm>
              <a:off x="5867096" y="2648622"/>
              <a:ext cx="1891378" cy="1891378"/>
            </a:xfrm>
            <a:prstGeom prst="ellipse">
              <a:avLst/>
            </a:prstGeom>
            <a:solidFill>
              <a:srgbClr val="0A418B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Text Placeholder 2"/>
            <p:cNvSpPr txBox="1"/>
            <p:nvPr/>
          </p:nvSpPr>
          <p:spPr>
            <a:xfrm>
              <a:off x="6315199" y="3357786"/>
              <a:ext cx="1224135" cy="567411"/>
            </a:xfrm>
            <a:prstGeom prst="rect">
              <a:avLst/>
            </a:prstGeom>
            <a:noFill/>
            <a:ln w="66675">
              <a:noFill/>
            </a:ln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文献三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7738420" y="2840147"/>
            <a:ext cx="1891378" cy="1891378"/>
            <a:chOff x="7520165" y="2648622"/>
            <a:chExt cx="1891378" cy="1891378"/>
          </a:xfrm>
          <a:solidFill>
            <a:srgbClr val="FFC400"/>
          </a:solidFill>
        </p:grpSpPr>
        <p:sp>
          <p:nvSpPr>
            <p:cNvPr id="36" name="Oval 11"/>
            <p:cNvSpPr/>
            <p:nvPr/>
          </p:nvSpPr>
          <p:spPr>
            <a:xfrm>
              <a:off x="7520165" y="2648622"/>
              <a:ext cx="1891378" cy="1891378"/>
            </a:xfrm>
            <a:prstGeom prst="ellipse">
              <a:avLst/>
            </a:prstGeom>
            <a:solidFill>
              <a:srgbClr val="3E4150"/>
            </a:solidFill>
            <a:ln w="666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en-US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Text Placeholder 2"/>
            <p:cNvSpPr txBox="1"/>
            <p:nvPr/>
          </p:nvSpPr>
          <p:spPr>
            <a:xfrm>
              <a:off x="7899375" y="3357786"/>
              <a:ext cx="1224135" cy="567411"/>
            </a:xfrm>
            <a:prstGeom prst="rect">
              <a:avLst/>
            </a:prstGeom>
            <a:noFill/>
            <a:ln w="66675">
              <a:noFill/>
            </a:ln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文献四</a:t>
              </a:r>
              <a:endPara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9070581" y="1314085"/>
            <a:ext cx="2784529" cy="1543465"/>
            <a:chOff x="8781969" y="1619611"/>
            <a:chExt cx="2784529" cy="1543465"/>
          </a:xfrm>
        </p:grpSpPr>
        <p:sp>
          <p:nvSpPr>
            <p:cNvPr id="16" name="Text Placeholder 2"/>
            <p:cNvSpPr txBox="1"/>
            <p:nvPr/>
          </p:nvSpPr>
          <p:spPr>
            <a:xfrm>
              <a:off x="8781969" y="1619611"/>
              <a:ext cx="2784529" cy="394104"/>
            </a:xfrm>
            <a:prstGeom prst="rect">
              <a:avLst/>
            </a:prstGeom>
          </p:spPr>
          <p:txBody>
            <a:bodyPr vert="horz"/>
            <a:lstStyle>
              <a:defPPr>
                <a:defRPr lang="zh-CN"/>
              </a:defPPr>
              <a:lvl1pPr indent="0" defTabSz="457200">
                <a:lnSpc>
                  <a:spcPct val="140000"/>
                </a:lnSpc>
                <a:spcBef>
                  <a:spcPct val="20000"/>
                </a:spcBef>
                <a:buFont typeface="Arial" panose="020B0604020202020204"/>
                <a:buNone/>
                <a:defRPr sz="2400" baseline="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 panose="020B0604020202020204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 panose="020B0604020202020204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8781969" y="2101247"/>
              <a:ext cx="2394031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9341765" y="4891465"/>
            <a:ext cx="2784529" cy="1543465"/>
            <a:chOff x="8781969" y="1619611"/>
            <a:chExt cx="2784529" cy="1543465"/>
          </a:xfrm>
        </p:grpSpPr>
        <p:sp>
          <p:nvSpPr>
            <p:cNvPr id="41" name="Text Placeholder 2"/>
            <p:cNvSpPr txBox="1"/>
            <p:nvPr/>
          </p:nvSpPr>
          <p:spPr>
            <a:xfrm>
              <a:off x="8781969" y="1619611"/>
              <a:ext cx="2784529" cy="394104"/>
            </a:xfrm>
            <a:prstGeom prst="rect">
              <a:avLst/>
            </a:prstGeom>
          </p:spPr>
          <p:txBody>
            <a:bodyPr vert="horz"/>
            <a:lstStyle>
              <a:defPPr>
                <a:defRPr lang="zh-CN"/>
              </a:defPPr>
              <a:lvl1pPr indent="0" defTabSz="457200">
                <a:lnSpc>
                  <a:spcPct val="140000"/>
                </a:lnSpc>
                <a:spcBef>
                  <a:spcPct val="20000"/>
                </a:spcBef>
                <a:buFont typeface="Arial" panose="020B0604020202020204"/>
                <a:buNone/>
                <a:defRPr sz="2400" baseline="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 panose="020B0604020202020204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 panose="020B0604020202020204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8781970" y="2101247"/>
              <a:ext cx="2291058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718480" y="1605095"/>
            <a:ext cx="2529805" cy="1512284"/>
            <a:chOff x="718480" y="1605095"/>
            <a:chExt cx="2529805" cy="1512284"/>
          </a:xfrm>
        </p:grpSpPr>
        <p:sp>
          <p:nvSpPr>
            <p:cNvPr id="10" name="Text Placeholder 2"/>
            <p:cNvSpPr txBox="1"/>
            <p:nvPr/>
          </p:nvSpPr>
          <p:spPr>
            <a:xfrm>
              <a:off x="718480" y="1605095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718481" y="2055550"/>
              <a:ext cx="2529804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696835" y="4223545"/>
            <a:ext cx="2806174" cy="1465117"/>
            <a:chOff x="696835" y="4223545"/>
            <a:chExt cx="2806174" cy="1465117"/>
          </a:xfrm>
        </p:grpSpPr>
        <p:sp>
          <p:nvSpPr>
            <p:cNvPr id="13" name="Text Placeholder 2"/>
            <p:cNvSpPr txBox="1"/>
            <p:nvPr/>
          </p:nvSpPr>
          <p:spPr>
            <a:xfrm>
              <a:off x="718480" y="4223545"/>
              <a:ext cx="2784529" cy="394104"/>
            </a:xfrm>
            <a:prstGeom prst="rect">
              <a:avLst/>
            </a:prstGeom>
          </p:spPr>
          <p:txBody>
            <a:bodyPr vert="horz"/>
            <a:lstStyle>
              <a:defPPr>
                <a:defRPr lang="zh-CN"/>
              </a:defPPr>
              <a:lvl1pPr indent="0" defTabSz="457200">
                <a:lnSpc>
                  <a:spcPct val="140000"/>
                </a:lnSpc>
                <a:spcBef>
                  <a:spcPct val="20000"/>
                </a:spcBef>
                <a:buFont typeface="Arial" panose="020B0604020202020204"/>
                <a:buNone/>
                <a:defRPr sz="2400" baseline="0">
                  <a:gradFill>
                    <a:gsLst>
                      <a:gs pos="0">
                        <a:schemeClr val="bg1">
                          <a:shade val="30000"/>
                          <a:satMod val="115000"/>
                        </a:schemeClr>
                      </a:gs>
                      <a:gs pos="50000">
                        <a:schemeClr val="bg1">
                          <a:shade val="67500"/>
                          <a:satMod val="115000"/>
                        </a:schemeClr>
                      </a:gs>
                      <a:gs pos="100000">
                        <a:schemeClr val="bg1">
                          <a:shade val="100000"/>
                          <a:satMod val="115000"/>
                        </a:schemeClr>
                      </a:gs>
                    </a:gsLst>
                    <a:lin ang="16200000" scaled="1"/>
                  </a:gradFill>
                  <a:latin typeface="微软雅黑" panose="020B0503020204020204" pitchFamily="34" charset="-122"/>
                  <a:ea typeface="微软雅黑" panose="020B0503020204020204" pitchFamily="34" charset="-122"/>
                  <a:cs typeface="Roboto condensed"/>
                </a:defRPr>
              </a:lvl1pPr>
              <a:lvl2pPr marL="742950" indent="-285750" defTabSz="457200">
                <a:spcBef>
                  <a:spcPct val="20000"/>
                </a:spcBef>
                <a:buFont typeface="Arial" panose="020B0604020202020204"/>
                <a:buChar char="–"/>
                <a:defRPr sz="2800"/>
              </a:lvl2pPr>
              <a:lvl3pPr marL="1143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400"/>
              </a:lvl3pPr>
              <a:lvl4pPr marL="1600200" indent="-228600" defTabSz="457200">
                <a:spcBef>
                  <a:spcPct val="20000"/>
                </a:spcBef>
                <a:buFont typeface="Arial" panose="020B0604020202020204"/>
                <a:buChar char="–"/>
                <a:defRPr sz="2000"/>
              </a:lvl4pPr>
              <a:lvl5pPr marL="2057400" indent="-228600" defTabSz="457200">
                <a:spcBef>
                  <a:spcPct val="20000"/>
                </a:spcBef>
                <a:buFont typeface="Arial" panose="020B0604020202020204"/>
                <a:buChar char="»"/>
                <a:defRPr sz="2000"/>
              </a:lvl5pPr>
              <a:lvl6pPr marL="25146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6pPr>
              <a:lvl7pPr marL="29718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7pPr>
              <a:lvl8pPr marL="34290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8pPr>
              <a:lvl9pPr marL="3886200" indent="-228600" defTabSz="457200">
                <a:spcBef>
                  <a:spcPct val="20000"/>
                </a:spcBef>
                <a:buFont typeface="Arial" panose="020B0604020202020204"/>
                <a:buChar char="•"/>
                <a:defRPr sz="2000"/>
              </a:lvl9pPr>
            </a:lstStyle>
            <a:p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添加文字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4" name="矩形 43"/>
            <p:cNvSpPr/>
            <p:nvPr/>
          </p:nvSpPr>
          <p:spPr>
            <a:xfrm>
              <a:off x="696835" y="4626833"/>
              <a:ext cx="2474528" cy="1061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论文就是用来进行科学研究和描述科研成果的文章，简称之为论文。</a:t>
              </a:r>
              <a:endParaRPr lang="en-US" altLang="zh-CN" sz="14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188687"/>
            <a:ext cx="188686" cy="592364"/>
            <a:chOff x="11571416" y="3959358"/>
            <a:chExt cx="620584" cy="1723139"/>
          </a:xfrm>
        </p:grpSpPr>
        <p:sp>
          <p:nvSpPr>
            <p:cNvPr id="5" name="矩形 4"/>
            <p:cNvSpPr/>
            <p:nvPr/>
          </p:nvSpPr>
          <p:spPr>
            <a:xfrm>
              <a:off x="11571416" y="3959358"/>
              <a:ext cx="620584" cy="1723137"/>
            </a:xfrm>
            <a:prstGeom prst="rect">
              <a:avLst/>
            </a:prstGeom>
            <a:solidFill>
              <a:srgbClr val="3E41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11571416" y="5115169"/>
              <a:ext cx="620584" cy="567328"/>
            </a:xfrm>
            <a:prstGeom prst="rect">
              <a:avLst/>
            </a:prstGeom>
            <a:solidFill>
              <a:srgbClr val="CF01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414673" y="178263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dirty="0">
                <a:solidFill>
                  <a:srgbClr val="3E41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主要创新</a:t>
            </a:r>
          </a:p>
        </p:txBody>
      </p:sp>
      <p:cxnSp>
        <p:nvCxnSpPr>
          <p:cNvPr id="29" name="Straight Connector 59"/>
          <p:cNvCxnSpPr/>
          <p:nvPr/>
        </p:nvCxnSpPr>
        <p:spPr>
          <a:xfrm flipV="1">
            <a:off x="8353377" y="1586110"/>
            <a:ext cx="0" cy="4483417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Freeform 7"/>
          <p:cNvSpPr/>
          <p:nvPr/>
        </p:nvSpPr>
        <p:spPr bwMode="auto">
          <a:xfrm rot="18900000">
            <a:off x="3565058" y="1719017"/>
            <a:ext cx="1746988" cy="1746988"/>
          </a:xfrm>
          <a:custGeom>
            <a:avLst/>
            <a:gdLst>
              <a:gd name="T0" fmla="*/ 720 w 720"/>
              <a:gd name="T1" fmla="*/ 275 h 720"/>
              <a:gd name="T2" fmla="*/ 643 w 720"/>
              <a:gd name="T3" fmla="*/ 352 h 720"/>
              <a:gd name="T4" fmla="*/ 643 w 720"/>
              <a:gd name="T5" fmla="*/ 352 h 720"/>
              <a:gd name="T6" fmla="*/ 603 w 720"/>
              <a:gd name="T7" fmla="*/ 336 h 720"/>
              <a:gd name="T8" fmla="*/ 569 w 720"/>
              <a:gd name="T9" fmla="*/ 313 h 720"/>
              <a:gd name="T10" fmla="*/ 543 w 720"/>
              <a:gd name="T11" fmla="*/ 356 h 720"/>
              <a:gd name="T12" fmla="*/ 542 w 720"/>
              <a:gd name="T13" fmla="*/ 365 h 720"/>
              <a:gd name="T14" fmla="*/ 542 w 720"/>
              <a:gd name="T15" fmla="*/ 542 h 720"/>
              <a:gd name="T16" fmla="*/ 542 w 720"/>
              <a:gd name="T17" fmla="*/ 542 h 720"/>
              <a:gd name="T18" fmla="*/ 356 w 720"/>
              <a:gd name="T19" fmla="*/ 542 h 720"/>
              <a:gd name="T20" fmla="*/ 345 w 720"/>
              <a:gd name="T21" fmla="*/ 543 h 720"/>
              <a:gd name="T22" fmla="*/ 296 w 720"/>
              <a:gd name="T23" fmla="*/ 572 h 720"/>
              <a:gd name="T24" fmla="*/ 314 w 720"/>
              <a:gd name="T25" fmla="*/ 610 h 720"/>
              <a:gd name="T26" fmla="*/ 320 w 720"/>
              <a:gd name="T27" fmla="*/ 617 h 720"/>
              <a:gd name="T28" fmla="*/ 335 w 720"/>
              <a:gd name="T29" fmla="*/ 652 h 720"/>
              <a:gd name="T30" fmla="*/ 266 w 720"/>
              <a:gd name="T31" fmla="*/ 720 h 720"/>
              <a:gd name="T32" fmla="*/ 198 w 720"/>
              <a:gd name="T33" fmla="*/ 652 h 720"/>
              <a:gd name="T34" fmla="*/ 198 w 720"/>
              <a:gd name="T35" fmla="*/ 652 h 720"/>
              <a:gd name="T36" fmla="*/ 212 w 720"/>
              <a:gd name="T37" fmla="*/ 617 h 720"/>
              <a:gd name="T38" fmla="*/ 219 w 720"/>
              <a:gd name="T39" fmla="*/ 610 h 720"/>
              <a:gd name="T40" fmla="*/ 237 w 720"/>
              <a:gd name="T41" fmla="*/ 572 h 720"/>
              <a:gd name="T42" fmla="*/ 187 w 720"/>
              <a:gd name="T43" fmla="*/ 543 h 720"/>
              <a:gd name="T44" fmla="*/ 177 w 720"/>
              <a:gd name="T45" fmla="*/ 542 h 720"/>
              <a:gd name="T46" fmla="*/ 0 w 720"/>
              <a:gd name="T47" fmla="*/ 542 h 720"/>
              <a:gd name="T48" fmla="*/ 0 w 720"/>
              <a:gd name="T49" fmla="*/ 365 h 720"/>
              <a:gd name="T50" fmla="*/ 1 w 720"/>
              <a:gd name="T51" fmla="*/ 358 h 720"/>
              <a:gd name="T52" fmla="*/ 19 w 720"/>
              <a:gd name="T53" fmla="*/ 321 h 720"/>
              <a:gd name="T54" fmla="*/ 40 w 720"/>
              <a:gd name="T55" fmla="*/ 335 h 720"/>
              <a:gd name="T56" fmla="*/ 47 w 720"/>
              <a:gd name="T57" fmla="*/ 342 h 720"/>
              <a:gd name="T58" fmla="*/ 92 w 720"/>
              <a:gd name="T59" fmla="*/ 360 h 720"/>
              <a:gd name="T60" fmla="*/ 93 w 720"/>
              <a:gd name="T61" fmla="*/ 360 h 720"/>
              <a:gd name="T62" fmla="*/ 178 w 720"/>
              <a:gd name="T63" fmla="*/ 275 h 720"/>
              <a:gd name="T64" fmla="*/ 93 w 720"/>
              <a:gd name="T65" fmla="*/ 190 h 720"/>
              <a:gd name="T66" fmla="*/ 92 w 720"/>
              <a:gd name="T67" fmla="*/ 190 h 720"/>
              <a:gd name="T68" fmla="*/ 47 w 720"/>
              <a:gd name="T69" fmla="*/ 209 h 720"/>
              <a:gd name="T70" fmla="*/ 40 w 720"/>
              <a:gd name="T71" fmla="*/ 215 h 720"/>
              <a:gd name="T72" fmla="*/ 19 w 720"/>
              <a:gd name="T73" fmla="*/ 230 h 720"/>
              <a:gd name="T74" fmla="*/ 1 w 720"/>
              <a:gd name="T75" fmla="*/ 193 h 720"/>
              <a:gd name="T76" fmla="*/ 0 w 720"/>
              <a:gd name="T77" fmla="*/ 186 h 720"/>
              <a:gd name="T78" fmla="*/ 0 w 720"/>
              <a:gd name="T79" fmla="*/ 0 h 720"/>
              <a:gd name="T80" fmla="*/ 177 w 720"/>
              <a:gd name="T81" fmla="*/ 0 h 720"/>
              <a:gd name="T82" fmla="*/ 186 w 720"/>
              <a:gd name="T83" fmla="*/ 1 h 720"/>
              <a:gd name="T84" fmla="*/ 206 w 720"/>
              <a:gd name="T85" fmla="*/ 61 h 720"/>
              <a:gd name="T86" fmla="*/ 190 w 720"/>
              <a:gd name="T87" fmla="*/ 102 h 720"/>
              <a:gd name="T88" fmla="*/ 266 w 720"/>
              <a:gd name="T89" fmla="*/ 179 h 720"/>
              <a:gd name="T90" fmla="*/ 343 w 720"/>
              <a:gd name="T91" fmla="*/ 102 h 720"/>
              <a:gd name="T92" fmla="*/ 327 w 720"/>
              <a:gd name="T93" fmla="*/ 61 h 720"/>
              <a:gd name="T94" fmla="*/ 347 w 720"/>
              <a:gd name="T95" fmla="*/ 1 h 720"/>
              <a:gd name="T96" fmla="*/ 356 w 720"/>
              <a:gd name="T97" fmla="*/ 0 h 720"/>
              <a:gd name="T98" fmla="*/ 542 w 720"/>
              <a:gd name="T99" fmla="*/ 0 h 720"/>
              <a:gd name="T100" fmla="*/ 542 w 720"/>
              <a:gd name="T101" fmla="*/ 186 h 720"/>
              <a:gd name="T102" fmla="*/ 543 w 720"/>
              <a:gd name="T103" fmla="*/ 194 h 720"/>
              <a:gd name="T104" fmla="*/ 569 w 720"/>
              <a:gd name="T105" fmla="*/ 238 h 720"/>
              <a:gd name="T106" fmla="*/ 603 w 720"/>
              <a:gd name="T107" fmla="*/ 215 h 720"/>
              <a:gd name="T108" fmla="*/ 642 w 720"/>
              <a:gd name="T109" fmla="*/ 199 h 720"/>
              <a:gd name="T110" fmla="*/ 643 w 720"/>
              <a:gd name="T111" fmla="*/ 199 h 720"/>
              <a:gd name="T112" fmla="*/ 720 w 720"/>
              <a:gd name="T113" fmla="*/ 275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20" h="720">
                <a:moveTo>
                  <a:pt x="720" y="275"/>
                </a:moveTo>
                <a:cubicBezTo>
                  <a:pt x="720" y="318"/>
                  <a:pt x="686" y="352"/>
                  <a:pt x="643" y="352"/>
                </a:cubicBezTo>
                <a:cubicBezTo>
                  <a:pt x="643" y="352"/>
                  <a:pt x="643" y="352"/>
                  <a:pt x="643" y="352"/>
                </a:cubicBezTo>
                <a:cubicBezTo>
                  <a:pt x="639" y="352"/>
                  <a:pt x="621" y="351"/>
                  <a:pt x="603" y="336"/>
                </a:cubicBezTo>
                <a:cubicBezTo>
                  <a:pt x="592" y="327"/>
                  <a:pt x="580" y="313"/>
                  <a:pt x="569" y="313"/>
                </a:cubicBezTo>
                <a:cubicBezTo>
                  <a:pt x="559" y="313"/>
                  <a:pt x="550" y="323"/>
                  <a:pt x="543" y="356"/>
                </a:cubicBezTo>
                <a:cubicBezTo>
                  <a:pt x="542" y="359"/>
                  <a:pt x="542" y="362"/>
                  <a:pt x="542" y="365"/>
                </a:cubicBezTo>
                <a:cubicBezTo>
                  <a:pt x="542" y="542"/>
                  <a:pt x="542" y="542"/>
                  <a:pt x="542" y="542"/>
                </a:cubicBezTo>
                <a:cubicBezTo>
                  <a:pt x="542" y="542"/>
                  <a:pt x="542" y="542"/>
                  <a:pt x="542" y="542"/>
                </a:cubicBezTo>
                <a:cubicBezTo>
                  <a:pt x="356" y="542"/>
                  <a:pt x="356" y="542"/>
                  <a:pt x="356" y="542"/>
                </a:cubicBezTo>
                <a:cubicBezTo>
                  <a:pt x="352" y="542"/>
                  <a:pt x="349" y="543"/>
                  <a:pt x="345" y="543"/>
                </a:cubicBezTo>
                <a:cubicBezTo>
                  <a:pt x="315" y="550"/>
                  <a:pt x="300" y="559"/>
                  <a:pt x="296" y="572"/>
                </a:cubicBezTo>
                <a:cubicBezTo>
                  <a:pt x="292" y="586"/>
                  <a:pt x="304" y="599"/>
                  <a:pt x="314" y="610"/>
                </a:cubicBezTo>
                <a:cubicBezTo>
                  <a:pt x="316" y="613"/>
                  <a:pt x="318" y="615"/>
                  <a:pt x="320" y="617"/>
                </a:cubicBezTo>
                <a:cubicBezTo>
                  <a:pt x="335" y="634"/>
                  <a:pt x="335" y="651"/>
                  <a:pt x="335" y="652"/>
                </a:cubicBezTo>
                <a:cubicBezTo>
                  <a:pt x="335" y="690"/>
                  <a:pt x="304" y="720"/>
                  <a:pt x="266" y="720"/>
                </a:cubicBezTo>
                <a:cubicBezTo>
                  <a:pt x="229" y="720"/>
                  <a:pt x="198" y="690"/>
                  <a:pt x="198" y="652"/>
                </a:cubicBezTo>
                <a:cubicBezTo>
                  <a:pt x="198" y="652"/>
                  <a:pt x="198" y="652"/>
                  <a:pt x="198" y="652"/>
                </a:cubicBezTo>
                <a:cubicBezTo>
                  <a:pt x="198" y="651"/>
                  <a:pt x="197" y="634"/>
                  <a:pt x="212" y="617"/>
                </a:cubicBezTo>
                <a:cubicBezTo>
                  <a:pt x="214" y="615"/>
                  <a:pt x="216" y="613"/>
                  <a:pt x="219" y="610"/>
                </a:cubicBezTo>
                <a:cubicBezTo>
                  <a:pt x="229" y="599"/>
                  <a:pt x="241" y="586"/>
                  <a:pt x="237" y="572"/>
                </a:cubicBezTo>
                <a:cubicBezTo>
                  <a:pt x="233" y="559"/>
                  <a:pt x="217" y="550"/>
                  <a:pt x="187" y="543"/>
                </a:cubicBezTo>
                <a:cubicBezTo>
                  <a:pt x="184" y="543"/>
                  <a:pt x="180" y="542"/>
                  <a:pt x="177" y="542"/>
                </a:cubicBezTo>
                <a:cubicBezTo>
                  <a:pt x="0" y="542"/>
                  <a:pt x="0" y="542"/>
                  <a:pt x="0" y="542"/>
                </a:cubicBezTo>
                <a:cubicBezTo>
                  <a:pt x="0" y="365"/>
                  <a:pt x="0" y="365"/>
                  <a:pt x="0" y="365"/>
                </a:cubicBezTo>
                <a:cubicBezTo>
                  <a:pt x="0" y="363"/>
                  <a:pt x="0" y="360"/>
                  <a:pt x="1" y="358"/>
                </a:cubicBezTo>
                <a:cubicBezTo>
                  <a:pt x="8" y="324"/>
                  <a:pt x="17" y="321"/>
                  <a:pt x="19" y="321"/>
                </a:cubicBezTo>
                <a:cubicBezTo>
                  <a:pt x="24" y="321"/>
                  <a:pt x="33" y="329"/>
                  <a:pt x="40" y="335"/>
                </a:cubicBezTo>
                <a:cubicBezTo>
                  <a:pt x="42" y="338"/>
                  <a:pt x="45" y="340"/>
                  <a:pt x="47" y="342"/>
                </a:cubicBezTo>
                <a:cubicBezTo>
                  <a:pt x="67" y="359"/>
                  <a:pt x="87" y="360"/>
                  <a:pt x="92" y="360"/>
                </a:cubicBezTo>
                <a:cubicBezTo>
                  <a:pt x="93" y="360"/>
                  <a:pt x="93" y="360"/>
                  <a:pt x="93" y="360"/>
                </a:cubicBezTo>
                <a:cubicBezTo>
                  <a:pt x="140" y="360"/>
                  <a:pt x="178" y="322"/>
                  <a:pt x="178" y="275"/>
                </a:cubicBezTo>
                <a:cubicBezTo>
                  <a:pt x="178" y="229"/>
                  <a:pt x="140" y="190"/>
                  <a:pt x="93" y="190"/>
                </a:cubicBezTo>
                <a:cubicBezTo>
                  <a:pt x="92" y="190"/>
                  <a:pt x="92" y="190"/>
                  <a:pt x="92" y="190"/>
                </a:cubicBezTo>
                <a:cubicBezTo>
                  <a:pt x="87" y="190"/>
                  <a:pt x="67" y="192"/>
                  <a:pt x="47" y="209"/>
                </a:cubicBezTo>
                <a:cubicBezTo>
                  <a:pt x="45" y="211"/>
                  <a:pt x="42" y="213"/>
                  <a:pt x="40" y="215"/>
                </a:cubicBezTo>
                <a:cubicBezTo>
                  <a:pt x="33" y="222"/>
                  <a:pt x="24" y="230"/>
                  <a:pt x="19" y="230"/>
                </a:cubicBezTo>
                <a:cubicBezTo>
                  <a:pt x="17" y="230"/>
                  <a:pt x="8" y="227"/>
                  <a:pt x="1" y="193"/>
                </a:cubicBezTo>
                <a:cubicBezTo>
                  <a:pt x="0" y="190"/>
                  <a:pt x="0" y="188"/>
                  <a:pt x="0" y="186"/>
                </a:cubicBezTo>
                <a:cubicBezTo>
                  <a:pt x="0" y="0"/>
                  <a:pt x="0" y="0"/>
                  <a:pt x="0" y="0"/>
                </a:cubicBezTo>
                <a:cubicBezTo>
                  <a:pt x="177" y="0"/>
                  <a:pt x="177" y="0"/>
                  <a:pt x="177" y="0"/>
                </a:cubicBezTo>
                <a:cubicBezTo>
                  <a:pt x="180" y="0"/>
                  <a:pt x="183" y="1"/>
                  <a:pt x="186" y="1"/>
                </a:cubicBezTo>
                <a:cubicBezTo>
                  <a:pt x="257" y="18"/>
                  <a:pt x="223" y="42"/>
                  <a:pt x="206" y="61"/>
                </a:cubicBezTo>
                <a:cubicBezTo>
                  <a:pt x="189" y="82"/>
                  <a:pt x="190" y="102"/>
                  <a:pt x="190" y="102"/>
                </a:cubicBezTo>
                <a:cubicBezTo>
                  <a:pt x="190" y="144"/>
                  <a:pt x="224" y="179"/>
                  <a:pt x="266" y="179"/>
                </a:cubicBezTo>
                <a:cubicBezTo>
                  <a:pt x="309" y="179"/>
                  <a:pt x="343" y="144"/>
                  <a:pt x="343" y="102"/>
                </a:cubicBezTo>
                <a:cubicBezTo>
                  <a:pt x="343" y="102"/>
                  <a:pt x="344" y="82"/>
                  <a:pt x="327" y="61"/>
                </a:cubicBezTo>
                <a:cubicBezTo>
                  <a:pt x="310" y="42"/>
                  <a:pt x="276" y="18"/>
                  <a:pt x="347" y="1"/>
                </a:cubicBezTo>
                <a:cubicBezTo>
                  <a:pt x="350" y="1"/>
                  <a:pt x="353" y="0"/>
                  <a:pt x="356" y="0"/>
                </a:cubicBezTo>
                <a:cubicBezTo>
                  <a:pt x="542" y="0"/>
                  <a:pt x="542" y="0"/>
                  <a:pt x="542" y="0"/>
                </a:cubicBezTo>
                <a:cubicBezTo>
                  <a:pt x="542" y="186"/>
                  <a:pt x="542" y="186"/>
                  <a:pt x="542" y="186"/>
                </a:cubicBezTo>
                <a:cubicBezTo>
                  <a:pt x="542" y="189"/>
                  <a:pt x="542" y="192"/>
                  <a:pt x="543" y="194"/>
                </a:cubicBezTo>
                <a:cubicBezTo>
                  <a:pt x="550" y="228"/>
                  <a:pt x="559" y="238"/>
                  <a:pt x="569" y="238"/>
                </a:cubicBezTo>
                <a:cubicBezTo>
                  <a:pt x="580" y="238"/>
                  <a:pt x="592" y="224"/>
                  <a:pt x="603" y="215"/>
                </a:cubicBezTo>
                <a:cubicBezTo>
                  <a:pt x="620" y="200"/>
                  <a:pt x="638" y="199"/>
                  <a:pt x="642" y="199"/>
                </a:cubicBezTo>
                <a:cubicBezTo>
                  <a:pt x="643" y="199"/>
                  <a:pt x="643" y="199"/>
                  <a:pt x="643" y="199"/>
                </a:cubicBezTo>
                <a:cubicBezTo>
                  <a:pt x="686" y="199"/>
                  <a:pt x="720" y="233"/>
                  <a:pt x="720" y="275"/>
                </a:cubicBezTo>
                <a:close/>
              </a:path>
            </a:pathLst>
          </a:cu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2" name="Freeform 6"/>
          <p:cNvSpPr/>
          <p:nvPr/>
        </p:nvSpPr>
        <p:spPr bwMode="auto">
          <a:xfrm rot="18900000">
            <a:off x="4216387" y="2984049"/>
            <a:ext cx="1750101" cy="1746988"/>
          </a:xfrm>
          <a:custGeom>
            <a:avLst/>
            <a:gdLst>
              <a:gd name="T0" fmla="*/ 720 w 721"/>
              <a:gd name="T1" fmla="*/ 356 h 720"/>
              <a:gd name="T2" fmla="*/ 721 w 721"/>
              <a:gd name="T3" fmla="*/ 542 h 720"/>
              <a:gd name="T4" fmla="*/ 535 w 721"/>
              <a:gd name="T5" fmla="*/ 542 h 720"/>
              <a:gd name="T6" fmla="*/ 526 w 721"/>
              <a:gd name="T7" fmla="*/ 543 h 720"/>
              <a:gd name="T8" fmla="*/ 506 w 721"/>
              <a:gd name="T9" fmla="*/ 603 h 720"/>
              <a:gd name="T10" fmla="*/ 522 w 721"/>
              <a:gd name="T11" fmla="*/ 643 h 720"/>
              <a:gd name="T12" fmla="*/ 445 w 721"/>
              <a:gd name="T13" fmla="*/ 720 h 720"/>
              <a:gd name="T14" fmla="*/ 369 w 721"/>
              <a:gd name="T15" fmla="*/ 643 h 720"/>
              <a:gd name="T16" fmla="*/ 385 w 721"/>
              <a:gd name="T17" fmla="*/ 603 h 720"/>
              <a:gd name="T18" fmla="*/ 365 w 721"/>
              <a:gd name="T19" fmla="*/ 543 h 720"/>
              <a:gd name="T20" fmla="*/ 356 w 721"/>
              <a:gd name="T21" fmla="*/ 542 h 720"/>
              <a:gd name="T22" fmla="*/ 179 w 721"/>
              <a:gd name="T23" fmla="*/ 542 h 720"/>
              <a:gd name="T24" fmla="*/ 179 w 721"/>
              <a:gd name="T25" fmla="*/ 356 h 720"/>
              <a:gd name="T26" fmla="*/ 177 w 721"/>
              <a:gd name="T27" fmla="*/ 346 h 720"/>
              <a:gd name="T28" fmla="*/ 143 w 721"/>
              <a:gd name="T29" fmla="*/ 296 h 720"/>
              <a:gd name="T30" fmla="*/ 110 w 721"/>
              <a:gd name="T31" fmla="*/ 314 h 720"/>
              <a:gd name="T32" fmla="*/ 104 w 721"/>
              <a:gd name="T33" fmla="*/ 321 h 720"/>
              <a:gd name="T34" fmla="*/ 69 w 721"/>
              <a:gd name="T35" fmla="*/ 335 h 720"/>
              <a:gd name="T36" fmla="*/ 68 w 721"/>
              <a:gd name="T37" fmla="*/ 335 h 720"/>
              <a:gd name="T38" fmla="*/ 0 w 721"/>
              <a:gd name="T39" fmla="*/ 267 h 720"/>
              <a:gd name="T40" fmla="*/ 68 w 721"/>
              <a:gd name="T41" fmla="*/ 198 h 720"/>
              <a:gd name="T42" fmla="*/ 69 w 721"/>
              <a:gd name="T43" fmla="*/ 198 h 720"/>
              <a:gd name="T44" fmla="*/ 82 w 721"/>
              <a:gd name="T45" fmla="*/ 200 h 720"/>
              <a:gd name="T46" fmla="*/ 104 w 721"/>
              <a:gd name="T47" fmla="*/ 213 h 720"/>
              <a:gd name="T48" fmla="*/ 110 w 721"/>
              <a:gd name="T49" fmla="*/ 219 h 720"/>
              <a:gd name="T50" fmla="*/ 143 w 721"/>
              <a:gd name="T51" fmla="*/ 238 h 720"/>
              <a:gd name="T52" fmla="*/ 177 w 721"/>
              <a:gd name="T53" fmla="*/ 188 h 720"/>
              <a:gd name="T54" fmla="*/ 179 w 721"/>
              <a:gd name="T55" fmla="*/ 177 h 720"/>
              <a:gd name="T56" fmla="*/ 179 w 721"/>
              <a:gd name="T57" fmla="*/ 0 h 720"/>
              <a:gd name="T58" fmla="*/ 179 w 721"/>
              <a:gd name="T59" fmla="*/ 0 h 720"/>
              <a:gd name="T60" fmla="*/ 179 w 721"/>
              <a:gd name="T61" fmla="*/ 0 h 720"/>
              <a:gd name="T62" fmla="*/ 356 w 721"/>
              <a:gd name="T63" fmla="*/ 0 h 720"/>
              <a:gd name="T64" fmla="*/ 363 w 721"/>
              <a:gd name="T65" fmla="*/ 1 h 720"/>
              <a:gd name="T66" fmla="*/ 400 w 721"/>
              <a:gd name="T67" fmla="*/ 18 h 720"/>
              <a:gd name="T68" fmla="*/ 386 w 721"/>
              <a:gd name="T69" fmla="*/ 40 h 720"/>
              <a:gd name="T70" fmla="*/ 379 w 721"/>
              <a:gd name="T71" fmla="*/ 47 h 720"/>
              <a:gd name="T72" fmla="*/ 360 w 721"/>
              <a:gd name="T73" fmla="*/ 93 h 720"/>
              <a:gd name="T74" fmla="*/ 445 w 721"/>
              <a:gd name="T75" fmla="*/ 178 h 720"/>
              <a:gd name="T76" fmla="*/ 530 w 721"/>
              <a:gd name="T77" fmla="*/ 93 h 720"/>
              <a:gd name="T78" fmla="*/ 512 w 721"/>
              <a:gd name="T79" fmla="*/ 47 h 720"/>
              <a:gd name="T80" fmla="*/ 505 w 721"/>
              <a:gd name="T81" fmla="*/ 40 h 720"/>
              <a:gd name="T82" fmla="*/ 491 w 721"/>
              <a:gd name="T83" fmla="*/ 18 h 720"/>
              <a:gd name="T84" fmla="*/ 528 w 721"/>
              <a:gd name="T85" fmla="*/ 1 h 720"/>
              <a:gd name="T86" fmla="*/ 535 w 721"/>
              <a:gd name="T87" fmla="*/ 0 h 720"/>
              <a:gd name="T88" fmla="*/ 721 w 721"/>
              <a:gd name="T89" fmla="*/ 0 h 720"/>
              <a:gd name="T90" fmla="*/ 720 w 721"/>
              <a:gd name="T91" fmla="*/ 177 h 720"/>
              <a:gd name="T92" fmla="*/ 719 w 721"/>
              <a:gd name="T93" fmla="*/ 186 h 720"/>
              <a:gd name="T94" fmla="*/ 693 w 721"/>
              <a:gd name="T95" fmla="*/ 229 h 720"/>
              <a:gd name="T96" fmla="*/ 659 w 721"/>
              <a:gd name="T97" fmla="*/ 206 h 720"/>
              <a:gd name="T98" fmla="*/ 620 w 721"/>
              <a:gd name="T99" fmla="*/ 190 h 720"/>
              <a:gd name="T100" fmla="*/ 619 w 721"/>
              <a:gd name="T101" fmla="*/ 190 h 720"/>
              <a:gd name="T102" fmla="*/ 542 w 721"/>
              <a:gd name="T103" fmla="*/ 267 h 720"/>
              <a:gd name="T104" fmla="*/ 619 w 721"/>
              <a:gd name="T105" fmla="*/ 343 h 720"/>
              <a:gd name="T106" fmla="*/ 620 w 721"/>
              <a:gd name="T107" fmla="*/ 343 h 720"/>
              <a:gd name="T108" fmla="*/ 659 w 721"/>
              <a:gd name="T109" fmla="*/ 327 h 720"/>
              <a:gd name="T110" fmla="*/ 693 w 721"/>
              <a:gd name="T111" fmla="*/ 304 h 720"/>
              <a:gd name="T112" fmla="*/ 719 w 721"/>
              <a:gd name="T113" fmla="*/ 348 h 720"/>
              <a:gd name="T114" fmla="*/ 720 w 721"/>
              <a:gd name="T115" fmla="*/ 356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1" h="720">
                <a:moveTo>
                  <a:pt x="720" y="356"/>
                </a:moveTo>
                <a:cubicBezTo>
                  <a:pt x="721" y="542"/>
                  <a:pt x="721" y="542"/>
                  <a:pt x="721" y="542"/>
                </a:cubicBezTo>
                <a:cubicBezTo>
                  <a:pt x="535" y="542"/>
                  <a:pt x="535" y="542"/>
                  <a:pt x="535" y="542"/>
                </a:cubicBezTo>
                <a:cubicBezTo>
                  <a:pt x="532" y="542"/>
                  <a:pt x="529" y="542"/>
                  <a:pt x="526" y="543"/>
                </a:cubicBezTo>
                <a:cubicBezTo>
                  <a:pt x="455" y="559"/>
                  <a:pt x="489" y="583"/>
                  <a:pt x="506" y="603"/>
                </a:cubicBezTo>
                <a:cubicBezTo>
                  <a:pt x="523" y="623"/>
                  <a:pt x="522" y="643"/>
                  <a:pt x="522" y="643"/>
                </a:cubicBezTo>
                <a:cubicBezTo>
                  <a:pt x="522" y="686"/>
                  <a:pt x="488" y="720"/>
                  <a:pt x="445" y="720"/>
                </a:cubicBezTo>
                <a:cubicBezTo>
                  <a:pt x="403" y="720"/>
                  <a:pt x="369" y="686"/>
                  <a:pt x="369" y="643"/>
                </a:cubicBezTo>
                <a:cubicBezTo>
                  <a:pt x="369" y="643"/>
                  <a:pt x="368" y="623"/>
                  <a:pt x="385" y="603"/>
                </a:cubicBezTo>
                <a:cubicBezTo>
                  <a:pt x="402" y="583"/>
                  <a:pt x="436" y="559"/>
                  <a:pt x="365" y="543"/>
                </a:cubicBezTo>
                <a:cubicBezTo>
                  <a:pt x="362" y="542"/>
                  <a:pt x="359" y="542"/>
                  <a:pt x="356" y="542"/>
                </a:cubicBezTo>
                <a:cubicBezTo>
                  <a:pt x="179" y="542"/>
                  <a:pt x="179" y="542"/>
                  <a:pt x="179" y="542"/>
                </a:cubicBezTo>
                <a:cubicBezTo>
                  <a:pt x="179" y="356"/>
                  <a:pt x="179" y="356"/>
                  <a:pt x="179" y="356"/>
                </a:cubicBezTo>
                <a:cubicBezTo>
                  <a:pt x="179" y="353"/>
                  <a:pt x="178" y="349"/>
                  <a:pt x="177" y="346"/>
                </a:cubicBezTo>
                <a:cubicBezTo>
                  <a:pt x="172" y="322"/>
                  <a:pt x="163" y="296"/>
                  <a:pt x="143" y="296"/>
                </a:cubicBezTo>
                <a:cubicBezTo>
                  <a:pt x="131" y="296"/>
                  <a:pt x="120" y="305"/>
                  <a:pt x="110" y="314"/>
                </a:cubicBezTo>
                <a:cubicBezTo>
                  <a:pt x="108" y="317"/>
                  <a:pt x="106" y="319"/>
                  <a:pt x="104" y="321"/>
                </a:cubicBezTo>
                <a:cubicBezTo>
                  <a:pt x="88" y="334"/>
                  <a:pt x="72" y="335"/>
                  <a:pt x="69" y="335"/>
                </a:cubicBezTo>
                <a:cubicBezTo>
                  <a:pt x="68" y="335"/>
                  <a:pt x="68" y="335"/>
                  <a:pt x="68" y="335"/>
                </a:cubicBezTo>
                <a:cubicBezTo>
                  <a:pt x="31" y="335"/>
                  <a:pt x="0" y="304"/>
                  <a:pt x="0" y="267"/>
                </a:cubicBezTo>
                <a:cubicBezTo>
                  <a:pt x="0" y="229"/>
                  <a:pt x="31" y="198"/>
                  <a:pt x="68" y="198"/>
                </a:cubicBezTo>
                <a:cubicBezTo>
                  <a:pt x="69" y="198"/>
                  <a:pt x="69" y="198"/>
                  <a:pt x="69" y="198"/>
                </a:cubicBezTo>
                <a:cubicBezTo>
                  <a:pt x="71" y="198"/>
                  <a:pt x="75" y="199"/>
                  <a:pt x="82" y="200"/>
                </a:cubicBezTo>
                <a:cubicBezTo>
                  <a:pt x="88" y="202"/>
                  <a:pt x="96" y="206"/>
                  <a:pt x="104" y="213"/>
                </a:cubicBezTo>
                <a:cubicBezTo>
                  <a:pt x="106" y="215"/>
                  <a:pt x="108" y="217"/>
                  <a:pt x="110" y="219"/>
                </a:cubicBezTo>
                <a:cubicBezTo>
                  <a:pt x="120" y="228"/>
                  <a:pt x="131" y="238"/>
                  <a:pt x="143" y="238"/>
                </a:cubicBezTo>
                <a:cubicBezTo>
                  <a:pt x="163" y="238"/>
                  <a:pt x="172" y="211"/>
                  <a:pt x="177" y="188"/>
                </a:cubicBezTo>
                <a:cubicBezTo>
                  <a:pt x="178" y="184"/>
                  <a:pt x="179" y="181"/>
                  <a:pt x="179" y="177"/>
                </a:cubicBezTo>
                <a:cubicBezTo>
                  <a:pt x="179" y="0"/>
                  <a:pt x="179" y="0"/>
                  <a:pt x="179" y="0"/>
                </a:cubicBezTo>
                <a:cubicBezTo>
                  <a:pt x="179" y="0"/>
                  <a:pt x="179" y="0"/>
                  <a:pt x="179" y="0"/>
                </a:cubicBezTo>
                <a:cubicBezTo>
                  <a:pt x="179" y="0"/>
                  <a:pt x="179" y="0"/>
                  <a:pt x="179" y="0"/>
                </a:cubicBezTo>
                <a:cubicBezTo>
                  <a:pt x="356" y="0"/>
                  <a:pt x="356" y="0"/>
                  <a:pt x="356" y="0"/>
                </a:cubicBezTo>
                <a:cubicBezTo>
                  <a:pt x="358" y="0"/>
                  <a:pt x="360" y="0"/>
                  <a:pt x="363" y="1"/>
                </a:cubicBezTo>
                <a:cubicBezTo>
                  <a:pt x="394" y="8"/>
                  <a:pt x="399" y="16"/>
                  <a:pt x="400" y="18"/>
                </a:cubicBezTo>
                <a:cubicBezTo>
                  <a:pt x="401" y="23"/>
                  <a:pt x="392" y="33"/>
                  <a:pt x="386" y="40"/>
                </a:cubicBezTo>
                <a:cubicBezTo>
                  <a:pt x="383" y="42"/>
                  <a:pt x="381" y="45"/>
                  <a:pt x="379" y="47"/>
                </a:cubicBezTo>
                <a:cubicBezTo>
                  <a:pt x="360" y="69"/>
                  <a:pt x="360" y="90"/>
                  <a:pt x="360" y="93"/>
                </a:cubicBezTo>
                <a:cubicBezTo>
                  <a:pt x="360" y="140"/>
                  <a:pt x="399" y="178"/>
                  <a:pt x="445" y="178"/>
                </a:cubicBezTo>
                <a:cubicBezTo>
                  <a:pt x="492" y="178"/>
                  <a:pt x="530" y="140"/>
                  <a:pt x="530" y="93"/>
                </a:cubicBezTo>
                <a:cubicBezTo>
                  <a:pt x="530" y="90"/>
                  <a:pt x="531" y="68"/>
                  <a:pt x="512" y="47"/>
                </a:cubicBezTo>
                <a:cubicBezTo>
                  <a:pt x="510" y="45"/>
                  <a:pt x="508" y="42"/>
                  <a:pt x="505" y="40"/>
                </a:cubicBezTo>
                <a:cubicBezTo>
                  <a:pt x="499" y="33"/>
                  <a:pt x="490" y="23"/>
                  <a:pt x="491" y="18"/>
                </a:cubicBezTo>
                <a:cubicBezTo>
                  <a:pt x="492" y="16"/>
                  <a:pt x="497" y="8"/>
                  <a:pt x="528" y="1"/>
                </a:cubicBezTo>
                <a:cubicBezTo>
                  <a:pt x="530" y="0"/>
                  <a:pt x="533" y="0"/>
                  <a:pt x="535" y="0"/>
                </a:cubicBezTo>
                <a:cubicBezTo>
                  <a:pt x="721" y="0"/>
                  <a:pt x="721" y="0"/>
                  <a:pt x="721" y="0"/>
                </a:cubicBezTo>
                <a:cubicBezTo>
                  <a:pt x="720" y="177"/>
                  <a:pt x="720" y="177"/>
                  <a:pt x="720" y="177"/>
                </a:cubicBezTo>
                <a:cubicBezTo>
                  <a:pt x="720" y="180"/>
                  <a:pt x="720" y="183"/>
                  <a:pt x="719" y="186"/>
                </a:cubicBezTo>
                <a:cubicBezTo>
                  <a:pt x="712" y="219"/>
                  <a:pt x="703" y="229"/>
                  <a:pt x="693" y="229"/>
                </a:cubicBezTo>
                <a:cubicBezTo>
                  <a:pt x="682" y="229"/>
                  <a:pt x="670" y="215"/>
                  <a:pt x="659" y="206"/>
                </a:cubicBezTo>
                <a:cubicBezTo>
                  <a:pt x="642" y="191"/>
                  <a:pt x="624" y="190"/>
                  <a:pt x="620" y="190"/>
                </a:cubicBezTo>
                <a:cubicBezTo>
                  <a:pt x="619" y="190"/>
                  <a:pt x="619" y="190"/>
                  <a:pt x="619" y="190"/>
                </a:cubicBezTo>
                <a:cubicBezTo>
                  <a:pt x="576" y="190"/>
                  <a:pt x="542" y="224"/>
                  <a:pt x="542" y="267"/>
                </a:cubicBezTo>
                <a:cubicBezTo>
                  <a:pt x="542" y="309"/>
                  <a:pt x="576" y="343"/>
                  <a:pt x="619" y="343"/>
                </a:cubicBezTo>
                <a:cubicBezTo>
                  <a:pt x="619" y="343"/>
                  <a:pt x="619" y="343"/>
                  <a:pt x="620" y="343"/>
                </a:cubicBezTo>
                <a:cubicBezTo>
                  <a:pt x="623" y="343"/>
                  <a:pt x="641" y="342"/>
                  <a:pt x="659" y="327"/>
                </a:cubicBezTo>
                <a:cubicBezTo>
                  <a:pt x="670" y="318"/>
                  <a:pt x="682" y="304"/>
                  <a:pt x="693" y="304"/>
                </a:cubicBezTo>
                <a:cubicBezTo>
                  <a:pt x="703" y="304"/>
                  <a:pt x="712" y="314"/>
                  <a:pt x="719" y="348"/>
                </a:cubicBezTo>
                <a:cubicBezTo>
                  <a:pt x="720" y="350"/>
                  <a:pt x="720" y="353"/>
                  <a:pt x="720" y="356"/>
                </a:cubicBezTo>
                <a:close/>
              </a:path>
            </a:pathLst>
          </a:custGeom>
          <a:solidFill>
            <a:srgbClr val="0A4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3" name="Freeform 5"/>
          <p:cNvSpPr/>
          <p:nvPr/>
        </p:nvSpPr>
        <p:spPr bwMode="auto">
          <a:xfrm rot="18900000">
            <a:off x="2954011" y="3638036"/>
            <a:ext cx="1746988" cy="1746988"/>
          </a:xfrm>
          <a:custGeom>
            <a:avLst/>
            <a:gdLst>
              <a:gd name="T0" fmla="*/ 720 w 720"/>
              <a:gd name="T1" fmla="*/ 534 h 720"/>
              <a:gd name="T2" fmla="*/ 720 w 720"/>
              <a:gd name="T3" fmla="*/ 720 h 720"/>
              <a:gd name="T4" fmla="*/ 720 w 720"/>
              <a:gd name="T5" fmla="*/ 720 h 720"/>
              <a:gd name="T6" fmla="*/ 543 w 720"/>
              <a:gd name="T7" fmla="*/ 720 h 720"/>
              <a:gd name="T8" fmla="*/ 534 w 720"/>
              <a:gd name="T9" fmla="*/ 719 h 720"/>
              <a:gd name="T10" fmla="*/ 513 w 720"/>
              <a:gd name="T11" fmla="*/ 659 h 720"/>
              <a:gd name="T12" fmla="*/ 530 w 720"/>
              <a:gd name="T13" fmla="*/ 618 h 720"/>
              <a:gd name="T14" fmla="*/ 453 w 720"/>
              <a:gd name="T15" fmla="*/ 541 h 720"/>
              <a:gd name="T16" fmla="*/ 376 w 720"/>
              <a:gd name="T17" fmla="*/ 618 h 720"/>
              <a:gd name="T18" fmla="*/ 393 w 720"/>
              <a:gd name="T19" fmla="*/ 659 h 720"/>
              <a:gd name="T20" fmla="*/ 372 w 720"/>
              <a:gd name="T21" fmla="*/ 719 h 720"/>
              <a:gd name="T22" fmla="*/ 363 w 720"/>
              <a:gd name="T23" fmla="*/ 720 h 720"/>
              <a:gd name="T24" fmla="*/ 178 w 720"/>
              <a:gd name="T25" fmla="*/ 720 h 720"/>
              <a:gd name="T26" fmla="*/ 178 w 720"/>
              <a:gd name="T27" fmla="*/ 534 h 720"/>
              <a:gd name="T28" fmla="*/ 177 w 720"/>
              <a:gd name="T29" fmla="*/ 526 h 720"/>
              <a:gd name="T30" fmla="*/ 150 w 720"/>
              <a:gd name="T31" fmla="*/ 482 h 720"/>
              <a:gd name="T32" fmla="*/ 117 w 720"/>
              <a:gd name="T33" fmla="*/ 505 h 720"/>
              <a:gd name="T34" fmla="*/ 77 w 720"/>
              <a:gd name="T35" fmla="*/ 521 h 720"/>
              <a:gd name="T36" fmla="*/ 76 w 720"/>
              <a:gd name="T37" fmla="*/ 521 h 720"/>
              <a:gd name="T38" fmla="*/ 0 w 720"/>
              <a:gd name="T39" fmla="*/ 445 h 720"/>
              <a:gd name="T40" fmla="*/ 76 w 720"/>
              <a:gd name="T41" fmla="*/ 368 h 720"/>
              <a:gd name="T42" fmla="*/ 77 w 720"/>
              <a:gd name="T43" fmla="*/ 368 h 720"/>
              <a:gd name="T44" fmla="*/ 117 w 720"/>
              <a:gd name="T45" fmla="*/ 384 h 720"/>
              <a:gd name="T46" fmla="*/ 150 w 720"/>
              <a:gd name="T47" fmla="*/ 407 h 720"/>
              <a:gd name="T48" fmla="*/ 177 w 720"/>
              <a:gd name="T49" fmla="*/ 364 h 720"/>
              <a:gd name="T50" fmla="*/ 178 w 720"/>
              <a:gd name="T51" fmla="*/ 355 h 720"/>
              <a:gd name="T52" fmla="*/ 178 w 720"/>
              <a:gd name="T53" fmla="*/ 178 h 720"/>
              <a:gd name="T54" fmla="*/ 363 w 720"/>
              <a:gd name="T55" fmla="*/ 178 h 720"/>
              <a:gd name="T56" fmla="*/ 374 w 720"/>
              <a:gd name="T57" fmla="*/ 177 h 720"/>
              <a:gd name="T58" fmla="*/ 423 w 720"/>
              <a:gd name="T59" fmla="*/ 148 h 720"/>
              <a:gd name="T60" fmla="*/ 405 w 720"/>
              <a:gd name="T61" fmla="*/ 110 h 720"/>
              <a:gd name="T62" fmla="*/ 399 w 720"/>
              <a:gd name="T63" fmla="*/ 103 h 720"/>
              <a:gd name="T64" fmla="*/ 385 w 720"/>
              <a:gd name="T65" fmla="*/ 68 h 720"/>
              <a:gd name="T66" fmla="*/ 453 w 720"/>
              <a:gd name="T67" fmla="*/ 0 h 720"/>
              <a:gd name="T68" fmla="*/ 521 w 720"/>
              <a:gd name="T69" fmla="*/ 68 h 720"/>
              <a:gd name="T70" fmla="*/ 521 w 720"/>
              <a:gd name="T71" fmla="*/ 68 h 720"/>
              <a:gd name="T72" fmla="*/ 507 w 720"/>
              <a:gd name="T73" fmla="*/ 103 h 720"/>
              <a:gd name="T74" fmla="*/ 501 w 720"/>
              <a:gd name="T75" fmla="*/ 110 h 720"/>
              <a:gd name="T76" fmla="*/ 483 w 720"/>
              <a:gd name="T77" fmla="*/ 148 h 720"/>
              <a:gd name="T78" fmla="*/ 532 w 720"/>
              <a:gd name="T79" fmla="*/ 177 h 720"/>
              <a:gd name="T80" fmla="*/ 543 w 720"/>
              <a:gd name="T81" fmla="*/ 178 h 720"/>
              <a:gd name="T82" fmla="*/ 720 w 720"/>
              <a:gd name="T83" fmla="*/ 178 h 720"/>
              <a:gd name="T84" fmla="*/ 720 w 720"/>
              <a:gd name="T85" fmla="*/ 355 h 720"/>
              <a:gd name="T86" fmla="*/ 719 w 720"/>
              <a:gd name="T87" fmla="*/ 362 h 720"/>
              <a:gd name="T88" fmla="*/ 701 w 720"/>
              <a:gd name="T89" fmla="*/ 399 h 720"/>
              <a:gd name="T90" fmla="*/ 680 w 720"/>
              <a:gd name="T91" fmla="*/ 385 h 720"/>
              <a:gd name="T92" fmla="*/ 672 w 720"/>
              <a:gd name="T93" fmla="*/ 378 h 720"/>
              <a:gd name="T94" fmla="*/ 627 w 720"/>
              <a:gd name="T95" fmla="*/ 360 h 720"/>
              <a:gd name="T96" fmla="*/ 626 w 720"/>
              <a:gd name="T97" fmla="*/ 360 h 720"/>
              <a:gd name="T98" fmla="*/ 541 w 720"/>
              <a:gd name="T99" fmla="*/ 445 h 720"/>
              <a:gd name="T100" fmla="*/ 626 w 720"/>
              <a:gd name="T101" fmla="*/ 530 h 720"/>
              <a:gd name="T102" fmla="*/ 627 w 720"/>
              <a:gd name="T103" fmla="*/ 530 h 720"/>
              <a:gd name="T104" fmla="*/ 673 w 720"/>
              <a:gd name="T105" fmla="*/ 511 h 720"/>
              <a:gd name="T106" fmla="*/ 680 w 720"/>
              <a:gd name="T107" fmla="*/ 505 h 720"/>
              <a:gd name="T108" fmla="*/ 701 w 720"/>
              <a:gd name="T109" fmla="*/ 490 h 720"/>
              <a:gd name="T110" fmla="*/ 719 w 720"/>
              <a:gd name="T111" fmla="*/ 527 h 720"/>
              <a:gd name="T112" fmla="*/ 720 w 720"/>
              <a:gd name="T113" fmla="*/ 534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20" h="720">
                <a:moveTo>
                  <a:pt x="720" y="534"/>
                </a:moveTo>
                <a:cubicBezTo>
                  <a:pt x="720" y="720"/>
                  <a:pt x="720" y="720"/>
                  <a:pt x="720" y="720"/>
                </a:cubicBezTo>
                <a:cubicBezTo>
                  <a:pt x="720" y="720"/>
                  <a:pt x="720" y="720"/>
                  <a:pt x="720" y="720"/>
                </a:cubicBezTo>
                <a:cubicBezTo>
                  <a:pt x="543" y="720"/>
                  <a:pt x="543" y="720"/>
                  <a:pt x="543" y="720"/>
                </a:cubicBezTo>
                <a:cubicBezTo>
                  <a:pt x="540" y="720"/>
                  <a:pt x="537" y="719"/>
                  <a:pt x="534" y="719"/>
                </a:cubicBezTo>
                <a:cubicBezTo>
                  <a:pt x="463" y="702"/>
                  <a:pt x="496" y="678"/>
                  <a:pt x="513" y="659"/>
                </a:cubicBezTo>
                <a:cubicBezTo>
                  <a:pt x="531" y="639"/>
                  <a:pt x="530" y="618"/>
                  <a:pt x="530" y="618"/>
                </a:cubicBezTo>
                <a:cubicBezTo>
                  <a:pt x="530" y="576"/>
                  <a:pt x="495" y="541"/>
                  <a:pt x="453" y="541"/>
                </a:cubicBezTo>
                <a:cubicBezTo>
                  <a:pt x="411" y="541"/>
                  <a:pt x="376" y="576"/>
                  <a:pt x="376" y="618"/>
                </a:cubicBezTo>
                <a:cubicBezTo>
                  <a:pt x="376" y="618"/>
                  <a:pt x="375" y="639"/>
                  <a:pt x="393" y="659"/>
                </a:cubicBezTo>
                <a:cubicBezTo>
                  <a:pt x="410" y="678"/>
                  <a:pt x="444" y="702"/>
                  <a:pt x="372" y="719"/>
                </a:cubicBezTo>
                <a:cubicBezTo>
                  <a:pt x="369" y="719"/>
                  <a:pt x="366" y="720"/>
                  <a:pt x="363" y="720"/>
                </a:cubicBezTo>
                <a:cubicBezTo>
                  <a:pt x="178" y="720"/>
                  <a:pt x="178" y="720"/>
                  <a:pt x="178" y="720"/>
                </a:cubicBezTo>
                <a:cubicBezTo>
                  <a:pt x="178" y="534"/>
                  <a:pt x="178" y="534"/>
                  <a:pt x="178" y="534"/>
                </a:cubicBezTo>
                <a:cubicBezTo>
                  <a:pt x="178" y="531"/>
                  <a:pt x="178" y="528"/>
                  <a:pt x="177" y="526"/>
                </a:cubicBezTo>
                <a:cubicBezTo>
                  <a:pt x="169" y="492"/>
                  <a:pt x="160" y="482"/>
                  <a:pt x="150" y="482"/>
                </a:cubicBezTo>
                <a:cubicBezTo>
                  <a:pt x="139" y="482"/>
                  <a:pt x="127" y="496"/>
                  <a:pt x="117" y="505"/>
                </a:cubicBezTo>
                <a:cubicBezTo>
                  <a:pt x="99" y="520"/>
                  <a:pt x="81" y="521"/>
                  <a:pt x="77" y="521"/>
                </a:cubicBezTo>
                <a:cubicBezTo>
                  <a:pt x="77" y="521"/>
                  <a:pt x="76" y="521"/>
                  <a:pt x="76" y="521"/>
                </a:cubicBezTo>
                <a:cubicBezTo>
                  <a:pt x="34" y="521"/>
                  <a:pt x="0" y="487"/>
                  <a:pt x="0" y="445"/>
                </a:cubicBezTo>
                <a:cubicBezTo>
                  <a:pt x="0" y="402"/>
                  <a:pt x="34" y="368"/>
                  <a:pt x="76" y="368"/>
                </a:cubicBezTo>
                <a:cubicBezTo>
                  <a:pt x="76" y="368"/>
                  <a:pt x="76" y="368"/>
                  <a:pt x="77" y="368"/>
                </a:cubicBezTo>
                <a:cubicBezTo>
                  <a:pt x="81" y="368"/>
                  <a:pt x="99" y="369"/>
                  <a:pt x="117" y="384"/>
                </a:cubicBezTo>
                <a:cubicBezTo>
                  <a:pt x="127" y="393"/>
                  <a:pt x="139" y="407"/>
                  <a:pt x="150" y="407"/>
                </a:cubicBezTo>
                <a:cubicBezTo>
                  <a:pt x="160" y="407"/>
                  <a:pt x="169" y="397"/>
                  <a:pt x="177" y="364"/>
                </a:cubicBezTo>
                <a:cubicBezTo>
                  <a:pt x="178" y="361"/>
                  <a:pt x="178" y="358"/>
                  <a:pt x="178" y="355"/>
                </a:cubicBezTo>
                <a:cubicBezTo>
                  <a:pt x="178" y="178"/>
                  <a:pt x="178" y="178"/>
                  <a:pt x="178" y="178"/>
                </a:cubicBezTo>
                <a:cubicBezTo>
                  <a:pt x="363" y="178"/>
                  <a:pt x="363" y="178"/>
                  <a:pt x="363" y="178"/>
                </a:cubicBezTo>
                <a:cubicBezTo>
                  <a:pt x="367" y="178"/>
                  <a:pt x="371" y="177"/>
                  <a:pt x="374" y="177"/>
                </a:cubicBezTo>
                <a:cubicBezTo>
                  <a:pt x="404" y="170"/>
                  <a:pt x="419" y="161"/>
                  <a:pt x="423" y="148"/>
                </a:cubicBezTo>
                <a:cubicBezTo>
                  <a:pt x="428" y="134"/>
                  <a:pt x="416" y="121"/>
                  <a:pt x="405" y="110"/>
                </a:cubicBezTo>
                <a:cubicBezTo>
                  <a:pt x="403" y="107"/>
                  <a:pt x="401" y="105"/>
                  <a:pt x="399" y="103"/>
                </a:cubicBezTo>
                <a:cubicBezTo>
                  <a:pt x="384" y="86"/>
                  <a:pt x="385" y="69"/>
                  <a:pt x="385" y="68"/>
                </a:cubicBezTo>
                <a:cubicBezTo>
                  <a:pt x="385" y="30"/>
                  <a:pt x="415" y="0"/>
                  <a:pt x="453" y="0"/>
                </a:cubicBezTo>
                <a:cubicBezTo>
                  <a:pt x="491" y="0"/>
                  <a:pt x="521" y="30"/>
                  <a:pt x="521" y="68"/>
                </a:cubicBezTo>
                <a:cubicBezTo>
                  <a:pt x="521" y="68"/>
                  <a:pt x="521" y="68"/>
                  <a:pt x="521" y="68"/>
                </a:cubicBezTo>
                <a:cubicBezTo>
                  <a:pt x="521" y="69"/>
                  <a:pt x="522" y="86"/>
                  <a:pt x="507" y="103"/>
                </a:cubicBezTo>
                <a:cubicBezTo>
                  <a:pt x="505" y="105"/>
                  <a:pt x="503" y="107"/>
                  <a:pt x="501" y="110"/>
                </a:cubicBezTo>
                <a:cubicBezTo>
                  <a:pt x="490" y="121"/>
                  <a:pt x="479" y="134"/>
                  <a:pt x="483" y="148"/>
                </a:cubicBezTo>
                <a:cubicBezTo>
                  <a:pt x="487" y="161"/>
                  <a:pt x="502" y="170"/>
                  <a:pt x="532" y="177"/>
                </a:cubicBezTo>
                <a:cubicBezTo>
                  <a:pt x="536" y="177"/>
                  <a:pt x="539" y="178"/>
                  <a:pt x="543" y="178"/>
                </a:cubicBezTo>
                <a:cubicBezTo>
                  <a:pt x="720" y="178"/>
                  <a:pt x="720" y="178"/>
                  <a:pt x="720" y="178"/>
                </a:cubicBezTo>
                <a:cubicBezTo>
                  <a:pt x="720" y="355"/>
                  <a:pt x="720" y="355"/>
                  <a:pt x="720" y="355"/>
                </a:cubicBezTo>
                <a:cubicBezTo>
                  <a:pt x="720" y="357"/>
                  <a:pt x="720" y="360"/>
                  <a:pt x="719" y="362"/>
                </a:cubicBezTo>
                <a:cubicBezTo>
                  <a:pt x="711" y="396"/>
                  <a:pt x="703" y="399"/>
                  <a:pt x="701" y="399"/>
                </a:cubicBezTo>
                <a:cubicBezTo>
                  <a:pt x="695" y="399"/>
                  <a:pt x="687" y="391"/>
                  <a:pt x="680" y="385"/>
                </a:cubicBezTo>
                <a:cubicBezTo>
                  <a:pt x="677" y="382"/>
                  <a:pt x="675" y="380"/>
                  <a:pt x="672" y="378"/>
                </a:cubicBezTo>
                <a:cubicBezTo>
                  <a:pt x="653" y="361"/>
                  <a:pt x="633" y="360"/>
                  <a:pt x="627" y="360"/>
                </a:cubicBezTo>
                <a:cubicBezTo>
                  <a:pt x="626" y="360"/>
                  <a:pt x="626" y="360"/>
                  <a:pt x="626" y="360"/>
                </a:cubicBezTo>
                <a:cubicBezTo>
                  <a:pt x="580" y="360"/>
                  <a:pt x="541" y="398"/>
                  <a:pt x="541" y="445"/>
                </a:cubicBezTo>
                <a:cubicBezTo>
                  <a:pt x="541" y="491"/>
                  <a:pt x="580" y="530"/>
                  <a:pt x="626" y="530"/>
                </a:cubicBezTo>
                <a:cubicBezTo>
                  <a:pt x="627" y="530"/>
                  <a:pt x="627" y="530"/>
                  <a:pt x="627" y="530"/>
                </a:cubicBezTo>
                <a:cubicBezTo>
                  <a:pt x="633" y="530"/>
                  <a:pt x="653" y="528"/>
                  <a:pt x="673" y="511"/>
                </a:cubicBezTo>
                <a:cubicBezTo>
                  <a:pt x="675" y="509"/>
                  <a:pt x="677" y="507"/>
                  <a:pt x="680" y="505"/>
                </a:cubicBezTo>
                <a:cubicBezTo>
                  <a:pt x="687" y="498"/>
                  <a:pt x="695" y="490"/>
                  <a:pt x="701" y="490"/>
                </a:cubicBezTo>
                <a:cubicBezTo>
                  <a:pt x="703" y="490"/>
                  <a:pt x="711" y="493"/>
                  <a:pt x="719" y="527"/>
                </a:cubicBezTo>
                <a:cubicBezTo>
                  <a:pt x="720" y="530"/>
                  <a:pt x="720" y="532"/>
                  <a:pt x="720" y="534"/>
                </a:cubicBezTo>
                <a:close/>
              </a:path>
            </a:pathLst>
          </a:cu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  <a:latin typeface="微软雅黑" panose="020B0503020204020204" pitchFamily="34" charset="-122"/>
            </a:endParaRPr>
          </a:p>
        </p:txBody>
      </p:sp>
      <p:sp>
        <p:nvSpPr>
          <p:cNvPr id="24" name="Freeform 8"/>
          <p:cNvSpPr/>
          <p:nvPr/>
        </p:nvSpPr>
        <p:spPr bwMode="auto">
          <a:xfrm rot="18900000">
            <a:off x="2301126" y="2373001"/>
            <a:ext cx="1746988" cy="1746988"/>
          </a:xfrm>
          <a:custGeom>
            <a:avLst/>
            <a:gdLst>
              <a:gd name="T0" fmla="*/ 720 w 720"/>
              <a:gd name="T1" fmla="*/ 453 h 720"/>
              <a:gd name="T2" fmla="*/ 652 w 720"/>
              <a:gd name="T3" fmla="*/ 522 h 720"/>
              <a:gd name="T4" fmla="*/ 652 w 720"/>
              <a:gd name="T5" fmla="*/ 522 h 720"/>
              <a:gd name="T6" fmla="*/ 639 w 720"/>
              <a:gd name="T7" fmla="*/ 520 h 720"/>
              <a:gd name="T8" fmla="*/ 617 w 720"/>
              <a:gd name="T9" fmla="*/ 507 h 720"/>
              <a:gd name="T10" fmla="*/ 610 w 720"/>
              <a:gd name="T11" fmla="*/ 501 h 720"/>
              <a:gd name="T12" fmla="*/ 578 w 720"/>
              <a:gd name="T13" fmla="*/ 482 h 720"/>
              <a:gd name="T14" fmla="*/ 543 w 720"/>
              <a:gd name="T15" fmla="*/ 532 h 720"/>
              <a:gd name="T16" fmla="*/ 542 w 720"/>
              <a:gd name="T17" fmla="*/ 543 h 720"/>
              <a:gd name="T18" fmla="*/ 542 w 720"/>
              <a:gd name="T19" fmla="*/ 720 h 720"/>
              <a:gd name="T20" fmla="*/ 542 w 720"/>
              <a:gd name="T21" fmla="*/ 720 h 720"/>
              <a:gd name="T22" fmla="*/ 542 w 720"/>
              <a:gd name="T23" fmla="*/ 720 h 720"/>
              <a:gd name="T24" fmla="*/ 365 w 720"/>
              <a:gd name="T25" fmla="*/ 720 h 720"/>
              <a:gd name="T26" fmla="*/ 358 w 720"/>
              <a:gd name="T27" fmla="*/ 719 h 720"/>
              <a:gd name="T28" fmla="*/ 321 w 720"/>
              <a:gd name="T29" fmla="*/ 702 h 720"/>
              <a:gd name="T30" fmla="*/ 335 w 720"/>
              <a:gd name="T31" fmla="*/ 680 h 720"/>
              <a:gd name="T32" fmla="*/ 342 w 720"/>
              <a:gd name="T33" fmla="*/ 673 h 720"/>
              <a:gd name="T34" fmla="*/ 360 w 720"/>
              <a:gd name="T35" fmla="*/ 627 h 720"/>
              <a:gd name="T36" fmla="*/ 275 w 720"/>
              <a:gd name="T37" fmla="*/ 542 h 720"/>
              <a:gd name="T38" fmla="*/ 190 w 720"/>
              <a:gd name="T39" fmla="*/ 627 h 720"/>
              <a:gd name="T40" fmla="*/ 208 w 720"/>
              <a:gd name="T41" fmla="*/ 673 h 720"/>
              <a:gd name="T42" fmla="*/ 215 w 720"/>
              <a:gd name="T43" fmla="*/ 680 h 720"/>
              <a:gd name="T44" fmla="*/ 229 w 720"/>
              <a:gd name="T45" fmla="*/ 702 h 720"/>
              <a:gd name="T46" fmla="*/ 192 w 720"/>
              <a:gd name="T47" fmla="*/ 719 h 720"/>
              <a:gd name="T48" fmla="*/ 185 w 720"/>
              <a:gd name="T49" fmla="*/ 720 h 720"/>
              <a:gd name="T50" fmla="*/ 0 w 720"/>
              <a:gd name="T51" fmla="*/ 720 h 720"/>
              <a:gd name="T52" fmla="*/ 0 w 720"/>
              <a:gd name="T53" fmla="*/ 543 h 720"/>
              <a:gd name="T54" fmla="*/ 1 w 720"/>
              <a:gd name="T55" fmla="*/ 534 h 720"/>
              <a:gd name="T56" fmla="*/ 28 w 720"/>
              <a:gd name="T57" fmla="*/ 491 h 720"/>
              <a:gd name="T58" fmla="*/ 61 w 720"/>
              <a:gd name="T59" fmla="*/ 514 h 720"/>
              <a:gd name="T60" fmla="*/ 101 w 720"/>
              <a:gd name="T61" fmla="*/ 530 h 720"/>
              <a:gd name="T62" fmla="*/ 102 w 720"/>
              <a:gd name="T63" fmla="*/ 530 h 720"/>
              <a:gd name="T64" fmla="*/ 178 w 720"/>
              <a:gd name="T65" fmla="*/ 453 h 720"/>
              <a:gd name="T66" fmla="*/ 102 w 720"/>
              <a:gd name="T67" fmla="*/ 377 h 720"/>
              <a:gd name="T68" fmla="*/ 101 w 720"/>
              <a:gd name="T69" fmla="*/ 377 h 720"/>
              <a:gd name="T70" fmla="*/ 61 w 720"/>
              <a:gd name="T71" fmla="*/ 393 h 720"/>
              <a:gd name="T72" fmla="*/ 28 w 720"/>
              <a:gd name="T73" fmla="*/ 416 h 720"/>
              <a:gd name="T74" fmla="*/ 1 w 720"/>
              <a:gd name="T75" fmla="*/ 373 h 720"/>
              <a:gd name="T76" fmla="*/ 0 w 720"/>
              <a:gd name="T77" fmla="*/ 364 h 720"/>
              <a:gd name="T78" fmla="*/ 0 w 720"/>
              <a:gd name="T79" fmla="*/ 178 h 720"/>
              <a:gd name="T80" fmla="*/ 185 w 720"/>
              <a:gd name="T81" fmla="*/ 178 h 720"/>
              <a:gd name="T82" fmla="*/ 194 w 720"/>
              <a:gd name="T83" fmla="*/ 177 h 720"/>
              <a:gd name="T84" fmla="*/ 215 w 720"/>
              <a:gd name="T85" fmla="*/ 117 h 720"/>
              <a:gd name="T86" fmla="*/ 198 w 720"/>
              <a:gd name="T87" fmla="*/ 77 h 720"/>
              <a:gd name="T88" fmla="*/ 275 w 720"/>
              <a:gd name="T89" fmla="*/ 0 h 720"/>
              <a:gd name="T90" fmla="*/ 352 w 720"/>
              <a:gd name="T91" fmla="*/ 77 h 720"/>
              <a:gd name="T92" fmla="*/ 335 w 720"/>
              <a:gd name="T93" fmla="*/ 117 h 720"/>
              <a:gd name="T94" fmla="*/ 356 w 720"/>
              <a:gd name="T95" fmla="*/ 177 h 720"/>
              <a:gd name="T96" fmla="*/ 365 w 720"/>
              <a:gd name="T97" fmla="*/ 178 h 720"/>
              <a:gd name="T98" fmla="*/ 542 w 720"/>
              <a:gd name="T99" fmla="*/ 178 h 720"/>
              <a:gd name="T100" fmla="*/ 542 w 720"/>
              <a:gd name="T101" fmla="*/ 364 h 720"/>
              <a:gd name="T102" fmla="*/ 543 w 720"/>
              <a:gd name="T103" fmla="*/ 374 h 720"/>
              <a:gd name="T104" fmla="*/ 578 w 720"/>
              <a:gd name="T105" fmla="*/ 424 h 720"/>
              <a:gd name="T106" fmla="*/ 610 w 720"/>
              <a:gd name="T107" fmla="*/ 406 h 720"/>
              <a:gd name="T108" fmla="*/ 617 w 720"/>
              <a:gd name="T109" fmla="*/ 399 h 720"/>
              <a:gd name="T110" fmla="*/ 651 w 720"/>
              <a:gd name="T111" fmla="*/ 385 h 720"/>
              <a:gd name="T112" fmla="*/ 652 w 720"/>
              <a:gd name="T113" fmla="*/ 385 h 720"/>
              <a:gd name="T114" fmla="*/ 720 w 720"/>
              <a:gd name="T115" fmla="*/ 453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720" h="720">
                <a:moveTo>
                  <a:pt x="720" y="453"/>
                </a:moveTo>
                <a:cubicBezTo>
                  <a:pt x="720" y="491"/>
                  <a:pt x="690" y="522"/>
                  <a:pt x="652" y="522"/>
                </a:cubicBezTo>
                <a:cubicBezTo>
                  <a:pt x="652" y="522"/>
                  <a:pt x="652" y="522"/>
                  <a:pt x="652" y="522"/>
                </a:cubicBezTo>
                <a:cubicBezTo>
                  <a:pt x="650" y="522"/>
                  <a:pt x="645" y="522"/>
                  <a:pt x="639" y="520"/>
                </a:cubicBezTo>
                <a:cubicBezTo>
                  <a:pt x="633" y="518"/>
                  <a:pt x="625" y="514"/>
                  <a:pt x="617" y="507"/>
                </a:cubicBezTo>
                <a:cubicBezTo>
                  <a:pt x="615" y="505"/>
                  <a:pt x="612" y="503"/>
                  <a:pt x="610" y="501"/>
                </a:cubicBezTo>
                <a:cubicBezTo>
                  <a:pt x="600" y="492"/>
                  <a:pt x="590" y="482"/>
                  <a:pt x="578" y="482"/>
                </a:cubicBezTo>
                <a:cubicBezTo>
                  <a:pt x="557" y="482"/>
                  <a:pt x="549" y="509"/>
                  <a:pt x="543" y="532"/>
                </a:cubicBezTo>
                <a:cubicBezTo>
                  <a:pt x="542" y="536"/>
                  <a:pt x="542" y="539"/>
                  <a:pt x="542" y="543"/>
                </a:cubicBezTo>
                <a:cubicBezTo>
                  <a:pt x="542" y="720"/>
                  <a:pt x="542" y="720"/>
                  <a:pt x="542" y="720"/>
                </a:cubicBezTo>
                <a:cubicBezTo>
                  <a:pt x="542" y="720"/>
                  <a:pt x="542" y="720"/>
                  <a:pt x="542" y="720"/>
                </a:cubicBezTo>
                <a:cubicBezTo>
                  <a:pt x="542" y="720"/>
                  <a:pt x="542" y="720"/>
                  <a:pt x="542" y="720"/>
                </a:cubicBezTo>
                <a:cubicBezTo>
                  <a:pt x="365" y="720"/>
                  <a:pt x="365" y="720"/>
                  <a:pt x="365" y="720"/>
                </a:cubicBezTo>
                <a:cubicBezTo>
                  <a:pt x="362" y="720"/>
                  <a:pt x="360" y="720"/>
                  <a:pt x="358" y="719"/>
                </a:cubicBezTo>
                <a:cubicBezTo>
                  <a:pt x="326" y="712"/>
                  <a:pt x="322" y="704"/>
                  <a:pt x="321" y="702"/>
                </a:cubicBezTo>
                <a:cubicBezTo>
                  <a:pt x="319" y="697"/>
                  <a:pt x="328" y="687"/>
                  <a:pt x="335" y="680"/>
                </a:cubicBezTo>
                <a:cubicBezTo>
                  <a:pt x="337" y="678"/>
                  <a:pt x="340" y="675"/>
                  <a:pt x="342" y="673"/>
                </a:cubicBezTo>
                <a:cubicBezTo>
                  <a:pt x="360" y="652"/>
                  <a:pt x="360" y="630"/>
                  <a:pt x="360" y="627"/>
                </a:cubicBezTo>
                <a:cubicBezTo>
                  <a:pt x="360" y="580"/>
                  <a:pt x="322" y="542"/>
                  <a:pt x="275" y="542"/>
                </a:cubicBezTo>
                <a:cubicBezTo>
                  <a:pt x="228" y="542"/>
                  <a:pt x="190" y="580"/>
                  <a:pt x="190" y="627"/>
                </a:cubicBezTo>
                <a:cubicBezTo>
                  <a:pt x="190" y="630"/>
                  <a:pt x="190" y="652"/>
                  <a:pt x="208" y="673"/>
                </a:cubicBezTo>
                <a:cubicBezTo>
                  <a:pt x="210" y="675"/>
                  <a:pt x="213" y="678"/>
                  <a:pt x="215" y="680"/>
                </a:cubicBezTo>
                <a:cubicBezTo>
                  <a:pt x="222" y="687"/>
                  <a:pt x="231" y="697"/>
                  <a:pt x="229" y="702"/>
                </a:cubicBezTo>
                <a:cubicBezTo>
                  <a:pt x="229" y="704"/>
                  <a:pt x="224" y="712"/>
                  <a:pt x="192" y="719"/>
                </a:cubicBezTo>
                <a:cubicBezTo>
                  <a:pt x="190" y="720"/>
                  <a:pt x="188" y="720"/>
                  <a:pt x="185" y="720"/>
                </a:cubicBezTo>
                <a:cubicBezTo>
                  <a:pt x="0" y="720"/>
                  <a:pt x="0" y="720"/>
                  <a:pt x="0" y="720"/>
                </a:cubicBezTo>
                <a:cubicBezTo>
                  <a:pt x="0" y="543"/>
                  <a:pt x="0" y="543"/>
                  <a:pt x="0" y="543"/>
                </a:cubicBezTo>
                <a:cubicBezTo>
                  <a:pt x="0" y="540"/>
                  <a:pt x="0" y="537"/>
                  <a:pt x="1" y="534"/>
                </a:cubicBezTo>
                <a:cubicBezTo>
                  <a:pt x="9" y="501"/>
                  <a:pt x="18" y="491"/>
                  <a:pt x="28" y="491"/>
                </a:cubicBezTo>
                <a:cubicBezTo>
                  <a:pt x="39" y="491"/>
                  <a:pt x="51" y="505"/>
                  <a:pt x="61" y="514"/>
                </a:cubicBezTo>
                <a:cubicBezTo>
                  <a:pt x="79" y="529"/>
                  <a:pt x="97" y="530"/>
                  <a:pt x="101" y="530"/>
                </a:cubicBezTo>
                <a:cubicBezTo>
                  <a:pt x="101" y="530"/>
                  <a:pt x="102" y="530"/>
                  <a:pt x="102" y="530"/>
                </a:cubicBezTo>
                <a:cubicBezTo>
                  <a:pt x="144" y="530"/>
                  <a:pt x="178" y="496"/>
                  <a:pt x="178" y="453"/>
                </a:cubicBezTo>
                <a:cubicBezTo>
                  <a:pt x="178" y="411"/>
                  <a:pt x="144" y="377"/>
                  <a:pt x="102" y="377"/>
                </a:cubicBezTo>
                <a:cubicBezTo>
                  <a:pt x="102" y="377"/>
                  <a:pt x="101" y="377"/>
                  <a:pt x="101" y="377"/>
                </a:cubicBezTo>
                <a:cubicBezTo>
                  <a:pt x="97" y="377"/>
                  <a:pt x="79" y="378"/>
                  <a:pt x="61" y="393"/>
                </a:cubicBezTo>
                <a:cubicBezTo>
                  <a:pt x="51" y="402"/>
                  <a:pt x="39" y="416"/>
                  <a:pt x="28" y="416"/>
                </a:cubicBezTo>
                <a:cubicBezTo>
                  <a:pt x="18" y="416"/>
                  <a:pt x="9" y="406"/>
                  <a:pt x="1" y="373"/>
                </a:cubicBezTo>
                <a:cubicBezTo>
                  <a:pt x="0" y="370"/>
                  <a:pt x="0" y="367"/>
                  <a:pt x="0" y="364"/>
                </a:cubicBezTo>
                <a:cubicBezTo>
                  <a:pt x="0" y="178"/>
                  <a:pt x="0" y="178"/>
                  <a:pt x="0" y="178"/>
                </a:cubicBezTo>
                <a:cubicBezTo>
                  <a:pt x="185" y="178"/>
                  <a:pt x="185" y="178"/>
                  <a:pt x="185" y="178"/>
                </a:cubicBezTo>
                <a:cubicBezTo>
                  <a:pt x="188" y="178"/>
                  <a:pt x="191" y="178"/>
                  <a:pt x="194" y="177"/>
                </a:cubicBezTo>
                <a:cubicBezTo>
                  <a:pt x="266" y="161"/>
                  <a:pt x="232" y="137"/>
                  <a:pt x="215" y="117"/>
                </a:cubicBezTo>
                <a:cubicBezTo>
                  <a:pt x="197" y="97"/>
                  <a:pt x="198" y="77"/>
                  <a:pt x="198" y="77"/>
                </a:cubicBezTo>
                <a:cubicBezTo>
                  <a:pt x="198" y="34"/>
                  <a:pt x="233" y="0"/>
                  <a:pt x="275" y="0"/>
                </a:cubicBezTo>
                <a:cubicBezTo>
                  <a:pt x="317" y="0"/>
                  <a:pt x="352" y="34"/>
                  <a:pt x="352" y="77"/>
                </a:cubicBezTo>
                <a:cubicBezTo>
                  <a:pt x="352" y="77"/>
                  <a:pt x="353" y="97"/>
                  <a:pt x="335" y="117"/>
                </a:cubicBezTo>
                <a:cubicBezTo>
                  <a:pt x="318" y="137"/>
                  <a:pt x="285" y="161"/>
                  <a:pt x="356" y="177"/>
                </a:cubicBezTo>
                <a:cubicBezTo>
                  <a:pt x="359" y="178"/>
                  <a:pt x="362" y="178"/>
                  <a:pt x="365" y="178"/>
                </a:cubicBezTo>
                <a:cubicBezTo>
                  <a:pt x="542" y="178"/>
                  <a:pt x="542" y="178"/>
                  <a:pt x="542" y="178"/>
                </a:cubicBezTo>
                <a:cubicBezTo>
                  <a:pt x="542" y="364"/>
                  <a:pt x="542" y="364"/>
                  <a:pt x="542" y="364"/>
                </a:cubicBezTo>
                <a:cubicBezTo>
                  <a:pt x="542" y="367"/>
                  <a:pt x="542" y="371"/>
                  <a:pt x="543" y="374"/>
                </a:cubicBezTo>
                <a:cubicBezTo>
                  <a:pt x="549" y="398"/>
                  <a:pt x="557" y="424"/>
                  <a:pt x="578" y="424"/>
                </a:cubicBezTo>
                <a:cubicBezTo>
                  <a:pt x="590" y="424"/>
                  <a:pt x="600" y="415"/>
                  <a:pt x="610" y="406"/>
                </a:cubicBezTo>
                <a:cubicBezTo>
                  <a:pt x="612" y="403"/>
                  <a:pt x="615" y="401"/>
                  <a:pt x="617" y="399"/>
                </a:cubicBezTo>
                <a:cubicBezTo>
                  <a:pt x="633" y="386"/>
                  <a:pt x="648" y="385"/>
                  <a:pt x="651" y="385"/>
                </a:cubicBezTo>
                <a:cubicBezTo>
                  <a:pt x="652" y="385"/>
                  <a:pt x="652" y="385"/>
                  <a:pt x="652" y="385"/>
                </a:cubicBezTo>
                <a:cubicBezTo>
                  <a:pt x="690" y="385"/>
                  <a:pt x="720" y="416"/>
                  <a:pt x="720" y="453"/>
                </a:cubicBezTo>
                <a:close/>
              </a:path>
            </a:pathLst>
          </a:custGeom>
          <a:solidFill>
            <a:srgbClr val="3E41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dirty="0">
              <a:solidFill>
                <a:schemeClr val="lt1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582249" y="2650163"/>
            <a:ext cx="1683505" cy="394104"/>
            <a:chOff x="582249" y="2650163"/>
            <a:chExt cx="1683505" cy="394104"/>
          </a:xfrm>
        </p:grpSpPr>
        <p:cxnSp>
          <p:nvCxnSpPr>
            <p:cNvPr id="25" name="직선 연결선 250"/>
            <p:cNvCxnSpPr/>
            <p:nvPr/>
          </p:nvCxnSpPr>
          <p:spPr>
            <a:xfrm>
              <a:off x="1939312" y="2913457"/>
              <a:ext cx="326442" cy="0"/>
            </a:xfrm>
            <a:prstGeom prst="line">
              <a:avLst/>
            </a:prstGeom>
            <a:ln w="6350">
              <a:solidFill>
                <a:srgbClr val="414455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 Placeholder 2"/>
            <p:cNvSpPr txBox="1"/>
            <p:nvPr/>
          </p:nvSpPr>
          <p:spPr>
            <a:xfrm>
              <a:off x="582249" y="2650163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创新点一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5013706" y="1692069"/>
            <a:ext cx="2954707" cy="394104"/>
            <a:chOff x="5013706" y="1692069"/>
            <a:chExt cx="2954707" cy="394104"/>
          </a:xfrm>
        </p:grpSpPr>
        <p:cxnSp>
          <p:nvCxnSpPr>
            <p:cNvPr id="27" name="직선 연결선 250"/>
            <p:cNvCxnSpPr/>
            <p:nvPr/>
          </p:nvCxnSpPr>
          <p:spPr>
            <a:xfrm flipH="1">
              <a:off x="5013706" y="1943931"/>
              <a:ext cx="1426763" cy="0"/>
            </a:xfrm>
            <a:prstGeom prst="line">
              <a:avLst/>
            </a:prstGeom>
            <a:ln w="6350">
              <a:solidFill>
                <a:srgbClr val="414455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 Placeholder 2"/>
            <p:cNvSpPr txBox="1"/>
            <p:nvPr/>
          </p:nvSpPr>
          <p:spPr>
            <a:xfrm>
              <a:off x="6611350" y="1692069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创新点二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5986839" y="3915599"/>
            <a:ext cx="1943564" cy="394104"/>
            <a:chOff x="5986839" y="3915599"/>
            <a:chExt cx="1943564" cy="394104"/>
          </a:xfrm>
        </p:grpSpPr>
        <p:cxnSp>
          <p:nvCxnSpPr>
            <p:cNvPr id="28" name="직선 연결선 250"/>
            <p:cNvCxnSpPr/>
            <p:nvPr/>
          </p:nvCxnSpPr>
          <p:spPr>
            <a:xfrm flipH="1">
              <a:off x="5986839" y="4215392"/>
              <a:ext cx="453630" cy="0"/>
            </a:xfrm>
            <a:prstGeom prst="line">
              <a:avLst/>
            </a:prstGeom>
            <a:ln w="6350">
              <a:solidFill>
                <a:srgbClr val="414455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 Placeholder 2"/>
            <p:cNvSpPr txBox="1"/>
            <p:nvPr/>
          </p:nvSpPr>
          <p:spPr>
            <a:xfrm>
              <a:off x="6573340" y="3915599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创新点三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82249" y="4911413"/>
            <a:ext cx="2620995" cy="394104"/>
            <a:chOff x="582249" y="4911413"/>
            <a:chExt cx="2620995" cy="394104"/>
          </a:xfrm>
        </p:grpSpPr>
        <p:cxnSp>
          <p:nvCxnSpPr>
            <p:cNvPr id="26" name="직선 연결선 250"/>
            <p:cNvCxnSpPr/>
            <p:nvPr/>
          </p:nvCxnSpPr>
          <p:spPr>
            <a:xfrm>
              <a:off x="2010891" y="5181614"/>
              <a:ext cx="1192353" cy="0"/>
            </a:xfrm>
            <a:prstGeom prst="line">
              <a:avLst/>
            </a:prstGeom>
            <a:ln w="6350">
              <a:solidFill>
                <a:srgbClr val="414455"/>
              </a:solidFill>
              <a:prstDash val="dash"/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 Placeholder 2"/>
            <p:cNvSpPr txBox="1"/>
            <p:nvPr/>
          </p:nvSpPr>
          <p:spPr>
            <a:xfrm>
              <a:off x="582249" y="4911413"/>
              <a:ext cx="1357063" cy="394104"/>
            </a:xfrm>
            <a:prstGeom prst="rect">
              <a:avLst/>
            </a:prstGeom>
          </p:spPr>
          <p:txBody>
            <a:bodyPr vert="horz"/>
            <a:lstStyle>
              <a:lvl1pPr marL="0" indent="0" algn="l" defTabSz="457200" rtl="0" eaLnBrk="1" latinLnBrk="0" hangingPunct="1">
                <a:spcBef>
                  <a:spcPct val="20000"/>
                </a:spcBef>
                <a:buFont typeface="Arial" panose="020B0604020202020204"/>
                <a:buNone/>
                <a:defRPr sz="1200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Roboto condensed"/>
                  <a:ea typeface="+mn-ea"/>
                  <a:cs typeface="Roboto condensed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 panose="020B0604020202020204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40000"/>
                </a:lnSpc>
              </a:pPr>
              <a:r>
                <a:rPr lang="zh-CN" altLang="en-US" sz="20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创新点四</a:t>
              </a:r>
              <a:endPara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9" name="矩形 38"/>
          <p:cNvSpPr/>
          <p:nvPr/>
        </p:nvSpPr>
        <p:spPr>
          <a:xfrm>
            <a:off x="8776352" y="4451439"/>
            <a:ext cx="2867589" cy="1708156"/>
          </a:xfrm>
          <a:prstGeom prst="rect">
            <a:avLst/>
          </a:prstGeom>
        </p:spPr>
        <p:txBody>
          <a:bodyPr wrap="square" lIns="91436" tIns="45718" rIns="91436" bIns="45718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论文就是用来进行科学研究和描述科研成果的文章，简称之为论文。它既是探讨问题进行科学研究的一种手段，又是描述科研成果进行学术交流的一种工具。</a:t>
            </a:r>
            <a:endParaRPr lang="en-US" altLang="zh-CN" sz="1400" dirty="0"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849128" y="3952993"/>
            <a:ext cx="2631671" cy="371223"/>
            <a:chOff x="8849128" y="3952993"/>
            <a:chExt cx="2631671" cy="371223"/>
          </a:xfrm>
          <a:solidFill>
            <a:srgbClr val="0A418B"/>
          </a:solidFill>
        </p:grpSpPr>
        <p:sp>
          <p:nvSpPr>
            <p:cNvPr id="40" name="矩形 39"/>
            <p:cNvSpPr/>
            <p:nvPr/>
          </p:nvSpPr>
          <p:spPr>
            <a:xfrm>
              <a:off x="8849128" y="3952993"/>
              <a:ext cx="2631671" cy="35670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8849128" y="3954884"/>
              <a:ext cx="1107996" cy="369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zh-CN" altLang="en-US" b="1" noProof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创新综述</a:t>
              </a:r>
              <a:endParaRPr lang="de-DE" altLang="zh-CN" b="1" noProof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2" grpId="0" bldLvl="0" animBg="1"/>
      <p:bldP spid="23" grpId="0" animBg="1"/>
      <p:bldP spid="24" grpId="0" animBg="1"/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 descr="98680f335069a7799f874daa922d233"/>
          <p:cNvPicPr>
            <a:picLocks noChangeAspect="1"/>
          </p:cNvPicPr>
          <p:nvPr/>
        </p:nvPicPr>
        <p:blipFill>
          <a:blip r:embed="rId2">
            <a:alphaModFix amt="37000"/>
          </a:blip>
          <a:stretch>
            <a:fillRect/>
          </a:stretch>
        </p:blipFill>
        <p:spPr>
          <a:xfrm>
            <a:off x="6096635" y="1905"/>
            <a:ext cx="6095365" cy="68580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0" y="0"/>
            <a:ext cx="6096000" cy="6859905"/>
          </a:xfrm>
          <a:prstGeom prst="rect">
            <a:avLst/>
          </a:prstGeom>
          <a:solidFill>
            <a:srgbClr val="0A41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1"/>
          <a:stretch>
            <a:fillRect/>
          </a:stretch>
        </p:blipFill>
        <p:spPr>
          <a:xfrm rot="6310931">
            <a:off x="9575921" y="4443605"/>
            <a:ext cx="4472823" cy="3101282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7174662" y="4680492"/>
            <a:ext cx="4134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>
              <a:defRPr/>
            </a:pPr>
            <a:r>
              <a:rPr lang="zh-CN" altLang="en-US" sz="4400" b="1" kern="100" dirty="0">
                <a:solidFill>
                  <a:srgbClr val="202A36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研究方法与思路</a:t>
            </a:r>
            <a:endParaRPr lang="zh-CN" altLang="zh-CN" sz="4400" b="1" kern="100" dirty="0">
              <a:solidFill>
                <a:srgbClr val="202A36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037604" y="2113142"/>
            <a:ext cx="2543716" cy="654310"/>
            <a:chOff x="1037604" y="2113142"/>
            <a:chExt cx="2543716" cy="654310"/>
          </a:xfrm>
        </p:grpSpPr>
        <p:grpSp>
          <p:nvGrpSpPr>
            <p:cNvPr id="6" name="组合 5"/>
            <p:cNvGrpSpPr/>
            <p:nvPr/>
          </p:nvGrpSpPr>
          <p:grpSpPr>
            <a:xfrm>
              <a:off x="1037604" y="2113142"/>
              <a:ext cx="684290" cy="654310"/>
              <a:chOff x="6130971" y="1234452"/>
              <a:chExt cx="684290" cy="654310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6175941" y="1249442"/>
                <a:ext cx="639320" cy="639320"/>
              </a:xfrm>
              <a:prstGeom prst="roundRect">
                <a:avLst/>
              </a:prstGeom>
              <a:solidFill>
                <a:srgbClr val="FCFCF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文本框 7"/>
              <p:cNvSpPr txBox="1"/>
              <p:nvPr/>
            </p:nvSpPr>
            <p:spPr>
              <a:xfrm>
                <a:off x="6130971" y="1234452"/>
                <a:ext cx="546945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/>
                  <a:t> </a:t>
                </a:r>
                <a:r>
                  <a:rPr lang="en-US" altLang="zh-CN" sz="3200" b="1" dirty="0">
                    <a:solidFill>
                      <a:srgbClr val="214B92"/>
                    </a:solidFill>
                  </a:rPr>
                  <a:t> </a:t>
                </a:r>
                <a:r>
                  <a:rPr lang="en-US" altLang="zh-CN" sz="3600" dirty="0">
                    <a:solidFill>
                      <a:srgbClr val="214B92"/>
                    </a:solidFill>
                    <a:latin typeface="Impact" panose="020B0806030902050204" pitchFamily="34" charset="0"/>
                  </a:rPr>
                  <a:t>1</a:t>
                </a: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2165548" y="2186424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研究思路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022614" y="3059516"/>
            <a:ext cx="2558706" cy="654310"/>
            <a:chOff x="1022614" y="3059516"/>
            <a:chExt cx="2558706" cy="654310"/>
          </a:xfrm>
        </p:grpSpPr>
        <p:grpSp>
          <p:nvGrpSpPr>
            <p:cNvPr id="9" name="组合 8"/>
            <p:cNvGrpSpPr/>
            <p:nvPr/>
          </p:nvGrpSpPr>
          <p:grpSpPr>
            <a:xfrm>
              <a:off x="1022614" y="3059516"/>
              <a:ext cx="699280" cy="654310"/>
              <a:chOff x="6115981" y="2180826"/>
              <a:chExt cx="699280" cy="654310"/>
            </a:xfrm>
          </p:grpSpPr>
          <p:sp>
            <p:nvSpPr>
              <p:cNvPr id="10" name="圆角矩形 9"/>
              <p:cNvSpPr/>
              <p:nvPr/>
            </p:nvSpPr>
            <p:spPr>
              <a:xfrm>
                <a:off x="6175941" y="2195816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文本框 10"/>
              <p:cNvSpPr txBox="1"/>
              <p:nvPr/>
            </p:nvSpPr>
            <p:spPr>
              <a:xfrm>
                <a:off x="6115981" y="2180826"/>
                <a:ext cx="603050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/>
                  <a:t> </a:t>
                </a:r>
                <a:r>
                  <a:rPr lang="en-US" altLang="zh-CN" sz="3200" b="1" dirty="0">
                    <a:solidFill>
                      <a:srgbClr val="214B92"/>
                    </a:solidFill>
                  </a:rPr>
                  <a:t> </a:t>
                </a:r>
                <a:r>
                  <a:rPr lang="en-US" altLang="zh-CN" sz="3600" dirty="0">
                    <a:solidFill>
                      <a:srgbClr val="214B92"/>
                    </a:solidFill>
                    <a:latin typeface="Impact" panose="020B0806030902050204" pitchFamily="34" charset="0"/>
                  </a:rPr>
                  <a:t>2</a:t>
                </a: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2165548" y="3167232"/>
              <a:ext cx="14157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研究方法</a:t>
              </a: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022614" y="4026182"/>
            <a:ext cx="4097589" cy="654310"/>
            <a:chOff x="1022614" y="4026182"/>
            <a:chExt cx="4097589" cy="654310"/>
          </a:xfrm>
        </p:grpSpPr>
        <p:grpSp>
          <p:nvGrpSpPr>
            <p:cNvPr id="12" name="组合 11"/>
            <p:cNvGrpSpPr/>
            <p:nvPr/>
          </p:nvGrpSpPr>
          <p:grpSpPr>
            <a:xfrm>
              <a:off x="1022614" y="4026182"/>
              <a:ext cx="699280" cy="654310"/>
              <a:chOff x="6115981" y="3147492"/>
              <a:chExt cx="699280" cy="654310"/>
            </a:xfrm>
          </p:grpSpPr>
          <p:sp>
            <p:nvSpPr>
              <p:cNvPr id="13" name="圆角矩形 12"/>
              <p:cNvSpPr/>
              <p:nvPr/>
            </p:nvSpPr>
            <p:spPr>
              <a:xfrm>
                <a:off x="6175941" y="3162482"/>
                <a:ext cx="639320" cy="639320"/>
              </a:xfrm>
              <a:prstGeom prst="roundRect">
                <a:avLst/>
              </a:prstGeom>
              <a:solidFill>
                <a:srgbClr val="F4F4F5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文本框 13"/>
              <p:cNvSpPr txBox="1"/>
              <p:nvPr/>
            </p:nvSpPr>
            <p:spPr>
              <a:xfrm>
                <a:off x="6115981" y="3147492"/>
                <a:ext cx="615874" cy="646331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3200" b="1" dirty="0">
                    <a:solidFill>
                      <a:srgbClr val="214B92"/>
                    </a:solidFill>
                  </a:rPr>
                  <a:t>  </a:t>
                </a:r>
                <a:r>
                  <a:rPr lang="en-US" altLang="zh-CN" sz="3600" dirty="0">
                    <a:solidFill>
                      <a:srgbClr val="214B92"/>
                    </a:solidFill>
                    <a:latin typeface="Impact" panose="020B0806030902050204" pitchFamily="34" charset="0"/>
                  </a:rPr>
                  <a:t>3</a:t>
                </a:r>
              </a:p>
            </p:txBody>
          </p:sp>
        </p:grpSp>
        <p:sp>
          <p:nvSpPr>
            <p:cNvPr id="23" name="文本框 22"/>
            <p:cNvSpPr txBox="1"/>
            <p:nvPr/>
          </p:nvSpPr>
          <p:spPr>
            <a:xfrm>
              <a:off x="2165548" y="4118514"/>
              <a:ext cx="295465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研究方案可行性论证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8022705" y="1784869"/>
            <a:ext cx="2448839" cy="2448839"/>
            <a:chOff x="8022705" y="1784869"/>
            <a:chExt cx="2448839" cy="2448839"/>
          </a:xfrm>
        </p:grpSpPr>
        <p:sp>
          <p:nvSpPr>
            <p:cNvPr id="18" name="椭圆 17"/>
            <p:cNvSpPr/>
            <p:nvPr/>
          </p:nvSpPr>
          <p:spPr>
            <a:xfrm>
              <a:off x="8022705" y="1784869"/>
              <a:ext cx="2448839" cy="2448839"/>
            </a:xfrm>
            <a:prstGeom prst="ellipse">
              <a:avLst/>
            </a:prstGeom>
            <a:solidFill>
              <a:srgbClr val="0A41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Freeform 12"/>
            <p:cNvSpPr>
              <a:spLocks noEditPoints="1"/>
            </p:cNvSpPr>
            <p:nvPr/>
          </p:nvSpPr>
          <p:spPr bwMode="auto">
            <a:xfrm flipH="1">
              <a:off x="8772190" y="2466541"/>
              <a:ext cx="1015607" cy="1085493"/>
            </a:xfrm>
            <a:custGeom>
              <a:avLst/>
              <a:gdLst>
                <a:gd name="T0" fmla="*/ 127 w 358"/>
                <a:gd name="T1" fmla="*/ 292 h 382"/>
                <a:gd name="T2" fmla="*/ 322 w 358"/>
                <a:gd name="T3" fmla="*/ 63 h 382"/>
                <a:gd name="T4" fmla="*/ 333 w 358"/>
                <a:gd name="T5" fmla="*/ 113 h 382"/>
                <a:gd name="T6" fmla="*/ 336 w 358"/>
                <a:gd name="T7" fmla="*/ 178 h 382"/>
                <a:gd name="T8" fmla="*/ 338 w 358"/>
                <a:gd name="T9" fmla="*/ 245 h 382"/>
                <a:gd name="T10" fmla="*/ 321 w 358"/>
                <a:gd name="T11" fmla="*/ 314 h 382"/>
                <a:gd name="T12" fmla="*/ 271 w 358"/>
                <a:gd name="T13" fmla="*/ 382 h 382"/>
                <a:gd name="T14" fmla="*/ 172 w 358"/>
                <a:gd name="T15" fmla="*/ 226 h 382"/>
                <a:gd name="T16" fmla="*/ 123 w 358"/>
                <a:gd name="T17" fmla="*/ 197 h 382"/>
                <a:gd name="T18" fmla="*/ 125 w 358"/>
                <a:gd name="T19" fmla="*/ 208 h 382"/>
                <a:gd name="T20" fmla="*/ 174 w 358"/>
                <a:gd name="T21" fmla="*/ 236 h 382"/>
                <a:gd name="T22" fmla="*/ 172 w 358"/>
                <a:gd name="T23" fmla="*/ 226 h 382"/>
                <a:gd name="T24" fmla="*/ 288 w 358"/>
                <a:gd name="T25" fmla="*/ 136 h 382"/>
                <a:gd name="T26" fmla="*/ 263 w 358"/>
                <a:gd name="T27" fmla="*/ 125 h 382"/>
                <a:gd name="T28" fmla="*/ 171 w 358"/>
                <a:gd name="T29" fmla="*/ 70 h 382"/>
                <a:gd name="T30" fmla="*/ 148 w 358"/>
                <a:gd name="T31" fmla="*/ 54 h 382"/>
                <a:gd name="T32" fmla="*/ 171 w 358"/>
                <a:gd name="T33" fmla="*/ 70 h 382"/>
                <a:gd name="T34" fmla="*/ 204 w 358"/>
                <a:gd name="T35" fmla="*/ 39 h 382"/>
                <a:gd name="T36" fmla="*/ 193 w 358"/>
                <a:gd name="T37" fmla="*/ 64 h 382"/>
                <a:gd name="T38" fmla="*/ 258 w 358"/>
                <a:gd name="T39" fmla="*/ 103 h 382"/>
                <a:gd name="T40" fmla="*/ 274 w 358"/>
                <a:gd name="T41" fmla="*/ 80 h 382"/>
                <a:gd name="T42" fmla="*/ 258 w 358"/>
                <a:gd name="T43" fmla="*/ 103 h 382"/>
                <a:gd name="T44" fmla="*/ 249 w 358"/>
                <a:gd name="T45" fmla="*/ 55 h 382"/>
                <a:gd name="T46" fmla="*/ 226 w 358"/>
                <a:gd name="T47" fmla="*/ 71 h 382"/>
                <a:gd name="T48" fmla="*/ 182 w 358"/>
                <a:gd name="T49" fmla="*/ 209 h 382"/>
                <a:gd name="T50" fmla="*/ 133 w 358"/>
                <a:gd name="T51" fmla="*/ 180 h 382"/>
                <a:gd name="T52" fmla="*/ 135 w 358"/>
                <a:gd name="T53" fmla="*/ 190 h 382"/>
                <a:gd name="T54" fmla="*/ 184 w 358"/>
                <a:gd name="T55" fmla="*/ 219 h 382"/>
                <a:gd name="T56" fmla="*/ 182 w 358"/>
                <a:gd name="T57" fmla="*/ 209 h 382"/>
                <a:gd name="T58" fmla="*/ 157 w 358"/>
                <a:gd name="T59" fmla="*/ 104 h 382"/>
                <a:gd name="T60" fmla="*/ 186 w 358"/>
                <a:gd name="T61" fmla="*/ 195 h 382"/>
                <a:gd name="T62" fmla="*/ 222 w 358"/>
                <a:gd name="T63" fmla="*/ 90 h 382"/>
                <a:gd name="T64" fmla="*/ 136 w 358"/>
                <a:gd name="T65" fmla="*/ 238 h 382"/>
                <a:gd name="T66" fmla="*/ 129 w 358"/>
                <a:gd name="T67" fmla="*/ 216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8" h="382">
                  <a:moveTo>
                    <a:pt x="131" y="382"/>
                  </a:moveTo>
                  <a:cubicBezTo>
                    <a:pt x="135" y="352"/>
                    <a:pt x="135" y="320"/>
                    <a:pt x="127" y="292"/>
                  </a:cubicBezTo>
                  <a:cubicBezTo>
                    <a:pt x="0" y="220"/>
                    <a:pt x="33" y="56"/>
                    <a:pt x="140" y="23"/>
                  </a:cubicBezTo>
                  <a:cubicBezTo>
                    <a:pt x="196" y="0"/>
                    <a:pt x="272" y="14"/>
                    <a:pt x="322" y="63"/>
                  </a:cubicBezTo>
                  <a:cubicBezTo>
                    <a:pt x="358" y="99"/>
                    <a:pt x="340" y="109"/>
                    <a:pt x="340" y="109"/>
                  </a:cubicBezTo>
                  <a:cubicBezTo>
                    <a:pt x="333" y="113"/>
                    <a:pt x="333" y="113"/>
                    <a:pt x="333" y="113"/>
                  </a:cubicBezTo>
                  <a:cubicBezTo>
                    <a:pt x="337" y="130"/>
                    <a:pt x="345" y="162"/>
                    <a:pt x="344" y="166"/>
                  </a:cubicBezTo>
                  <a:cubicBezTo>
                    <a:pt x="342" y="172"/>
                    <a:pt x="336" y="178"/>
                    <a:pt x="336" y="178"/>
                  </a:cubicBezTo>
                  <a:cubicBezTo>
                    <a:pt x="354" y="239"/>
                    <a:pt x="354" y="239"/>
                    <a:pt x="354" y="239"/>
                  </a:cubicBezTo>
                  <a:cubicBezTo>
                    <a:pt x="338" y="245"/>
                    <a:pt x="338" y="245"/>
                    <a:pt x="338" y="245"/>
                  </a:cubicBezTo>
                  <a:cubicBezTo>
                    <a:pt x="341" y="265"/>
                    <a:pt x="343" y="281"/>
                    <a:pt x="341" y="300"/>
                  </a:cubicBezTo>
                  <a:cubicBezTo>
                    <a:pt x="341" y="304"/>
                    <a:pt x="330" y="313"/>
                    <a:pt x="321" y="314"/>
                  </a:cubicBezTo>
                  <a:cubicBezTo>
                    <a:pt x="267" y="317"/>
                    <a:pt x="267" y="317"/>
                    <a:pt x="267" y="317"/>
                  </a:cubicBezTo>
                  <a:cubicBezTo>
                    <a:pt x="271" y="382"/>
                    <a:pt x="271" y="382"/>
                    <a:pt x="271" y="382"/>
                  </a:cubicBezTo>
                  <a:cubicBezTo>
                    <a:pt x="131" y="382"/>
                    <a:pt x="131" y="382"/>
                    <a:pt x="131" y="382"/>
                  </a:cubicBezTo>
                  <a:close/>
                  <a:moveTo>
                    <a:pt x="172" y="226"/>
                  </a:moveTo>
                  <a:cubicBezTo>
                    <a:pt x="132" y="196"/>
                    <a:pt x="132" y="196"/>
                    <a:pt x="132" y="196"/>
                  </a:cubicBezTo>
                  <a:cubicBezTo>
                    <a:pt x="129" y="193"/>
                    <a:pt x="125" y="194"/>
                    <a:pt x="123" y="197"/>
                  </a:cubicBezTo>
                  <a:cubicBezTo>
                    <a:pt x="123" y="197"/>
                    <a:pt x="123" y="197"/>
                    <a:pt x="123" y="197"/>
                  </a:cubicBezTo>
                  <a:cubicBezTo>
                    <a:pt x="121" y="201"/>
                    <a:pt x="122" y="205"/>
                    <a:pt x="125" y="208"/>
                  </a:cubicBezTo>
                  <a:cubicBezTo>
                    <a:pt x="165" y="238"/>
                    <a:pt x="165" y="238"/>
                    <a:pt x="165" y="238"/>
                  </a:cubicBezTo>
                  <a:cubicBezTo>
                    <a:pt x="168" y="240"/>
                    <a:pt x="172" y="239"/>
                    <a:pt x="174" y="236"/>
                  </a:cubicBezTo>
                  <a:cubicBezTo>
                    <a:pt x="174" y="236"/>
                    <a:pt x="174" y="236"/>
                    <a:pt x="174" y="236"/>
                  </a:cubicBezTo>
                  <a:cubicBezTo>
                    <a:pt x="176" y="233"/>
                    <a:pt x="175" y="228"/>
                    <a:pt x="172" y="226"/>
                  </a:cubicBezTo>
                  <a:close/>
                  <a:moveTo>
                    <a:pt x="263" y="136"/>
                  </a:moveTo>
                  <a:cubicBezTo>
                    <a:pt x="288" y="136"/>
                    <a:pt x="288" y="136"/>
                    <a:pt x="288" y="136"/>
                  </a:cubicBezTo>
                  <a:cubicBezTo>
                    <a:pt x="288" y="125"/>
                    <a:pt x="288" y="125"/>
                    <a:pt x="288" y="125"/>
                  </a:cubicBezTo>
                  <a:cubicBezTo>
                    <a:pt x="263" y="125"/>
                    <a:pt x="263" y="125"/>
                    <a:pt x="263" y="125"/>
                  </a:cubicBezTo>
                  <a:cubicBezTo>
                    <a:pt x="263" y="136"/>
                    <a:pt x="263" y="136"/>
                    <a:pt x="263" y="136"/>
                  </a:cubicBezTo>
                  <a:close/>
                  <a:moveTo>
                    <a:pt x="171" y="70"/>
                  </a:moveTo>
                  <a:cubicBezTo>
                    <a:pt x="158" y="48"/>
                    <a:pt x="158" y="48"/>
                    <a:pt x="158" y="48"/>
                  </a:cubicBezTo>
                  <a:cubicBezTo>
                    <a:pt x="148" y="54"/>
                    <a:pt x="148" y="54"/>
                    <a:pt x="148" y="54"/>
                  </a:cubicBezTo>
                  <a:cubicBezTo>
                    <a:pt x="161" y="76"/>
                    <a:pt x="161" y="76"/>
                    <a:pt x="161" y="76"/>
                  </a:cubicBezTo>
                  <a:cubicBezTo>
                    <a:pt x="171" y="70"/>
                    <a:pt x="171" y="70"/>
                    <a:pt x="171" y="70"/>
                  </a:cubicBezTo>
                  <a:close/>
                  <a:moveTo>
                    <a:pt x="204" y="64"/>
                  </a:moveTo>
                  <a:cubicBezTo>
                    <a:pt x="204" y="39"/>
                    <a:pt x="204" y="39"/>
                    <a:pt x="204" y="39"/>
                  </a:cubicBezTo>
                  <a:cubicBezTo>
                    <a:pt x="193" y="39"/>
                    <a:pt x="193" y="39"/>
                    <a:pt x="193" y="39"/>
                  </a:cubicBezTo>
                  <a:cubicBezTo>
                    <a:pt x="193" y="64"/>
                    <a:pt x="193" y="64"/>
                    <a:pt x="193" y="64"/>
                  </a:cubicBezTo>
                  <a:cubicBezTo>
                    <a:pt x="204" y="64"/>
                    <a:pt x="204" y="64"/>
                    <a:pt x="204" y="64"/>
                  </a:cubicBezTo>
                  <a:close/>
                  <a:moveTo>
                    <a:pt x="258" y="103"/>
                  </a:moveTo>
                  <a:cubicBezTo>
                    <a:pt x="279" y="90"/>
                    <a:pt x="279" y="90"/>
                    <a:pt x="279" y="90"/>
                  </a:cubicBezTo>
                  <a:cubicBezTo>
                    <a:pt x="274" y="80"/>
                    <a:pt x="274" y="80"/>
                    <a:pt x="274" y="80"/>
                  </a:cubicBezTo>
                  <a:cubicBezTo>
                    <a:pt x="252" y="93"/>
                    <a:pt x="252" y="93"/>
                    <a:pt x="252" y="93"/>
                  </a:cubicBezTo>
                  <a:cubicBezTo>
                    <a:pt x="258" y="103"/>
                    <a:pt x="258" y="103"/>
                    <a:pt x="258" y="103"/>
                  </a:cubicBezTo>
                  <a:close/>
                  <a:moveTo>
                    <a:pt x="236" y="76"/>
                  </a:moveTo>
                  <a:cubicBezTo>
                    <a:pt x="249" y="55"/>
                    <a:pt x="249" y="55"/>
                    <a:pt x="249" y="55"/>
                  </a:cubicBezTo>
                  <a:cubicBezTo>
                    <a:pt x="239" y="49"/>
                    <a:pt x="239" y="49"/>
                    <a:pt x="239" y="49"/>
                  </a:cubicBezTo>
                  <a:cubicBezTo>
                    <a:pt x="226" y="71"/>
                    <a:pt x="226" y="71"/>
                    <a:pt x="226" y="71"/>
                  </a:cubicBezTo>
                  <a:cubicBezTo>
                    <a:pt x="236" y="76"/>
                    <a:pt x="236" y="76"/>
                    <a:pt x="236" y="76"/>
                  </a:cubicBezTo>
                  <a:close/>
                  <a:moveTo>
                    <a:pt x="182" y="209"/>
                  </a:moveTo>
                  <a:cubicBezTo>
                    <a:pt x="142" y="178"/>
                    <a:pt x="142" y="178"/>
                    <a:pt x="142" y="178"/>
                  </a:cubicBezTo>
                  <a:cubicBezTo>
                    <a:pt x="139" y="176"/>
                    <a:pt x="135" y="177"/>
                    <a:pt x="133" y="180"/>
                  </a:cubicBezTo>
                  <a:cubicBezTo>
                    <a:pt x="133" y="180"/>
                    <a:pt x="133" y="180"/>
                    <a:pt x="133" y="180"/>
                  </a:cubicBezTo>
                  <a:cubicBezTo>
                    <a:pt x="131" y="183"/>
                    <a:pt x="132" y="188"/>
                    <a:pt x="135" y="190"/>
                  </a:cubicBezTo>
                  <a:cubicBezTo>
                    <a:pt x="175" y="221"/>
                    <a:pt x="175" y="221"/>
                    <a:pt x="175" y="221"/>
                  </a:cubicBezTo>
                  <a:cubicBezTo>
                    <a:pt x="178" y="223"/>
                    <a:pt x="182" y="222"/>
                    <a:pt x="184" y="219"/>
                  </a:cubicBezTo>
                  <a:cubicBezTo>
                    <a:pt x="184" y="219"/>
                    <a:pt x="184" y="219"/>
                    <a:pt x="184" y="219"/>
                  </a:cubicBezTo>
                  <a:cubicBezTo>
                    <a:pt x="186" y="216"/>
                    <a:pt x="185" y="211"/>
                    <a:pt x="182" y="209"/>
                  </a:cubicBezTo>
                  <a:close/>
                  <a:moveTo>
                    <a:pt x="222" y="90"/>
                  </a:moveTo>
                  <a:cubicBezTo>
                    <a:pt x="198" y="76"/>
                    <a:pt x="169" y="83"/>
                    <a:pt x="157" y="104"/>
                  </a:cubicBezTo>
                  <a:cubicBezTo>
                    <a:pt x="144" y="126"/>
                    <a:pt x="160" y="151"/>
                    <a:pt x="149" y="174"/>
                  </a:cubicBezTo>
                  <a:cubicBezTo>
                    <a:pt x="186" y="195"/>
                    <a:pt x="186" y="195"/>
                    <a:pt x="186" y="195"/>
                  </a:cubicBezTo>
                  <a:cubicBezTo>
                    <a:pt x="200" y="174"/>
                    <a:pt x="229" y="176"/>
                    <a:pt x="242" y="154"/>
                  </a:cubicBezTo>
                  <a:cubicBezTo>
                    <a:pt x="255" y="132"/>
                    <a:pt x="245" y="104"/>
                    <a:pt x="222" y="90"/>
                  </a:cubicBezTo>
                  <a:close/>
                  <a:moveTo>
                    <a:pt x="129" y="216"/>
                  </a:moveTo>
                  <a:cubicBezTo>
                    <a:pt x="125" y="224"/>
                    <a:pt x="128" y="233"/>
                    <a:pt x="136" y="238"/>
                  </a:cubicBezTo>
                  <a:cubicBezTo>
                    <a:pt x="142" y="241"/>
                    <a:pt x="150" y="240"/>
                    <a:pt x="155" y="236"/>
                  </a:cubicBezTo>
                  <a:lnTo>
                    <a:pt x="129" y="21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61" tIns="45731" rIns="91461" bIns="45731" numCol="1" anchor="t" anchorCtr="0" compatLnSpc="1"/>
            <a:lstStyle/>
            <a:p>
              <a:endParaRPr lang="zh-CN" altLang="en-US"/>
            </a:p>
          </p:txBody>
        </p:sp>
      </p:grp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2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12073.089763779528,&quot;width&quot;:17412.41259842519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4940,&quot;width&quot;:4715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304</TotalTime>
  <Words>1875</Words>
  <Application>Microsoft Office PowerPoint</Application>
  <PresentationFormat>宽屏</PresentationFormat>
  <Paragraphs>205</Paragraphs>
  <Slides>25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2" baseType="lpstr">
      <vt:lpstr>宋体</vt:lpstr>
      <vt:lpstr>微软雅黑</vt:lpstr>
      <vt:lpstr>Arial</vt:lpstr>
      <vt:lpstr>Calibri</vt:lpstr>
      <vt:lpstr>Calibri Light</vt:lpstr>
      <vt:lpstr>Impact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基础架构处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ZK</dc:creator>
  <cp:lastModifiedBy>赵 晶</cp:lastModifiedBy>
  <cp:revision>82</cp:revision>
  <dcterms:created xsi:type="dcterms:W3CDTF">2017-05-11T09:34:00Z</dcterms:created>
  <dcterms:modified xsi:type="dcterms:W3CDTF">2022-03-22T05:38:46Z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2052-11.1.0.11365</vt:lpwstr>
  </property>
  <property fmtid="{D5CDD505-2E9C-101B-9397-08002B2CF9AE}" pid="3" name="ICV">
    <vt:lpwstr>3CC759FB2B1242B690DE740F5A96536D</vt:lpwstr>
  </property>
</Properties>
</file>