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35" r:id="rId2"/>
    <p:sldId id="291" r:id="rId3"/>
    <p:sldId id="303" r:id="rId4"/>
    <p:sldId id="304" r:id="rId5"/>
    <p:sldId id="306" r:id="rId6"/>
    <p:sldId id="336" r:id="rId7"/>
  </p:sldIdLst>
  <p:sldSz cx="9144000" cy="5143500" type="screen16x9"/>
  <p:notesSz cx="6858000" cy="9144000"/>
  <p:embeddedFontLst>
    <p:embeddedFont>
      <p:font typeface="字魂105号-简雅黑" panose="02010600030101010101" charset="-122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华文新魏" panose="02010800040101010101" pitchFamily="2" charset="-122"/>
      <p:regular r:id="rId15"/>
    </p:embeddedFont>
    <p:embeddedFont>
      <p:font typeface="微软雅黑 Light" panose="020B0502040204020203" pitchFamily="34" charset="-122"/>
      <p:regular r:id="rId16"/>
    </p:embeddedFont>
  </p:embeddedFontLst>
  <p:custDataLst>
    <p:tags r:id="rId1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36">
          <p15:clr>
            <a:srgbClr val="A4A3A4"/>
          </p15:clr>
        </p15:guide>
        <p15:guide id="2" orient="horz" pos="129">
          <p15:clr>
            <a:srgbClr val="A4A3A4"/>
          </p15:clr>
        </p15:guide>
        <p15:guide id="3" orient="horz" pos="3067">
          <p15:clr>
            <a:srgbClr val="A4A3A4"/>
          </p15:clr>
        </p15:guide>
        <p15:guide id="4" pos="553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36D"/>
    <a:srgbClr val="FF9B9B"/>
    <a:srgbClr val="F8D9C1"/>
    <a:srgbClr val="FFD1D1"/>
    <a:srgbClr val="E8893B"/>
    <a:srgbClr val="B30419"/>
    <a:srgbClr val="0B4189"/>
    <a:srgbClr val="2E4864"/>
    <a:srgbClr val="E0E0E0"/>
    <a:srgbClr val="275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0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88" y="64"/>
      </p:cViewPr>
      <p:guideLst>
        <p:guide orient="horz" pos="1336"/>
        <p:guide orient="horz" pos="129"/>
        <p:guide orient="horz" pos="3067"/>
        <p:guide pos="5536"/>
        <p:guide pos="2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2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18T18:28:25.477" idx="1">
    <p:pos x="5506" y="609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C7E0A-FE25-4298-B2A5-F81E4409DC3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04E8C-F5F4-4E78-B894-8ABE74AB9A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B2BC2-E36F-4014-826D-67C3AA5D550C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4EC1F-4C1A-4575-A29E-535B091AA9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i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5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1"/>
          <p:cNvSpPr/>
          <p:nvPr/>
        </p:nvSpPr>
        <p:spPr>
          <a:xfrm>
            <a:off x="10885" y="1045028"/>
            <a:ext cx="9165773" cy="4098472"/>
          </a:xfrm>
          <a:custGeom>
            <a:avLst/>
            <a:gdLst>
              <a:gd name="connsiteX0" fmla="*/ 0 w 12192000"/>
              <a:gd name="connsiteY0" fmla="*/ 0 h 3868057"/>
              <a:gd name="connsiteX1" fmla="*/ 12192000 w 12192000"/>
              <a:gd name="connsiteY1" fmla="*/ 0 h 3868057"/>
              <a:gd name="connsiteX2" fmla="*/ 12192000 w 12192000"/>
              <a:gd name="connsiteY2" fmla="*/ 3868057 h 3868057"/>
              <a:gd name="connsiteX3" fmla="*/ 0 w 12192000"/>
              <a:gd name="connsiteY3" fmla="*/ 3868057 h 3868057"/>
              <a:gd name="connsiteX4" fmla="*/ 0 w 12192000"/>
              <a:gd name="connsiteY4" fmla="*/ 0 h 3868057"/>
              <a:gd name="connsiteX0-1" fmla="*/ 0 w 12192000"/>
              <a:gd name="connsiteY0-2" fmla="*/ 957943 h 3868057"/>
              <a:gd name="connsiteX1-3" fmla="*/ 12192000 w 12192000"/>
              <a:gd name="connsiteY1-4" fmla="*/ 0 h 3868057"/>
              <a:gd name="connsiteX2-5" fmla="*/ 12192000 w 12192000"/>
              <a:gd name="connsiteY2-6" fmla="*/ 3868057 h 3868057"/>
              <a:gd name="connsiteX3-7" fmla="*/ 0 w 12192000"/>
              <a:gd name="connsiteY3-8" fmla="*/ 3868057 h 3868057"/>
              <a:gd name="connsiteX4-9" fmla="*/ 0 w 12192000"/>
              <a:gd name="connsiteY4-10" fmla="*/ 957943 h 3868057"/>
              <a:gd name="connsiteX0-11" fmla="*/ 0 w 12192000"/>
              <a:gd name="connsiteY0-12" fmla="*/ 957943 h 3868057"/>
              <a:gd name="connsiteX1-13" fmla="*/ 12192000 w 12192000"/>
              <a:gd name="connsiteY1-14" fmla="*/ 0 h 3868057"/>
              <a:gd name="connsiteX2-15" fmla="*/ 12192000 w 12192000"/>
              <a:gd name="connsiteY2-16" fmla="*/ 3868057 h 3868057"/>
              <a:gd name="connsiteX3-17" fmla="*/ 0 w 12192000"/>
              <a:gd name="connsiteY3-18" fmla="*/ 3868057 h 3868057"/>
              <a:gd name="connsiteX4-19" fmla="*/ 0 w 12192000"/>
              <a:gd name="connsiteY4-20" fmla="*/ 957943 h 3868057"/>
              <a:gd name="connsiteX0-21" fmla="*/ 0 w 12192000"/>
              <a:gd name="connsiteY0-22" fmla="*/ 957943 h 3868057"/>
              <a:gd name="connsiteX1-23" fmla="*/ 12192000 w 12192000"/>
              <a:gd name="connsiteY1-24" fmla="*/ 0 h 3868057"/>
              <a:gd name="connsiteX2-25" fmla="*/ 12192000 w 12192000"/>
              <a:gd name="connsiteY2-26" fmla="*/ 3868057 h 3868057"/>
              <a:gd name="connsiteX3-27" fmla="*/ 0 w 12192000"/>
              <a:gd name="connsiteY3-28" fmla="*/ 3868057 h 3868057"/>
              <a:gd name="connsiteX4-29" fmla="*/ 0 w 12192000"/>
              <a:gd name="connsiteY4-30" fmla="*/ 957943 h 3868057"/>
              <a:gd name="connsiteX0-31" fmla="*/ 0 w 12206515"/>
              <a:gd name="connsiteY0-32" fmla="*/ 1579759 h 3868057"/>
              <a:gd name="connsiteX1-33" fmla="*/ 12206515 w 12206515"/>
              <a:gd name="connsiteY1-34" fmla="*/ 0 h 3868057"/>
              <a:gd name="connsiteX2-35" fmla="*/ 12206515 w 12206515"/>
              <a:gd name="connsiteY2-36" fmla="*/ 3868057 h 3868057"/>
              <a:gd name="connsiteX3-37" fmla="*/ 14515 w 12206515"/>
              <a:gd name="connsiteY3-38" fmla="*/ 3868057 h 3868057"/>
              <a:gd name="connsiteX4-39" fmla="*/ 0 w 12206515"/>
              <a:gd name="connsiteY4-40" fmla="*/ 1579759 h 3868057"/>
              <a:gd name="connsiteX0-41" fmla="*/ 15157 w 12192644"/>
              <a:gd name="connsiteY0-42" fmla="*/ 1270315 h 3868057"/>
              <a:gd name="connsiteX1-43" fmla="*/ 12192644 w 12192644"/>
              <a:gd name="connsiteY1-44" fmla="*/ 0 h 3868057"/>
              <a:gd name="connsiteX2-45" fmla="*/ 12192644 w 12192644"/>
              <a:gd name="connsiteY2-46" fmla="*/ 3868057 h 3868057"/>
              <a:gd name="connsiteX3-47" fmla="*/ 644 w 12192644"/>
              <a:gd name="connsiteY3-48" fmla="*/ 3868057 h 3868057"/>
              <a:gd name="connsiteX4-49" fmla="*/ 15157 w 12192644"/>
              <a:gd name="connsiteY4-50" fmla="*/ 1270315 h 3868057"/>
              <a:gd name="connsiteX0-51" fmla="*/ 0 w 12206516"/>
              <a:gd name="connsiteY0-52" fmla="*/ 1270315 h 3868057"/>
              <a:gd name="connsiteX1-53" fmla="*/ 12206516 w 12206516"/>
              <a:gd name="connsiteY1-54" fmla="*/ 0 h 3868057"/>
              <a:gd name="connsiteX2-55" fmla="*/ 12206516 w 12206516"/>
              <a:gd name="connsiteY2-56" fmla="*/ 3868057 h 3868057"/>
              <a:gd name="connsiteX3-57" fmla="*/ 14516 w 12206516"/>
              <a:gd name="connsiteY3-58" fmla="*/ 3868057 h 3868057"/>
              <a:gd name="connsiteX4-59" fmla="*/ 0 w 12206516"/>
              <a:gd name="connsiteY4-60" fmla="*/ 1270315 h 3868057"/>
              <a:gd name="connsiteX0-61" fmla="*/ 0 w 12206516"/>
              <a:gd name="connsiteY0-62" fmla="*/ 1270315 h 3868057"/>
              <a:gd name="connsiteX1-63" fmla="*/ 12206516 w 12206516"/>
              <a:gd name="connsiteY1-64" fmla="*/ 0 h 3868057"/>
              <a:gd name="connsiteX2-65" fmla="*/ 12206516 w 12206516"/>
              <a:gd name="connsiteY2-66" fmla="*/ 3868057 h 3868057"/>
              <a:gd name="connsiteX3-67" fmla="*/ 14516 w 12206516"/>
              <a:gd name="connsiteY3-68" fmla="*/ 3868057 h 3868057"/>
              <a:gd name="connsiteX4-69" fmla="*/ 0 w 12206516"/>
              <a:gd name="connsiteY4-70" fmla="*/ 1270315 h 3868057"/>
              <a:gd name="connsiteX0-71" fmla="*/ 0 w 12206516"/>
              <a:gd name="connsiteY0-72" fmla="*/ 1248975 h 3868057"/>
              <a:gd name="connsiteX1-73" fmla="*/ 12206516 w 12206516"/>
              <a:gd name="connsiteY1-74" fmla="*/ 0 h 3868057"/>
              <a:gd name="connsiteX2-75" fmla="*/ 12206516 w 12206516"/>
              <a:gd name="connsiteY2-76" fmla="*/ 3868057 h 3868057"/>
              <a:gd name="connsiteX3-77" fmla="*/ 14516 w 12206516"/>
              <a:gd name="connsiteY3-78" fmla="*/ 3868057 h 3868057"/>
              <a:gd name="connsiteX4-79" fmla="*/ 0 w 12206516"/>
              <a:gd name="connsiteY4-80" fmla="*/ 1248975 h 3868057"/>
              <a:gd name="connsiteX0-81" fmla="*/ 0 w 12206516"/>
              <a:gd name="connsiteY0-82" fmla="*/ 1248975 h 3868057"/>
              <a:gd name="connsiteX1-83" fmla="*/ 12206516 w 12206516"/>
              <a:gd name="connsiteY1-84" fmla="*/ 0 h 3868057"/>
              <a:gd name="connsiteX2-85" fmla="*/ 12206516 w 12206516"/>
              <a:gd name="connsiteY2-86" fmla="*/ 3868057 h 3868057"/>
              <a:gd name="connsiteX3-87" fmla="*/ 14516 w 12206516"/>
              <a:gd name="connsiteY3-88" fmla="*/ 3868057 h 3868057"/>
              <a:gd name="connsiteX4-89" fmla="*/ 0 w 12206516"/>
              <a:gd name="connsiteY4-90" fmla="*/ 1248975 h 3868057"/>
              <a:gd name="connsiteX0-91" fmla="*/ 0 w 12221031"/>
              <a:gd name="connsiteY0-92" fmla="*/ 1379911 h 3998993"/>
              <a:gd name="connsiteX1-93" fmla="*/ 12221031 w 12221031"/>
              <a:gd name="connsiteY1-94" fmla="*/ 0 h 3998993"/>
              <a:gd name="connsiteX2-95" fmla="*/ 12206516 w 12221031"/>
              <a:gd name="connsiteY2-96" fmla="*/ 3998993 h 3998993"/>
              <a:gd name="connsiteX3-97" fmla="*/ 14516 w 12221031"/>
              <a:gd name="connsiteY3-98" fmla="*/ 3998993 h 3998993"/>
              <a:gd name="connsiteX4-99" fmla="*/ 0 w 12221031"/>
              <a:gd name="connsiteY4-100" fmla="*/ 1379911 h 3998993"/>
              <a:gd name="connsiteX0-101" fmla="*/ 0 w 12221031"/>
              <a:gd name="connsiteY0-102" fmla="*/ 1379911 h 3998993"/>
              <a:gd name="connsiteX1-103" fmla="*/ 12221031 w 12221031"/>
              <a:gd name="connsiteY1-104" fmla="*/ 0 h 3998993"/>
              <a:gd name="connsiteX2-105" fmla="*/ 12206516 w 12221031"/>
              <a:gd name="connsiteY2-106" fmla="*/ 3998993 h 3998993"/>
              <a:gd name="connsiteX3-107" fmla="*/ 14516 w 12221031"/>
              <a:gd name="connsiteY3-108" fmla="*/ 3998993 h 3998993"/>
              <a:gd name="connsiteX4-109" fmla="*/ 0 w 12221031"/>
              <a:gd name="connsiteY4-110" fmla="*/ 1379911 h 3998993"/>
              <a:gd name="connsiteX0-111" fmla="*/ 0 w 12221031"/>
              <a:gd name="connsiteY0-112" fmla="*/ 1379911 h 3998993"/>
              <a:gd name="connsiteX1-113" fmla="*/ 12221031 w 12221031"/>
              <a:gd name="connsiteY1-114" fmla="*/ 0 h 3998993"/>
              <a:gd name="connsiteX2-115" fmla="*/ 12206516 w 12221031"/>
              <a:gd name="connsiteY2-116" fmla="*/ 3998993 h 3998993"/>
              <a:gd name="connsiteX3-117" fmla="*/ 14516 w 12221031"/>
              <a:gd name="connsiteY3-118" fmla="*/ 3998993 h 3998993"/>
              <a:gd name="connsiteX4-119" fmla="*/ 0 w 12221031"/>
              <a:gd name="connsiteY4-120" fmla="*/ 1379911 h 3998993"/>
              <a:gd name="connsiteX0-121" fmla="*/ 0 w 12221031"/>
              <a:gd name="connsiteY0-122" fmla="*/ 1489024 h 4108106"/>
              <a:gd name="connsiteX1-123" fmla="*/ 12221031 w 12221031"/>
              <a:gd name="connsiteY1-124" fmla="*/ 0 h 4108106"/>
              <a:gd name="connsiteX2-125" fmla="*/ 12206516 w 12221031"/>
              <a:gd name="connsiteY2-126" fmla="*/ 4108106 h 4108106"/>
              <a:gd name="connsiteX3-127" fmla="*/ 14516 w 12221031"/>
              <a:gd name="connsiteY3-128" fmla="*/ 4108106 h 4108106"/>
              <a:gd name="connsiteX4-129" fmla="*/ 0 w 12221031"/>
              <a:gd name="connsiteY4-130" fmla="*/ 1489024 h 4108106"/>
              <a:gd name="connsiteX0-131" fmla="*/ 0 w 12221031"/>
              <a:gd name="connsiteY0-132" fmla="*/ 1489024 h 4108106"/>
              <a:gd name="connsiteX1-133" fmla="*/ 12221031 w 12221031"/>
              <a:gd name="connsiteY1-134" fmla="*/ 0 h 4108106"/>
              <a:gd name="connsiteX2-135" fmla="*/ 12206516 w 12221031"/>
              <a:gd name="connsiteY2-136" fmla="*/ 4108106 h 4108106"/>
              <a:gd name="connsiteX3-137" fmla="*/ 14516 w 12221031"/>
              <a:gd name="connsiteY3-138" fmla="*/ 4108106 h 4108106"/>
              <a:gd name="connsiteX4-139" fmla="*/ 0 w 12221031"/>
              <a:gd name="connsiteY4-140" fmla="*/ 1489024 h 41081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21031" h="4108106">
                <a:moveTo>
                  <a:pt x="0" y="1489024"/>
                </a:moveTo>
                <a:cubicBezTo>
                  <a:pt x="4484914" y="2325688"/>
                  <a:pt x="9173030" y="1581208"/>
                  <a:pt x="12221031" y="0"/>
                </a:cubicBezTo>
                <a:cubicBezTo>
                  <a:pt x="12216193" y="1332998"/>
                  <a:pt x="12211354" y="2775108"/>
                  <a:pt x="12206516" y="4108106"/>
                </a:cubicBezTo>
                <a:lnTo>
                  <a:pt x="14516" y="4108106"/>
                </a:lnTo>
                <a:cubicBezTo>
                  <a:pt x="9678" y="3345340"/>
                  <a:pt x="4838" y="2251790"/>
                  <a:pt x="0" y="148902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rgbClr val="C5DBE5"/>
              </a:gs>
              <a:gs pos="60000">
                <a:srgbClr val="DFE8ED"/>
              </a:gs>
              <a:gs pos="100000">
                <a:srgbClr val="C5DBE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0" y="2434003"/>
            <a:ext cx="9187544" cy="2764971"/>
          </a:xfrm>
          <a:custGeom>
            <a:avLst/>
            <a:gdLst>
              <a:gd name="connsiteX0" fmla="*/ 0 w 12250058"/>
              <a:gd name="connsiteY0" fmla="*/ 174171 h 3686628"/>
              <a:gd name="connsiteX1" fmla="*/ 12250058 w 12250058"/>
              <a:gd name="connsiteY1" fmla="*/ 0 h 3686628"/>
              <a:gd name="connsiteX2" fmla="*/ 12235543 w 12250058"/>
              <a:gd name="connsiteY2" fmla="*/ 3672114 h 3686628"/>
              <a:gd name="connsiteX3" fmla="*/ 14515 w 12250058"/>
              <a:gd name="connsiteY3" fmla="*/ 3686628 h 3686628"/>
              <a:gd name="connsiteX4" fmla="*/ 0 w 12250058"/>
              <a:gd name="connsiteY4" fmla="*/ 174171 h 3686628"/>
              <a:gd name="connsiteX0-1" fmla="*/ 0 w 12250058"/>
              <a:gd name="connsiteY0-2" fmla="*/ 174171 h 3686628"/>
              <a:gd name="connsiteX1-3" fmla="*/ 12250058 w 12250058"/>
              <a:gd name="connsiteY1-4" fmla="*/ 0 h 3686628"/>
              <a:gd name="connsiteX2-5" fmla="*/ 12235543 w 12250058"/>
              <a:gd name="connsiteY2-6" fmla="*/ 3672114 h 3686628"/>
              <a:gd name="connsiteX3-7" fmla="*/ 14515 w 12250058"/>
              <a:gd name="connsiteY3-8" fmla="*/ 3686628 h 3686628"/>
              <a:gd name="connsiteX4-9" fmla="*/ 0 w 12250058"/>
              <a:gd name="connsiteY4-10" fmla="*/ 174171 h 3686628"/>
              <a:gd name="connsiteX0-11" fmla="*/ 0 w 12250058"/>
              <a:gd name="connsiteY0-12" fmla="*/ 174171 h 3686628"/>
              <a:gd name="connsiteX1-13" fmla="*/ 12250058 w 12250058"/>
              <a:gd name="connsiteY1-14" fmla="*/ 0 h 3686628"/>
              <a:gd name="connsiteX2-15" fmla="*/ 12235543 w 12250058"/>
              <a:gd name="connsiteY2-16" fmla="*/ 3672114 h 3686628"/>
              <a:gd name="connsiteX3-17" fmla="*/ 14515 w 12250058"/>
              <a:gd name="connsiteY3-18" fmla="*/ 3686628 h 3686628"/>
              <a:gd name="connsiteX4-19" fmla="*/ 0 w 12250058"/>
              <a:gd name="connsiteY4-20" fmla="*/ 174171 h 3686628"/>
              <a:gd name="connsiteX0-21" fmla="*/ 0 w 12250058"/>
              <a:gd name="connsiteY0-22" fmla="*/ 174171 h 3686628"/>
              <a:gd name="connsiteX1-23" fmla="*/ 12250058 w 12250058"/>
              <a:gd name="connsiteY1-24" fmla="*/ 0 h 3686628"/>
              <a:gd name="connsiteX2-25" fmla="*/ 12235543 w 12250058"/>
              <a:gd name="connsiteY2-26" fmla="*/ 3672114 h 3686628"/>
              <a:gd name="connsiteX3-27" fmla="*/ 14515 w 12250058"/>
              <a:gd name="connsiteY3-28" fmla="*/ 3686628 h 3686628"/>
              <a:gd name="connsiteX4-29" fmla="*/ 0 w 12250058"/>
              <a:gd name="connsiteY4-30" fmla="*/ 174171 h 3686628"/>
              <a:gd name="connsiteX0-31" fmla="*/ 0 w 12250058"/>
              <a:gd name="connsiteY0-32" fmla="*/ 174171 h 3686628"/>
              <a:gd name="connsiteX1-33" fmla="*/ 12250058 w 12250058"/>
              <a:gd name="connsiteY1-34" fmla="*/ 0 h 3686628"/>
              <a:gd name="connsiteX2-35" fmla="*/ 12235543 w 12250058"/>
              <a:gd name="connsiteY2-36" fmla="*/ 3672114 h 3686628"/>
              <a:gd name="connsiteX3-37" fmla="*/ 14515 w 12250058"/>
              <a:gd name="connsiteY3-38" fmla="*/ 3686628 h 3686628"/>
              <a:gd name="connsiteX4-39" fmla="*/ 0 w 12250058"/>
              <a:gd name="connsiteY4-40" fmla="*/ 174171 h 3686628"/>
              <a:gd name="connsiteX0-41" fmla="*/ 0 w 12250058"/>
              <a:gd name="connsiteY0-42" fmla="*/ 174171 h 3686628"/>
              <a:gd name="connsiteX1-43" fmla="*/ 12250058 w 12250058"/>
              <a:gd name="connsiteY1-44" fmla="*/ 0 h 3686628"/>
              <a:gd name="connsiteX2-45" fmla="*/ 12235543 w 12250058"/>
              <a:gd name="connsiteY2-46" fmla="*/ 3672114 h 3686628"/>
              <a:gd name="connsiteX3-47" fmla="*/ 14515 w 12250058"/>
              <a:gd name="connsiteY3-48" fmla="*/ 3686628 h 3686628"/>
              <a:gd name="connsiteX4-49" fmla="*/ 0 w 12250058"/>
              <a:gd name="connsiteY4-50" fmla="*/ 174171 h 3686628"/>
              <a:gd name="connsiteX0-51" fmla="*/ 0 w 12250058"/>
              <a:gd name="connsiteY0-52" fmla="*/ 174171 h 3686628"/>
              <a:gd name="connsiteX1-53" fmla="*/ 12250058 w 12250058"/>
              <a:gd name="connsiteY1-54" fmla="*/ 0 h 3686628"/>
              <a:gd name="connsiteX2-55" fmla="*/ 12235543 w 12250058"/>
              <a:gd name="connsiteY2-56" fmla="*/ 3672114 h 3686628"/>
              <a:gd name="connsiteX3-57" fmla="*/ 14515 w 12250058"/>
              <a:gd name="connsiteY3-58" fmla="*/ 3686628 h 3686628"/>
              <a:gd name="connsiteX4-59" fmla="*/ 0 w 12250058"/>
              <a:gd name="connsiteY4-60" fmla="*/ 174171 h 3686628"/>
              <a:gd name="connsiteX0-61" fmla="*/ 0 w 12250058"/>
              <a:gd name="connsiteY0-62" fmla="*/ 174171 h 3686628"/>
              <a:gd name="connsiteX1-63" fmla="*/ 12250058 w 12250058"/>
              <a:gd name="connsiteY1-64" fmla="*/ 0 h 3686628"/>
              <a:gd name="connsiteX2-65" fmla="*/ 12235543 w 12250058"/>
              <a:gd name="connsiteY2-66" fmla="*/ 3672114 h 3686628"/>
              <a:gd name="connsiteX3-67" fmla="*/ 14515 w 12250058"/>
              <a:gd name="connsiteY3-68" fmla="*/ 3686628 h 3686628"/>
              <a:gd name="connsiteX4-69" fmla="*/ 0 w 12250058"/>
              <a:gd name="connsiteY4-70" fmla="*/ 174171 h 36866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50058" h="3686628">
                <a:moveTo>
                  <a:pt x="0" y="174171"/>
                </a:moveTo>
                <a:cubicBezTo>
                  <a:pt x="3241524" y="1030514"/>
                  <a:pt x="8181220" y="1857827"/>
                  <a:pt x="12250058" y="0"/>
                </a:cubicBezTo>
                <a:cubicBezTo>
                  <a:pt x="12245220" y="1224038"/>
                  <a:pt x="12240381" y="2448076"/>
                  <a:pt x="12235543" y="3672114"/>
                </a:cubicBezTo>
                <a:lnTo>
                  <a:pt x="14515" y="3686628"/>
                </a:lnTo>
                <a:cubicBezTo>
                  <a:pt x="9677" y="2515809"/>
                  <a:pt x="4838" y="1344990"/>
                  <a:pt x="0" y="174171"/>
                </a:cubicBezTo>
                <a:close/>
              </a:path>
            </a:pathLst>
          </a:custGeom>
          <a:solidFill>
            <a:srgbClr val="E8E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ctrTitle" idx="4294967295"/>
          </p:nvPr>
        </p:nvSpPr>
        <p:spPr>
          <a:xfrm>
            <a:off x="107430" y="3515648"/>
            <a:ext cx="4824183" cy="691738"/>
          </a:xfrm>
        </p:spPr>
        <p:txBody>
          <a:bodyPr>
            <a:no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填写你的标题</a:t>
            </a: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5159414" y="4169117"/>
            <a:ext cx="1334330" cy="248479"/>
          </a:xfrm>
        </p:spPr>
        <p:txBody>
          <a:bodyPr>
            <a:normAutofit fontScale="77500" lnSpcReduction="20000"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汇报人：</a:t>
            </a:r>
          </a:p>
        </p:txBody>
      </p:sp>
      <p:sp>
        <p:nvSpPr>
          <p:cNvPr id="9" name="副标题 7"/>
          <p:cNvSpPr txBox="1"/>
          <p:nvPr/>
        </p:nvSpPr>
        <p:spPr>
          <a:xfrm>
            <a:off x="5159414" y="3638563"/>
            <a:ext cx="1334330" cy="262299"/>
          </a:xfrm>
          <a:prstGeom prst="rect">
            <a:avLst/>
          </a:prstGeom>
        </p:spPr>
        <p:txBody>
          <a:bodyPr vert="horz" lIns="68580" tIns="34290" rIns="68580" bIns="34290" rtlCol="0">
            <a:normAutofit fontScale="8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800" dirty="0">
                <a:solidFill>
                  <a:srgbClr val="C00000"/>
                </a:solidFill>
              </a:rPr>
              <a:t>课程：</a:t>
            </a:r>
          </a:p>
        </p:txBody>
      </p:sp>
      <p:sp>
        <p:nvSpPr>
          <p:cNvPr id="20" name="任意多边形: 形状 19"/>
          <p:cNvSpPr/>
          <p:nvPr/>
        </p:nvSpPr>
        <p:spPr>
          <a:xfrm>
            <a:off x="-75667" y="1842294"/>
            <a:ext cx="9295334" cy="1380842"/>
          </a:xfrm>
          <a:custGeom>
            <a:avLst/>
            <a:gdLst>
              <a:gd name="connsiteX0" fmla="*/ 0 w 11974285"/>
              <a:gd name="connsiteY0" fmla="*/ 812800 h 812800"/>
              <a:gd name="connsiteX1" fmla="*/ 11974285 w 11974285"/>
              <a:gd name="connsiteY1" fmla="*/ 696685 h 812800"/>
              <a:gd name="connsiteX2" fmla="*/ 11959771 w 11974285"/>
              <a:gd name="connsiteY2" fmla="*/ 0 h 812800"/>
              <a:gd name="connsiteX3" fmla="*/ 0 w 11974285"/>
              <a:gd name="connsiteY3" fmla="*/ 812800 h 812800"/>
              <a:gd name="connsiteX0-1" fmla="*/ 0 w 11974285"/>
              <a:gd name="connsiteY0-2" fmla="*/ 812800 h 1593933"/>
              <a:gd name="connsiteX1-3" fmla="*/ 11974285 w 11974285"/>
              <a:gd name="connsiteY1-4" fmla="*/ 696685 h 1593933"/>
              <a:gd name="connsiteX2-5" fmla="*/ 11959771 w 11974285"/>
              <a:gd name="connsiteY2-6" fmla="*/ 0 h 1593933"/>
              <a:gd name="connsiteX3-7" fmla="*/ 0 w 11974285"/>
              <a:gd name="connsiteY3-8" fmla="*/ 812800 h 1593933"/>
              <a:gd name="connsiteX0-9" fmla="*/ 0 w 11974285"/>
              <a:gd name="connsiteY0-10" fmla="*/ 812800 h 1826608"/>
              <a:gd name="connsiteX1-11" fmla="*/ 11974285 w 11974285"/>
              <a:gd name="connsiteY1-12" fmla="*/ 696685 h 1826608"/>
              <a:gd name="connsiteX2-13" fmla="*/ 11959771 w 11974285"/>
              <a:gd name="connsiteY2-14" fmla="*/ 0 h 1826608"/>
              <a:gd name="connsiteX3-15" fmla="*/ 0 w 11974285"/>
              <a:gd name="connsiteY3-16" fmla="*/ 812800 h 1826608"/>
              <a:gd name="connsiteX0-17" fmla="*/ 0 w 11974285"/>
              <a:gd name="connsiteY0-18" fmla="*/ 812800 h 1826608"/>
              <a:gd name="connsiteX1-19" fmla="*/ 11974285 w 11974285"/>
              <a:gd name="connsiteY1-20" fmla="*/ 696685 h 1826608"/>
              <a:gd name="connsiteX2-21" fmla="*/ 11959771 w 11974285"/>
              <a:gd name="connsiteY2-22" fmla="*/ 0 h 1826608"/>
              <a:gd name="connsiteX3-23" fmla="*/ 0 w 11974285"/>
              <a:gd name="connsiteY3-24" fmla="*/ 812800 h 1826608"/>
              <a:gd name="connsiteX0-25" fmla="*/ 0 w 11974285"/>
              <a:gd name="connsiteY0-26" fmla="*/ 812800 h 1826608"/>
              <a:gd name="connsiteX1-27" fmla="*/ 11974285 w 11974285"/>
              <a:gd name="connsiteY1-28" fmla="*/ 696685 h 1826608"/>
              <a:gd name="connsiteX2-29" fmla="*/ 11959771 w 11974285"/>
              <a:gd name="connsiteY2-30" fmla="*/ 0 h 1826608"/>
              <a:gd name="connsiteX3-31" fmla="*/ 0 w 11974285"/>
              <a:gd name="connsiteY3-32" fmla="*/ 812800 h 1826608"/>
              <a:gd name="connsiteX0-33" fmla="*/ 0 w 11974285"/>
              <a:gd name="connsiteY0-34" fmla="*/ 812800 h 1826608"/>
              <a:gd name="connsiteX1-35" fmla="*/ 11974285 w 11974285"/>
              <a:gd name="connsiteY1-36" fmla="*/ 696685 h 1826608"/>
              <a:gd name="connsiteX2-37" fmla="*/ 11959771 w 11974285"/>
              <a:gd name="connsiteY2-38" fmla="*/ 0 h 1826608"/>
              <a:gd name="connsiteX3-39" fmla="*/ 0 w 11974285"/>
              <a:gd name="connsiteY3-40" fmla="*/ 812800 h 1826608"/>
              <a:gd name="connsiteX0-41" fmla="*/ 0 w 11974285"/>
              <a:gd name="connsiteY0-42" fmla="*/ 812800 h 1826608"/>
              <a:gd name="connsiteX1-43" fmla="*/ 11974285 w 11974285"/>
              <a:gd name="connsiteY1-44" fmla="*/ 696685 h 1826608"/>
              <a:gd name="connsiteX2-45" fmla="*/ 11959771 w 11974285"/>
              <a:gd name="connsiteY2-46" fmla="*/ 0 h 1826608"/>
              <a:gd name="connsiteX3-47" fmla="*/ 0 w 11974285"/>
              <a:gd name="connsiteY3-48" fmla="*/ 812800 h 1826608"/>
              <a:gd name="connsiteX0-49" fmla="*/ 0 w 11974285"/>
              <a:gd name="connsiteY0-50" fmla="*/ 812800 h 1826608"/>
              <a:gd name="connsiteX1-51" fmla="*/ 11974285 w 11974285"/>
              <a:gd name="connsiteY1-52" fmla="*/ 696685 h 1826608"/>
              <a:gd name="connsiteX2-53" fmla="*/ 11959771 w 11974285"/>
              <a:gd name="connsiteY2-54" fmla="*/ 0 h 1826608"/>
              <a:gd name="connsiteX3-55" fmla="*/ 0 w 11974285"/>
              <a:gd name="connsiteY3-56" fmla="*/ 812800 h 1826608"/>
              <a:gd name="connsiteX0-57" fmla="*/ 0 w 11974285"/>
              <a:gd name="connsiteY0-58" fmla="*/ 812800 h 1826608"/>
              <a:gd name="connsiteX1-59" fmla="*/ 11974285 w 11974285"/>
              <a:gd name="connsiteY1-60" fmla="*/ 696685 h 1826608"/>
              <a:gd name="connsiteX2-61" fmla="*/ 11959771 w 11974285"/>
              <a:gd name="connsiteY2-62" fmla="*/ 0 h 1826608"/>
              <a:gd name="connsiteX3-63" fmla="*/ 0 w 11974285"/>
              <a:gd name="connsiteY3-64" fmla="*/ 812800 h 1826608"/>
              <a:gd name="connsiteX0-65" fmla="*/ 0 w 11974285"/>
              <a:gd name="connsiteY0-66" fmla="*/ 812800 h 1826608"/>
              <a:gd name="connsiteX1-67" fmla="*/ 11974285 w 11974285"/>
              <a:gd name="connsiteY1-68" fmla="*/ 696685 h 1826608"/>
              <a:gd name="connsiteX2-69" fmla="*/ 11959771 w 11974285"/>
              <a:gd name="connsiteY2-70" fmla="*/ 0 h 1826608"/>
              <a:gd name="connsiteX3-71" fmla="*/ 0 w 11974285"/>
              <a:gd name="connsiteY3-72" fmla="*/ 812800 h 1826608"/>
              <a:gd name="connsiteX0-73" fmla="*/ 0 w 11974285"/>
              <a:gd name="connsiteY0-74" fmla="*/ 812800 h 1826608"/>
              <a:gd name="connsiteX1-75" fmla="*/ 11974285 w 11974285"/>
              <a:gd name="connsiteY1-76" fmla="*/ 696685 h 1826608"/>
              <a:gd name="connsiteX2-77" fmla="*/ 11959771 w 11974285"/>
              <a:gd name="connsiteY2-78" fmla="*/ 0 h 1826608"/>
              <a:gd name="connsiteX3-79" fmla="*/ 0 w 11974285"/>
              <a:gd name="connsiteY3-80" fmla="*/ 812800 h 1826608"/>
              <a:gd name="connsiteX0-81" fmla="*/ 0 w 11974285"/>
              <a:gd name="connsiteY0-82" fmla="*/ 812800 h 1826608"/>
              <a:gd name="connsiteX1-83" fmla="*/ 11974285 w 11974285"/>
              <a:gd name="connsiteY1-84" fmla="*/ 696685 h 1826608"/>
              <a:gd name="connsiteX2-85" fmla="*/ 11959771 w 11974285"/>
              <a:gd name="connsiteY2-86" fmla="*/ 0 h 1826608"/>
              <a:gd name="connsiteX3-87" fmla="*/ 0 w 11974285"/>
              <a:gd name="connsiteY3-88" fmla="*/ 812800 h 1826608"/>
              <a:gd name="connsiteX0-89" fmla="*/ 0 w 11974285"/>
              <a:gd name="connsiteY0-90" fmla="*/ 812800 h 1826608"/>
              <a:gd name="connsiteX1-91" fmla="*/ 11974285 w 11974285"/>
              <a:gd name="connsiteY1-92" fmla="*/ 696685 h 1826608"/>
              <a:gd name="connsiteX2-93" fmla="*/ 11959771 w 11974285"/>
              <a:gd name="connsiteY2-94" fmla="*/ 0 h 1826608"/>
              <a:gd name="connsiteX3-95" fmla="*/ 0 w 11974285"/>
              <a:gd name="connsiteY3-96" fmla="*/ 812800 h 1826608"/>
              <a:gd name="connsiteX0-97" fmla="*/ 0 w 11974286"/>
              <a:gd name="connsiteY0-98" fmla="*/ 827314 h 1841122"/>
              <a:gd name="connsiteX1-99" fmla="*/ 11974285 w 11974286"/>
              <a:gd name="connsiteY1-100" fmla="*/ 711199 h 1841122"/>
              <a:gd name="connsiteX2-101" fmla="*/ 11974286 w 11974286"/>
              <a:gd name="connsiteY2-102" fmla="*/ 0 h 1841122"/>
              <a:gd name="connsiteX3-103" fmla="*/ 0 w 11974286"/>
              <a:gd name="connsiteY3-104" fmla="*/ 827314 h 1841122"/>
              <a:gd name="connsiteX0-105" fmla="*/ 0 w 11988342"/>
              <a:gd name="connsiteY0-106" fmla="*/ 827314 h 1841122"/>
              <a:gd name="connsiteX1-107" fmla="*/ 11974285 w 11988342"/>
              <a:gd name="connsiteY1-108" fmla="*/ 711199 h 1841122"/>
              <a:gd name="connsiteX2-109" fmla="*/ 11988342 w 11988342"/>
              <a:gd name="connsiteY2-110" fmla="*/ 0 h 1841122"/>
              <a:gd name="connsiteX3-111" fmla="*/ 0 w 11988342"/>
              <a:gd name="connsiteY3-112" fmla="*/ 827314 h 1841122"/>
              <a:gd name="connsiteX0-113" fmla="*/ 0 w 12002398"/>
              <a:gd name="connsiteY0-114" fmla="*/ 827314 h 1841122"/>
              <a:gd name="connsiteX1-115" fmla="*/ 12002398 w 12002398"/>
              <a:gd name="connsiteY1-116" fmla="*/ 711199 h 1841122"/>
              <a:gd name="connsiteX2-117" fmla="*/ 11988342 w 12002398"/>
              <a:gd name="connsiteY2-118" fmla="*/ 0 h 1841122"/>
              <a:gd name="connsiteX3-119" fmla="*/ 0 w 12002398"/>
              <a:gd name="connsiteY3-120" fmla="*/ 827314 h 18411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02398" h="1841122">
                <a:moveTo>
                  <a:pt x="0" y="827314"/>
                </a:moveTo>
                <a:cubicBezTo>
                  <a:pt x="2554513" y="1644952"/>
                  <a:pt x="7619084" y="2680304"/>
                  <a:pt x="12002398" y="711199"/>
                </a:cubicBezTo>
                <a:cubicBezTo>
                  <a:pt x="12002398" y="474133"/>
                  <a:pt x="11988342" y="237066"/>
                  <a:pt x="11988342" y="0"/>
                </a:cubicBezTo>
                <a:cubicBezTo>
                  <a:pt x="9453182" y="1635276"/>
                  <a:pt x="4392990" y="2181979"/>
                  <a:pt x="0" y="827314"/>
                </a:cubicBezTo>
                <a:close/>
              </a:path>
            </a:pathLst>
          </a:custGeom>
          <a:solidFill>
            <a:srgbClr val="FF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任意多边形: 形状 20"/>
          <p:cNvSpPr/>
          <p:nvPr/>
        </p:nvSpPr>
        <p:spPr>
          <a:xfrm>
            <a:off x="-130630" y="1225889"/>
            <a:ext cx="9307288" cy="1868375"/>
          </a:xfrm>
          <a:custGeom>
            <a:avLst/>
            <a:gdLst>
              <a:gd name="connsiteX0" fmla="*/ 0 w 11974286"/>
              <a:gd name="connsiteY0" fmla="*/ 1654629 h 1654629"/>
              <a:gd name="connsiteX1" fmla="*/ 11974286 w 11974286"/>
              <a:gd name="connsiteY1" fmla="*/ 870857 h 1654629"/>
              <a:gd name="connsiteX2" fmla="*/ 11945257 w 11974286"/>
              <a:gd name="connsiteY2" fmla="*/ 0 h 1654629"/>
              <a:gd name="connsiteX3" fmla="*/ 0 w 11974286"/>
              <a:gd name="connsiteY3" fmla="*/ 1654629 h 1654629"/>
              <a:gd name="connsiteX0-1" fmla="*/ 0 w 11974286"/>
              <a:gd name="connsiteY0-2" fmla="*/ 1654629 h 2093574"/>
              <a:gd name="connsiteX1-3" fmla="*/ 11974286 w 11974286"/>
              <a:gd name="connsiteY1-4" fmla="*/ 870857 h 2093574"/>
              <a:gd name="connsiteX2-5" fmla="*/ 11945257 w 11974286"/>
              <a:gd name="connsiteY2-6" fmla="*/ 0 h 2093574"/>
              <a:gd name="connsiteX3-7" fmla="*/ 0 w 11974286"/>
              <a:gd name="connsiteY3-8" fmla="*/ 1654629 h 2093574"/>
              <a:gd name="connsiteX0-9" fmla="*/ 0 w 11974286"/>
              <a:gd name="connsiteY0-10" fmla="*/ 1654629 h 2476652"/>
              <a:gd name="connsiteX1-11" fmla="*/ 11974286 w 11974286"/>
              <a:gd name="connsiteY1-12" fmla="*/ 870857 h 2476652"/>
              <a:gd name="connsiteX2-13" fmla="*/ 11945257 w 11974286"/>
              <a:gd name="connsiteY2-14" fmla="*/ 0 h 2476652"/>
              <a:gd name="connsiteX3-15" fmla="*/ 0 w 11974286"/>
              <a:gd name="connsiteY3-16" fmla="*/ 1654629 h 2476652"/>
              <a:gd name="connsiteX0-17" fmla="*/ 0 w 11974286"/>
              <a:gd name="connsiteY0-18" fmla="*/ 1654629 h 2476652"/>
              <a:gd name="connsiteX1-19" fmla="*/ 11974286 w 11974286"/>
              <a:gd name="connsiteY1-20" fmla="*/ 870857 h 2476652"/>
              <a:gd name="connsiteX2-21" fmla="*/ 11945257 w 11974286"/>
              <a:gd name="connsiteY2-22" fmla="*/ 0 h 2476652"/>
              <a:gd name="connsiteX3-23" fmla="*/ 0 w 11974286"/>
              <a:gd name="connsiteY3-24" fmla="*/ 1654629 h 2476652"/>
              <a:gd name="connsiteX0-25" fmla="*/ 0 w 11974286"/>
              <a:gd name="connsiteY0-26" fmla="*/ 1654629 h 2476652"/>
              <a:gd name="connsiteX1-27" fmla="*/ 11974286 w 11974286"/>
              <a:gd name="connsiteY1-28" fmla="*/ 870857 h 2476652"/>
              <a:gd name="connsiteX2-29" fmla="*/ 11945257 w 11974286"/>
              <a:gd name="connsiteY2-30" fmla="*/ 0 h 2476652"/>
              <a:gd name="connsiteX3-31" fmla="*/ 0 w 11974286"/>
              <a:gd name="connsiteY3-32" fmla="*/ 1654629 h 2476652"/>
              <a:gd name="connsiteX0-33" fmla="*/ 0 w 11974286"/>
              <a:gd name="connsiteY0-34" fmla="*/ 1654629 h 2476652"/>
              <a:gd name="connsiteX1-35" fmla="*/ 11974286 w 11974286"/>
              <a:gd name="connsiteY1-36" fmla="*/ 870857 h 2476652"/>
              <a:gd name="connsiteX2-37" fmla="*/ 11945257 w 11974286"/>
              <a:gd name="connsiteY2-38" fmla="*/ 0 h 2476652"/>
              <a:gd name="connsiteX3-39" fmla="*/ 0 w 11974286"/>
              <a:gd name="connsiteY3-40" fmla="*/ 1654629 h 2476652"/>
              <a:gd name="connsiteX0-41" fmla="*/ 0 w 11974286"/>
              <a:gd name="connsiteY0-42" fmla="*/ 1654629 h 2476652"/>
              <a:gd name="connsiteX1-43" fmla="*/ 11974286 w 11974286"/>
              <a:gd name="connsiteY1-44" fmla="*/ 870857 h 2476652"/>
              <a:gd name="connsiteX2-45" fmla="*/ 11945257 w 11974286"/>
              <a:gd name="connsiteY2-46" fmla="*/ 0 h 2476652"/>
              <a:gd name="connsiteX3-47" fmla="*/ 0 w 11974286"/>
              <a:gd name="connsiteY3-48" fmla="*/ 1654629 h 2476652"/>
              <a:gd name="connsiteX0-49" fmla="*/ 0 w 11974286"/>
              <a:gd name="connsiteY0-50" fmla="*/ 1654629 h 2476652"/>
              <a:gd name="connsiteX1-51" fmla="*/ 11974286 w 11974286"/>
              <a:gd name="connsiteY1-52" fmla="*/ 870857 h 2476652"/>
              <a:gd name="connsiteX2-53" fmla="*/ 11945257 w 11974286"/>
              <a:gd name="connsiteY2-54" fmla="*/ 0 h 2476652"/>
              <a:gd name="connsiteX3-55" fmla="*/ 0 w 11974286"/>
              <a:gd name="connsiteY3-56" fmla="*/ 1654629 h 2476652"/>
              <a:gd name="connsiteX0-57" fmla="*/ 0 w 11974286"/>
              <a:gd name="connsiteY0-58" fmla="*/ 1654629 h 2476652"/>
              <a:gd name="connsiteX1-59" fmla="*/ 11974286 w 11974286"/>
              <a:gd name="connsiteY1-60" fmla="*/ 870857 h 2476652"/>
              <a:gd name="connsiteX2-61" fmla="*/ 11945257 w 11974286"/>
              <a:gd name="connsiteY2-62" fmla="*/ 0 h 2476652"/>
              <a:gd name="connsiteX3-63" fmla="*/ 0 w 11974286"/>
              <a:gd name="connsiteY3-64" fmla="*/ 1654629 h 2476652"/>
              <a:gd name="connsiteX0-65" fmla="*/ 0 w 11974286"/>
              <a:gd name="connsiteY0-66" fmla="*/ 1654629 h 2476652"/>
              <a:gd name="connsiteX1-67" fmla="*/ 11974286 w 11974286"/>
              <a:gd name="connsiteY1-68" fmla="*/ 870857 h 2476652"/>
              <a:gd name="connsiteX2-69" fmla="*/ 11945257 w 11974286"/>
              <a:gd name="connsiteY2-70" fmla="*/ 0 h 2476652"/>
              <a:gd name="connsiteX3-71" fmla="*/ 0 w 11974286"/>
              <a:gd name="connsiteY3-72" fmla="*/ 1654629 h 2476652"/>
              <a:gd name="connsiteX0-73" fmla="*/ 0 w 11974286"/>
              <a:gd name="connsiteY0-74" fmla="*/ 1654629 h 2476652"/>
              <a:gd name="connsiteX1-75" fmla="*/ 11974286 w 11974286"/>
              <a:gd name="connsiteY1-76" fmla="*/ 870857 h 2476652"/>
              <a:gd name="connsiteX2-77" fmla="*/ 11945257 w 11974286"/>
              <a:gd name="connsiteY2-78" fmla="*/ 0 h 2476652"/>
              <a:gd name="connsiteX3-79" fmla="*/ 0 w 11974286"/>
              <a:gd name="connsiteY3-80" fmla="*/ 1654629 h 2476652"/>
              <a:gd name="connsiteX0-81" fmla="*/ 0 w 11974286"/>
              <a:gd name="connsiteY0-82" fmla="*/ 1654629 h 2476652"/>
              <a:gd name="connsiteX1-83" fmla="*/ 11974286 w 11974286"/>
              <a:gd name="connsiteY1-84" fmla="*/ 870857 h 2476652"/>
              <a:gd name="connsiteX2-85" fmla="*/ 11959772 w 11974286"/>
              <a:gd name="connsiteY2-86" fmla="*/ 0 h 2476652"/>
              <a:gd name="connsiteX3-87" fmla="*/ 0 w 11974286"/>
              <a:gd name="connsiteY3-88" fmla="*/ 1654629 h 2476652"/>
              <a:gd name="connsiteX0-89" fmla="*/ 0 w 11988801"/>
              <a:gd name="connsiteY0-90" fmla="*/ 1654629 h 2476652"/>
              <a:gd name="connsiteX1-91" fmla="*/ 11974286 w 11988801"/>
              <a:gd name="connsiteY1-92" fmla="*/ 870857 h 2476652"/>
              <a:gd name="connsiteX2-93" fmla="*/ 11988801 w 11988801"/>
              <a:gd name="connsiteY2-94" fmla="*/ 0 h 2476652"/>
              <a:gd name="connsiteX3-95" fmla="*/ 0 w 11988801"/>
              <a:gd name="connsiteY3-96" fmla="*/ 1654629 h 2476652"/>
              <a:gd name="connsiteX0-97" fmla="*/ 0 w 12003314"/>
              <a:gd name="connsiteY0-98" fmla="*/ 1654629 h 2476652"/>
              <a:gd name="connsiteX1-99" fmla="*/ 12003314 w 12003314"/>
              <a:gd name="connsiteY1-100" fmla="*/ 870857 h 2476652"/>
              <a:gd name="connsiteX2-101" fmla="*/ 11988801 w 12003314"/>
              <a:gd name="connsiteY2-102" fmla="*/ 0 h 2476652"/>
              <a:gd name="connsiteX3-103" fmla="*/ 0 w 12003314"/>
              <a:gd name="connsiteY3-104" fmla="*/ 1654629 h 2476652"/>
              <a:gd name="connsiteX0-105" fmla="*/ 0 w 12017830"/>
              <a:gd name="connsiteY0-106" fmla="*/ 1669144 h 2491167"/>
              <a:gd name="connsiteX1-107" fmla="*/ 12003314 w 12017830"/>
              <a:gd name="connsiteY1-108" fmla="*/ 885372 h 2491167"/>
              <a:gd name="connsiteX2-109" fmla="*/ 12017830 w 12017830"/>
              <a:gd name="connsiteY2-110" fmla="*/ 0 h 2491167"/>
              <a:gd name="connsiteX3-111" fmla="*/ 0 w 12017830"/>
              <a:gd name="connsiteY3-112" fmla="*/ 1669144 h 24911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17830" h="2491167">
                <a:moveTo>
                  <a:pt x="0" y="1669144"/>
                </a:moveTo>
                <a:cubicBezTo>
                  <a:pt x="3193144" y="2540001"/>
                  <a:pt x="7924800" y="3251200"/>
                  <a:pt x="12003314" y="885372"/>
                </a:cubicBezTo>
                <a:lnTo>
                  <a:pt x="12017830" y="0"/>
                </a:lnTo>
                <a:cubicBezTo>
                  <a:pt x="11171165" y="696687"/>
                  <a:pt x="6434664" y="3381829"/>
                  <a:pt x="0" y="1669144"/>
                </a:cubicBezTo>
                <a:close/>
              </a:path>
            </a:pathLst>
          </a:custGeom>
          <a:solidFill>
            <a:srgbClr val="F8D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线条"/>
          <p:cNvSpPr/>
          <p:nvPr/>
        </p:nvSpPr>
        <p:spPr>
          <a:xfrm>
            <a:off x="5073128" y="3521901"/>
            <a:ext cx="1184" cy="895694"/>
          </a:xfrm>
          <a:prstGeom prst="line">
            <a:avLst/>
          </a:prstGeom>
          <a:ln w="57150">
            <a:solidFill>
              <a:srgbClr val="C00000">
                <a:alpha val="80000"/>
              </a:srgbClr>
            </a:solidFill>
            <a:prstDash val="solid"/>
            <a:miter lim="400000"/>
          </a:ln>
        </p:spPr>
        <p:txBody>
          <a:bodyPr lIns="34288" tIns="34288" rIns="34288" bIns="34288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rgbClr val="FFFFFF"/>
                </a:solidFill>
              </a:defRPr>
            </a:pPr>
            <a:endParaRPr sz="1350" b="1" dirty="0">
              <a:solidFill>
                <a:srgbClr val="004EA2"/>
              </a:solidFill>
            </a:endParaRPr>
          </a:p>
        </p:txBody>
      </p:sp>
      <p:sp>
        <p:nvSpPr>
          <p:cNvPr id="23" name="线条"/>
          <p:cNvSpPr/>
          <p:nvPr/>
        </p:nvSpPr>
        <p:spPr>
          <a:xfrm flipV="1">
            <a:off x="292743" y="4268880"/>
            <a:ext cx="4416968" cy="0"/>
          </a:xfrm>
          <a:prstGeom prst="line">
            <a:avLst/>
          </a:prstGeom>
          <a:ln w="57150">
            <a:solidFill>
              <a:srgbClr val="C00000">
                <a:alpha val="80000"/>
              </a:srgbClr>
            </a:solidFill>
            <a:prstDash val="solid"/>
            <a:miter lim="400000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34288" tIns="34288" rIns="34288" bIns="34288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rgbClr val="FFFFFF"/>
                </a:solidFill>
              </a:defRPr>
            </a:pPr>
            <a:endParaRPr sz="1350" b="1" dirty="0">
              <a:solidFill>
                <a:srgbClr val="004EA2"/>
              </a:solidFill>
            </a:endParaRPr>
          </a:p>
        </p:txBody>
      </p:sp>
      <p:sp>
        <p:nvSpPr>
          <p:cNvPr id="25" name="线条"/>
          <p:cNvSpPr/>
          <p:nvPr/>
        </p:nvSpPr>
        <p:spPr>
          <a:xfrm flipV="1">
            <a:off x="2761103" y="4490594"/>
            <a:ext cx="1948608" cy="0"/>
          </a:xfrm>
          <a:prstGeom prst="line">
            <a:avLst/>
          </a:prstGeom>
          <a:ln w="57150">
            <a:solidFill>
              <a:srgbClr val="C00000">
                <a:alpha val="80000"/>
              </a:srgbClr>
            </a:solidFill>
            <a:prstDash val="solid"/>
            <a:miter lim="400000"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lIns="34288" tIns="34288" rIns="34288" bIns="34288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rgbClr val="FFFFFF"/>
                </a:solidFill>
              </a:defRPr>
            </a:pPr>
            <a:endParaRPr sz="1350" b="1" dirty="0">
              <a:solidFill>
                <a:srgbClr val="004EA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9" grpId="0"/>
      <p:bldP spid="22" grpId="0" bldLvl="0" animBg="1"/>
      <p:bldP spid="23" grpId="0" bldLvl="0" animBg="1"/>
      <p:bldP spid="2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1258452" y="1310957"/>
            <a:ext cx="741221" cy="741221"/>
            <a:chOff x="973554" y="1904522"/>
            <a:chExt cx="837665" cy="837665"/>
          </a:xfrm>
        </p:grpSpPr>
        <p:sp>
          <p:nvSpPr>
            <p:cNvPr id="21" name="椭圆 20"/>
            <p:cNvSpPr/>
            <p:nvPr/>
          </p:nvSpPr>
          <p:spPr>
            <a:xfrm>
              <a:off x="973554" y="1904522"/>
              <a:ext cx="837665" cy="83766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22" name="文本框 5"/>
            <p:cNvSpPr txBox="1">
              <a:spLocks noChangeArrowheads="1"/>
            </p:cNvSpPr>
            <p:nvPr/>
          </p:nvSpPr>
          <p:spPr bwMode="auto">
            <a:xfrm>
              <a:off x="1159417" y="2092522"/>
              <a:ext cx="465937" cy="52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</a:p>
          </p:txBody>
        </p:sp>
      </p:grpSp>
      <p:sp>
        <p:nvSpPr>
          <p:cNvPr id="23" name="文本框 6"/>
          <p:cNvSpPr txBox="1">
            <a:spLocks noChangeArrowheads="1"/>
          </p:cNvSpPr>
          <p:nvPr/>
        </p:nvSpPr>
        <p:spPr bwMode="auto">
          <a:xfrm>
            <a:off x="2217478" y="1491587"/>
            <a:ext cx="18261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选题的背景与意义</a:t>
            </a:r>
          </a:p>
        </p:txBody>
      </p:sp>
      <p:sp>
        <p:nvSpPr>
          <p:cNvPr id="24" name="矩形 23"/>
          <p:cNvSpPr/>
          <p:nvPr/>
        </p:nvSpPr>
        <p:spPr>
          <a:xfrm>
            <a:off x="2077596" y="1829923"/>
            <a:ext cx="261802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9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Background and significance of the selected topic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258452" y="2495180"/>
            <a:ext cx="741221" cy="741221"/>
            <a:chOff x="4713657" y="1932023"/>
            <a:chExt cx="837665" cy="837665"/>
          </a:xfrm>
        </p:grpSpPr>
        <p:sp>
          <p:nvSpPr>
            <p:cNvPr id="26" name="椭圆 25"/>
            <p:cNvSpPr/>
            <p:nvPr/>
          </p:nvSpPr>
          <p:spPr>
            <a:xfrm>
              <a:off x="4713657" y="1932023"/>
              <a:ext cx="837665" cy="83766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27" name="文本框 5"/>
            <p:cNvSpPr txBox="1">
              <a:spLocks noChangeArrowheads="1"/>
            </p:cNvSpPr>
            <p:nvPr/>
          </p:nvSpPr>
          <p:spPr bwMode="auto">
            <a:xfrm>
              <a:off x="4834675" y="2120023"/>
              <a:ext cx="581880" cy="52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02</a:t>
              </a:r>
            </a:p>
          </p:txBody>
        </p:sp>
      </p:grpSp>
      <p:sp>
        <p:nvSpPr>
          <p:cNvPr id="30" name="文本框 12"/>
          <p:cNvSpPr txBox="1">
            <a:spLocks noChangeArrowheads="1"/>
          </p:cNvSpPr>
          <p:nvPr/>
        </p:nvSpPr>
        <p:spPr bwMode="auto">
          <a:xfrm>
            <a:off x="2272723" y="2696426"/>
            <a:ext cx="1620957" cy="33855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研究方法及过程</a:t>
            </a:r>
          </a:p>
        </p:txBody>
      </p:sp>
      <p:sp>
        <p:nvSpPr>
          <p:cNvPr id="31" name="矩形 30"/>
          <p:cNvSpPr/>
          <p:nvPr/>
        </p:nvSpPr>
        <p:spPr>
          <a:xfrm>
            <a:off x="2217478" y="3034577"/>
            <a:ext cx="18614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9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Research methods and processes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5012572" y="1325458"/>
            <a:ext cx="741221" cy="741221"/>
            <a:chOff x="973554" y="1904522"/>
            <a:chExt cx="837665" cy="837665"/>
          </a:xfrm>
        </p:grpSpPr>
        <p:sp>
          <p:nvSpPr>
            <p:cNvPr id="35" name="椭圆 34"/>
            <p:cNvSpPr/>
            <p:nvPr/>
          </p:nvSpPr>
          <p:spPr>
            <a:xfrm>
              <a:off x="973554" y="1904522"/>
              <a:ext cx="837665" cy="83766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6" name="文本框 5"/>
            <p:cNvSpPr txBox="1">
              <a:spLocks noChangeArrowheads="1"/>
            </p:cNvSpPr>
            <p:nvPr/>
          </p:nvSpPr>
          <p:spPr bwMode="auto">
            <a:xfrm>
              <a:off x="1101447" y="2092522"/>
              <a:ext cx="581879" cy="52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03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011937" y="2524922"/>
            <a:ext cx="741221" cy="741221"/>
            <a:chOff x="4713657" y="1932023"/>
            <a:chExt cx="837665" cy="837665"/>
          </a:xfrm>
        </p:grpSpPr>
        <p:sp>
          <p:nvSpPr>
            <p:cNvPr id="38" name="椭圆 37"/>
            <p:cNvSpPr/>
            <p:nvPr/>
          </p:nvSpPr>
          <p:spPr>
            <a:xfrm>
              <a:off x="4713657" y="1932023"/>
              <a:ext cx="837665" cy="83766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35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cs typeface="+mn-ea"/>
                <a:sym typeface="+mn-lt"/>
              </a:endParaRPr>
            </a:p>
          </p:txBody>
        </p:sp>
        <p:sp>
          <p:nvSpPr>
            <p:cNvPr id="39" name="文本框 5"/>
            <p:cNvSpPr txBox="1">
              <a:spLocks noChangeArrowheads="1"/>
            </p:cNvSpPr>
            <p:nvPr/>
          </p:nvSpPr>
          <p:spPr bwMode="auto">
            <a:xfrm>
              <a:off x="4834675" y="2120023"/>
              <a:ext cx="581880" cy="52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04</a:t>
              </a:r>
            </a:p>
          </p:txBody>
        </p:sp>
      </p:grpSp>
      <p:sp>
        <p:nvSpPr>
          <p:cNvPr id="40" name="文本框 14"/>
          <p:cNvSpPr txBox="1">
            <a:spLocks noChangeArrowheads="1"/>
          </p:cNvSpPr>
          <p:nvPr/>
        </p:nvSpPr>
        <p:spPr bwMode="auto">
          <a:xfrm>
            <a:off x="5923338" y="1500944"/>
            <a:ext cx="2031325" cy="33855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研究成果展示及应用</a:t>
            </a:r>
          </a:p>
        </p:txBody>
      </p:sp>
      <p:sp>
        <p:nvSpPr>
          <p:cNvPr id="41" name="矩形 40"/>
          <p:cNvSpPr/>
          <p:nvPr/>
        </p:nvSpPr>
        <p:spPr>
          <a:xfrm>
            <a:off x="5923338" y="1839649"/>
            <a:ext cx="26180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9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Demonstration and application of research results</a:t>
            </a:r>
          </a:p>
        </p:txBody>
      </p:sp>
      <p:sp>
        <p:nvSpPr>
          <p:cNvPr id="42" name="文本框 14"/>
          <p:cNvSpPr txBox="1">
            <a:spLocks noChangeArrowheads="1"/>
          </p:cNvSpPr>
          <p:nvPr/>
        </p:nvSpPr>
        <p:spPr bwMode="auto">
          <a:xfrm>
            <a:off x="5923338" y="2661325"/>
            <a:ext cx="1005403" cy="33855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论文总结</a:t>
            </a:r>
          </a:p>
        </p:txBody>
      </p:sp>
      <p:sp>
        <p:nvSpPr>
          <p:cNvPr id="43" name="矩形 42"/>
          <p:cNvSpPr/>
          <p:nvPr/>
        </p:nvSpPr>
        <p:spPr>
          <a:xfrm>
            <a:off x="5965248" y="3000000"/>
            <a:ext cx="9685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90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  <a:sym typeface="+mn-lt"/>
              </a:rPr>
              <a:t>Paper Summary</a:t>
            </a: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4043942" y="595698"/>
            <a:ext cx="1124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目 录</a:t>
            </a:r>
          </a:p>
        </p:txBody>
      </p:sp>
      <p:sp>
        <p:nvSpPr>
          <p:cNvPr id="16" name="文本框 5"/>
          <p:cNvSpPr txBox="1">
            <a:spLocks noChangeArrowheads="1"/>
          </p:cNvSpPr>
          <p:nvPr/>
        </p:nvSpPr>
        <p:spPr bwMode="auto">
          <a:xfrm>
            <a:off x="3394075" y="3947795"/>
            <a:ext cx="235521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4386439" y="1180157"/>
            <a:ext cx="439032" cy="0"/>
          </a:xfrm>
          <a:prstGeom prst="line">
            <a:avLst/>
          </a:prstGeom>
          <a:ln w="31750">
            <a:solidFill>
              <a:srgbClr val="B304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CADD3E11-355B-428C-9336-16FD5D22E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48" y="-163603"/>
            <a:ext cx="3266452" cy="1268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5"/>
          <p:cNvSpPr txBox="1">
            <a:spLocks noChangeArrowheads="1"/>
          </p:cNvSpPr>
          <p:nvPr/>
        </p:nvSpPr>
        <p:spPr bwMode="auto">
          <a:xfrm>
            <a:off x="3242466" y="2295540"/>
            <a:ext cx="2659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选题的背景与意义</a:t>
            </a:r>
          </a:p>
        </p:txBody>
      </p:sp>
      <p:sp>
        <p:nvSpPr>
          <p:cNvPr id="15" name="文本框 6"/>
          <p:cNvSpPr txBox="1">
            <a:spLocks noChangeArrowheads="1"/>
          </p:cNvSpPr>
          <p:nvPr/>
        </p:nvSpPr>
        <p:spPr bwMode="auto">
          <a:xfrm>
            <a:off x="3164047" y="2848919"/>
            <a:ext cx="28889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Background and significance of the selected topic</a:t>
            </a:r>
          </a:p>
        </p:txBody>
      </p:sp>
      <p:sp>
        <p:nvSpPr>
          <p:cNvPr id="16" name="AutoShape 59"/>
          <p:cNvSpPr/>
          <p:nvPr/>
        </p:nvSpPr>
        <p:spPr bwMode="auto">
          <a:xfrm>
            <a:off x="4094398" y="1390830"/>
            <a:ext cx="732952" cy="729725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rgbClr val="B30419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4296861" y="2814629"/>
            <a:ext cx="439032" cy="0"/>
          </a:xfrm>
          <a:prstGeom prst="line">
            <a:avLst/>
          </a:prstGeom>
          <a:ln w="28575">
            <a:solidFill>
              <a:srgbClr val="B304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A948BFF4-27AF-49DE-B382-13EB568E4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48" y="-163603"/>
            <a:ext cx="3266452" cy="1268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59801" y="1152525"/>
            <a:ext cx="3904615" cy="3751580"/>
          </a:xfrm>
          <a:prstGeom prst="rect">
            <a:avLst/>
          </a:prstGeom>
          <a:solidFill>
            <a:srgbClr val="F7B36D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5"/>
          <p:cNvSpPr txBox="1">
            <a:spLocks noChangeArrowheads="1"/>
          </p:cNvSpPr>
          <p:nvPr/>
        </p:nvSpPr>
        <p:spPr bwMode="auto">
          <a:xfrm>
            <a:off x="3658930" y="386551"/>
            <a:ext cx="18261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选题的背景与意义</a:t>
            </a:r>
          </a:p>
        </p:txBody>
      </p:sp>
      <p:sp>
        <p:nvSpPr>
          <p:cNvPr id="35" name="文本框 6"/>
          <p:cNvSpPr txBox="1">
            <a:spLocks noChangeArrowheads="1"/>
          </p:cNvSpPr>
          <p:nvPr/>
        </p:nvSpPr>
        <p:spPr bwMode="auto">
          <a:xfrm>
            <a:off x="3077103" y="696980"/>
            <a:ext cx="302037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Background and significance of the selected topic</a:t>
            </a:r>
          </a:p>
        </p:txBody>
      </p:sp>
      <p:cxnSp>
        <p:nvCxnSpPr>
          <p:cNvPr id="57" name="直接连接符 56"/>
          <p:cNvCxnSpPr/>
          <p:nvPr/>
        </p:nvCxnSpPr>
        <p:spPr>
          <a:xfrm>
            <a:off x="4434739" y="722290"/>
            <a:ext cx="275417" cy="0"/>
          </a:xfrm>
          <a:prstGeom prst="line">
            <a:avLst/>
          </a:prstGeom>
          <a:ln w="25400">
            <a:solidFill>
              <a:srgbClr val="B304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11dd5be08747abdd5ed79a831d245b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248" y="1152525"/>
            <a:ext cx="2660650" cy="39909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04010" y="1332865"/>
            <a:ext cx="35255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微软雅黑 Light" panose="020B0502040204020203" charset="-122"/>
                <a:ea typeface="微软雅黑 Light" panose="020B0502040204020203" charset="-122"/>
              </a:rPr>
              <a:t>在这里输入文字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BBFE2EC-17A0-40CF-8D1D-1A59EE5379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48" y="-163603"/>
            <a:ext cx="3266452" cy="1268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文本框 5"/>
          <p:cNvSpPr txBox="1">
            <a:spLocks noChangeArrowheads="1"/>
          </p:cNvSpPr>
          <p:nvPr/>
        </p:nvSpPr>
        <p:spPr bwMode="auto">
          <a:xfrm>
            <a:off x="3761522" y="386551"/>
            <a:ext cx="16209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研究方法及过程</a:t>
            </a:r>
          </a:p>
        </p:txBody>
      </p:sp>
      <p:sp>
        <p:nvSpPr>
          <p:cNvPr id="61" name="文本框 6"/>
          <p:cNvSpPr txBox="1">
            <a:spLocks noChangeArrowheads="1"/>
          </p:cNvSpPr>
          <p:nvPr/>
        </p:nvSpPr>
        <p:spPr bwMode="auto">
          <a:xfrm>
            <a:off x="3517128" y="696980"/>
            <a:ext cx="214033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Research methods and processes</a:t>
            </a:r>
          </a:p>
        </p:txBody>
      </p:sp>
      <p:sp>
        <p:nvSpPr>
          <p:cNvPr id="129" name="文本框 5"/>
          <p:cNvSpPr txBox="1">
            <a:spLocks noChangeArrowheads="1"/>
          </p:cNvSpPr>
          <p:nvPr/>
        </p:nvSpPr>
        <p:spPr bwMode="auto">
          <a:xfrm>
            <a:off x="6058708" y="1307838"/>
            <a:ext cx="57658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方法</a:t>
            </a:r>
            <a:r>
              <a:rPr lang="en-US" altLang="zh-CN" sz="140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</a:p>
        </p:txBody>
      </p:sp>
      <p:grpSp>
        <p:nvGrpSpPr>
          <p:cNvPr id="131" name="组合 130"/>
          <p:cNvGrpSpPr/>
          <p:nvPr/>
        </p:nvGrpSpPr>
        <p:grpSpPr>
          <a:xfrm>
            <a:off x="4927898" y="1308317"/>
            <a:ext cx="729916" cy="729916"/>
            <a:chOff x="465221" y="1630530"/>
            <a:chExt cx="729916" cy="729916"/>
          </a:xfrm>
        </p:grpSpPr>
        <p:sp>
          <p:nvSpPr>
            <p:cNvPr id="132" name="椭圆 131"/>
            <p:cNvSpPr/>
            <p:nvPr/>
          </p:nvSpPr>
          <p:spPr>
            <a:xfrm>
              <a:off x="465221" y="1630530"/>
              <a:ext cx="729916" cy="7299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33" name="组合 132"/>
            <p:cNvGrpSpPr/>
            <p:nvPr/>
          </p:nvGrpSpPr>
          <p:grpSpPr>
            <a:xfrm>
              <a:off x="650596" y="1815906"/>
              <a:ext cx="359166" cy="359165"/>
              <a:chOff x="2473104" y="2145028"/>
              <a:chExt cx="359165" cy="359165"/>
            </a:xfrm>
            <a:solidFill>
              <a:schemeClr val="bg1"/>
            </a:solidFill>
          </p:grpSpPr>
          <p:sp>
            <p:nvSpPr>
              <p:cNvPr id="134" name="AutoShape 126"/>
              <p:cNvSpPr/>
              <p:nvPr/>
            </p:nvSpPr>
            <p:spPr bwMode="auto">
              <a:xfrm>
                <a:off x="2473104" y="2145028"/>
                <a:ext cx="359165" cy="35916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5" name="AutoShape 127"/>
              <p:cNvSpPr/>
              <p:nvPr/>
            </p:nvSpPr>
            <p:spPr bwMode="auto">
              <a:xfrm>
                <a:off x="2618611" y="2200897"/>
                <a:ext cx="84727" cy="841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36" name="组合 135"/>
          <p:cNvGrpSpPr/>
          <p:nvPr/>
        </p:nvGrpSpPr>
        <p:grpSpPr>
          <a:xfrm>
            <a:off x="4927809" y="2686289"/>
            <a:ext cx="729916" cy="729916"/>
            <a:chOff x="8093243" y="1630530"/>
            <a:chExt cx="729916" cy="729916"/>
          </a:xfrm>
        </p:grpSpPr>
        <p:sp>
          <p:nvSpPr>
            <p:cNvPr id="137" name="椭圆 136"/>
            <p:cNvSpPr/>
            <p:nvPr/>
          </p:nvSpPr>
          <p:spPr>
            <a:xfrm>
              <a:off x="8093243" y="1630530"/>
              <a:ext cx="729916" cy="72991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39700" dist="1016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38" name="组合 162"/>
            <p:cNvGrpSpPr/>
            <p:nvPr/>
          </p:nvGrpSpPr>
          <p:grpSpPr bwMode="auto">
            <a:xfrm>
              <a:off x="8268494" y="1816101"/>
              <a:ext cx="360362" cy="358775"/>
              <a:chOff x="4675188" y="1422400"/>
              <a:chExt cx="360362" cy="358775"/>
            </a:xfrm>
            <a:solidFill>
              <a:schemeClr val="bg1"/>
            </a:solidFill>
          </p:grpSpPr>
          <p:sp>
            <p:nvSpPr>
              <p:cNvPr id="139" name="AutoShape 84"/>
              <p:cNvSpPr/>
              <p:nvPr/>
            </p:nvSpPr>
            <p:spPr bwMode="auto">
              <a:xfrm>
                <a:off x="4675188" y="1422400"/>
                <a:ext cx="360362" cy="358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8900"/>
                    </a:moveTo>
                    <a:cubicBezTo>
                      <a:pt x="20249" y="19643"/>
                      <a:pt x="19644" y="20249"/>
                      <a:pt x="18899" y="20249"/>
                    </a:cubicBezTo>
                    <a:lnTo>
                      <a:pt x="2699" y="20249"/>
                    </a:lnTo>
                    <a:cubicBezTo>
                      <a:pt x="1955" y="20249"/>
                      <a:pt x="1349" y="19643"/>
                      <a:pt x="1349" y="18900"/>
                    </a:cubicBezTo>
                    <a:lnTo>
                      <a:pt x="1349" y="5400"/>
                    </a:lnTo>
                    <a:cubicBezTo>
                      <a:pt x="1349" y="5027"/>
                      <a:pt x="1652" y="4725"/>
                      <a:pt x="2024" y="4725"/>
                    </a:cubicBezTo>
                    <a:lnTo>
                      <a:pt x="2699" y="4725"/>
                    </a:lnTo>
                    <a:lnTo>
                      <a:pt x="2699" y="18225"/>
                    </a:lnTo>
                    <a:cubicBezTo>
                      <a:pt x="2699" y="18598"/>
                      <a:pt x="3001" y="18900"/>
                      <a:pt x="3374" y="18900"/>
                    </a:cubicBezTo>
                    <a:cubicBezTo>
                      <a:pt x="3748" y="18900"/>
                      <a:pt x="4049" y="18598"/>
                      <a:pt x="4049" y="18225"/>
                    </a:cubicBezTo>
                    <a:lnTo>
                      <a:pt x="4049" y="2025"/>
                    </a:lnTo>
                    <a:cubicBezTo>
                      <a:pt x="4049" y="1652"/>
                      <a:pt x="4352" y="1350"/>
                      <a:pt x="4724" y="1350"/>
                    </a:cubicBezTo>
                    <a:lnTo>
                      <a:pt x="19575" y="1350"/>
                    </a:lnTo>
                    <a:cubicBezTo>
                      <a:pt x="19947" y="1350"/>
                      <a:pt x="20249" y="1652"/>
                      <a:pt x="20249" y="2025"/>
                    </a:cubicBezTo>
                    <a:cubicBezTo>
                      <a:pt x="20249" y="2025"/>
                      <a:pt x="20249" y="18900"/>
                      <a:pt x="20249" y="18900"/>
                    </a:cubicBezTo>
                    <a:close/>
                    <a:moveTo>
                      <a:pt x="19575" y="0"/>
                    </a:moveTo>
                    <a:lnTo>
                      <a:pt x="4724" y="0"/>
                    </a:lnTo>
                    <a:cubicBezTo>
                      <a:pt x="3606" y="0"/>
                      <a:pt x="2699" y="905"/>
                      <a:pt x="2699" y="2025"/>
                    </a:cubicBezTo>
                    <a:lnTo>
                      <a:pt x="2699" y="3375"/>
                    </a:lnTo>
                    <a:lnTo>
                      <a:pt x="2024" y="3375"/>
                    </a:lnTo>
                    <a:cubicBezTo>
                      <a:pt x="906" y="3375"/>
                      <a:pt x="0" y="4280"/>
                      <a:pt x="0" y="5400"/>
                    </a:cubicBezTo>
                    <a:lnTo>
                      <a:pt x="0" y="18900"/>
                    </a:lnTo>
                    <a:cubicBezTo>
                      <a:pt x="0" y="20391"/>
                      <a:pt x="1208" y="21599"/>
                      <a:pt x="2699" y="21599"/>
                    </a:cubicBezTo>
                    <a:lnTo>
                      <a:pt x="18899" y="21599"/>
                    </a:lnTo>
                    <a:cubicBezTo>
                      <a:pt x="20391" y="21599"/>
                      <a:pt x="21600" y="20391"/>
                      <a:pt x="21600" y="18900"/>
                    </a:cubicBezTo>
                    <a:lnTo>
                      <a:pt x="21600" y="2025"/>
                    </a:lnTo>
                    <a:cubicBezTo>
                      <a:pt x="21600" y="905"/>
                      <a:pt x="20693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0" name="AutoShape 85"/>
              <p:cNvSpPr/>
              <p:nvPr/>
            </p:nvSpPr>
            <p:spPr bwMode="auto">
              <a:xfrm>
                <a:off x="4889500" y="1557338"/>
                <a:ext cx="100013" cy="111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200" y="21599"/>
                    </a:moveTo>
                    <a:lnTo>
                      <a:pt x="20400" y="21599"/>
                    </a:lnTo>
                    <a:cubicBezTo>
                      <a:pt x="21062" y="21599"/>
                      <a:pt x="21600" y="16748"/>
                      <a:pt x="21600" y="10800"/>
                    </a:cubicBezTo>
                    <a:cubicBezTo>
                      <a:pt x="21600" y="4830"/>
                      <a:pt x="21062" y="0"/>
                      <a:pt x="20400" y="0"/>
                    </a:cubicBezTo>
                    <a:lnTo>
                      <a:pt x="1200" y="0"/>
                    </a:lnTo>
                    <a:cubicBezTo>
                      <a:pt x="537" y="0"/>
                      <a:pt x="0" y="4830"/>
                      <a:pt x="0" y="10800"/>
                    </a:cubicBezTo>
                    <a:cubicBezTo>
                      <a:pt x="0" y="16748"/>
                      <a:pt x="537" y="21599"/>
                      <a:pt x="12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1" name="AutoShape 86"/>
              <p:cNvSpPr/>
              <p:nvPr/>
            </p:nvSpPr>
            <p:spPr bwMode="auto">
              <a:xfrm>
                <a:off x="4889500" y="1522413"/>
                <a:ext cx="100013" cy="127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200" y="21599"/>
                    </a:moveTo>
                    <a:lnTo>
                      <a:pt x="20400" y="21599"/>
                    </a:lnTo>
                    <a:cubicBezTo>
                      <a:pt x="21062" y="21599"/>
                      <a:pt x="21600" y="16748"/>
                      <a:pt x="21600" y="10800"/>
                    </a:cubicBezTo>
                    <a:cubicBezTo>
                      <a:pt x="21600" y="4830"/>
                      <a:pt x="21062" y="0"/>
                      <a:pt x="20400" y="0"/>
                    </a:cubicBezTo>
                    <a:lnTo>
                      <a:pt x="1200" y="0"/>
                    </a:lnTo>
                    <a:cubicBezTo>
                      <a:pt x="537" y="0"/>
                      <a:pt x="0" y="4830"/>
                      <a:pt x="0" y="10800"/>
                    </a:cubicBezTo>
                    <a:cubicBezTo>
                      <a:pt x="0" y="16748"/>
                      <a:pt x="537" y="21599"/>
                      <a:pt x="12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2" name="AutoShape 87"/>
              <p:cNvSpPr/>
              <p:nvPr/>
            </p:nvSpPr>
            <p:spPr bwMode="auto">
              <a:xfrm>
                <a:off x="4889500" y="1489075"/>
                <a:ext cx="100013" cy="127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200" y="21599"/>
                    </a:moveTo>
                    <a:lnTo>
                      <a:pt x="20400" y="21599"/>
                    </a:lnTo>
                    <a:cubicBezTo>
                      <a:pt x="21062" y="21599"/>
                      <a:pt x="21600" y="16748"/>
                      <a:pt x="21600" y="10800"/>
                    </a:cubicBezTo>
                    <a:cubicBezTo>
                      <a:pt x="21600" y="4830"/>
                      <a:pt x="21062" y="0"/>
                      <a:pt x="20400" y="0"/>
                    </a:cubicBezTo>
                    <a:lnTo>
                      <a:pt x="1200" y="0"/>
                    </a:lnTo>
                    <a:cubicBezTo>
                      <a:pt x="537" y="0"/>
                      <a:pt x="0" y="4830"/>
                      <a:pt x="0" y="10800"/>
                    </a:cubicBezTo>
                    <a:cubicBezTo>
                      <a:pt x="0" y="16748"/>
                      <a:pt x="537" y="21599"/>
                      <a:pt x="12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3" name="AutoShape 88"/>
              <p:cNvSpPr/>
              <p:nvPr/>
            </p:nvSpPr>
            <p:spPr bwMode="auto">
              <a:xfrm>
                <a:off x="4765675" y="1725613"/>
                <a:ext cx="100013" cy="111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4" name="AutoShape 89"/>
              <p:cNvSpPr/>
              <p:nvPr/>
            </p:nvSpPr>
            <p:spPr bwMode="auto">
              <a:xfrm>
                <a:off x="4765675" y="1692275"/>
                <a:ext cx="100013" cy="111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5" name="AutoShape 90"/>
              <p:cNvSpPr/>
              <p:nvPr/>
            </p:nvSpPr>
            <p:spPr bwMode="auto">
              <a:xfrm>
                <a:off x="4765675" y="1658938"/>
                <a:ext cx="100013" cy="95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6" name="AutoShape 91"/>
              <p:cNvSpPr/>
              <p:nvPr/>
            </p:nvSpPr>
            <p:spPr bwMode="auto">
              <a:xfrm>
                <a:off x="4889500" y="1725613"/>
                <a:ext cx="100013" cy="111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7" name="AutoShape 92"/>
              <p:cNvSpPr/>
              <p:nvPr/>
            </p:nvSpPr>
            <p:spPr bwMode="auto">
              <a:xfrm>
                <a:off x="4889500" y="1692275"/>
                <a:ext cx="100013" cy="111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8" name="AutoShape 93"/>
              <p:cNvSpPr/>
              <p:nvPr/>
            </p:nvSpPr>
            <p:spPr bwMode="auto">
              <a:xfrm>
                <a:off x="4889500" y="1658938"/>
                <a:ext cx="100013" cy="95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9" name="AutoShape 94"/>
              <p:cNvSpPr/>
              <p:nvPr/>
            </p:nvSpPr>
            <p:spPr bwMode="auto">
              <a:xfrm>
                <a:off x="4765675" y="1590675"/>
                <a:ext cx="223838" cy="111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060" y="0"/>
                    </a:moveTo>
                    <a:lnTo>
                      <a:pt x="540" y="0"/>
                    </a:lnTo>
                    <a:cubicBezTo>
                      <a:pt x="242" y="0"/>
                      <a:pt x="0" y="4851"/>
                      <a:pt x="0" y="10800"/>
                    </a:cubicBezTo>
                    <a:cubicBezTo>
                      <a:pt x="0" y="16769"/>
                      <a:pt x="242" y="21599"/>
                      <a:pt x="540" y="21599"/>
                    </a:cubicBezTo>
                    <a:lnTo>
                      <a:pt x="21060" y="21599"/>
                    </a:lnTo>
                    <a:cubicBezTo>
                      <a:pt x="21357" y="21599"/>
                      <a:pt x="21600" y="16769"/>
                      <a:pt x="21600" y="10800"/>
                    </a:cubicBezTo>
                    <a:cubicBezTo>
                      <a:pt x="21600" y="4851"/>
                      <a:pt x="21357" y="0"/>
                      <a:pt x="210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0" name="AutoShape 95"/>
              <p:cNvSpPr/>
              <p:nvPr/>
            </p:nvSpPr>
            <p:spPr bwMode="auto">
              <a:xfrm>
                <a:off x="4765675" y="1624013"/>
                <a:ext cx="223838" cy="111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060" y="0"/>
                    </a:moveTo>
                    <a:lnTo>
                      <a:pt x="540" y="0"/>
                    </a:lnTo>
                    <a:cubicBezTo>
                      <a:pt x="242" y="0"/>
                      <a:pt x="0" y="4851"/>
                      <a:pt x="0" y="10800"/>
                    </a:cubicBezTo>
                    <a:cubicBezTo>
                      <a:pt x="0" y="16790"/>
                      <a:pt x="242" y="21599"/>
                      <a:pt x="540" y="21599"/>
                    </a:cubicBezTo>
                    <a:lnTo>
                      <a:pt x="21060" y="21599"/>
                    </a:lnTo>
                    <a:cubicBezTo>
                      <a:pt x="21357" y="21599"/>
                      <a:pt x="21600" y="16790"/>
                      <a:pt x="21600" y="10800"/>
                    </a:cubicBezTo>
                    <a:cubicBezTo>
                      <a:pt x="21600" y="4851"/>
                      <a:pt x="21357" y="0"/>
                      <a:pt x="210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1" name="AutoShape 96"/>
              <p:cNvSpPr/>
              <p:nvPr/>
            </p:nvSpPr>
            <p:spPr bwMode="auto">
              <a:xfrm>
                <a:off x="4765675" y="1466850"/>
                <a:ext cx="100013" cy="1016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4799" y="4792"/>
                    </a:moveTo>
                    <a:lnTo>
                      <a:pt x="16800" y="4792"/>
                    </a:lnTo>
                    <a:lnTo>
                      <a:pt x="16800" y="16797"/>
                    </a:lnTo>
                    <a:lnTo>
                      <a:pt x="4799" y="16797"/>
                    </a:lnTo>
                    <a:cubicBezTo>
                      <a:pt x="4799" y="16797"/>
                      <a:pt x="4799" y="4792"/>
                      <a:pt x="4799" y="4792"/>
                    </a:cubicBezTo>
                    <a:close/>
                    <a:moveTo>
                      <a:pt x="2399" y="21600"/>
                    </a:moveTo>
                    <a:lnTo>
                      <a:pt x="19199" y="21600"/>
                    </a:lnTo>
                    <a:cubicBezTo>
                      <a:pt x="20527" y="21600"/>
                      <a:pt x="21600" y="20523"/>
                      <a:pt x="21600" y="19198"/>
                    </a:cubicBezTo>
                    <a:lnTo>
                      <a:pt x="21600" y="2401"/>
                    </a:lnTo>
                    <a:cubicBezTo>
                      <a:pt x="21600" y="1076"/>
                      <a:pt x="20527" y="0"/>
                      <a:pt x="19199" y="0"/>
                    </a:cubicBezTo>
                    <a:lnTo>
                      <a:pt x="2399" y="0"/>
                    </a:lnTo>
                    <a:cubicBezTo>
                      <a:pt x="1072" y="0"/>
                      <a:pt x="0" y="1076"/>
                      <a:pt x="0" y="2401"/>
                    </a:cubicBezTo>
                    <a:lnTo>
                      <a:pt x="0" y="19198"/>
                    </a:lnTo>
                    <a:cubicBezTo>
                      <a:pt x="0" y="20523"/>
                      <a:pt x="1072" y="21600"/>
                      <a:pt x="2399" y="216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53" name="文本框 5"/>
          <p:cNvSpPr txBox="1">
            <a:spLocks noChangeArrowheads="1"/>
          </p:cNvSpPr>
          <p:nvPr/>
        </p:nvSpPr>
        <p:spPr bwMode="auto">
          <a:xfrm>
            <a:off x="6153278" y="2751316"/>
            <a:ext cx="632460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方法</a:t>
            </a:r>
            <a:r>
              <a:rPr lang="en-US" altLang="zh-CN" sz="140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</a:p>
        </p:txBody>
      </p:sp>
      <p:sp>
        <p:nvSpPr>
          <p:cNvPr id="156" name="矩形 155"/>
          <p:cNvSpPr/>
          <p:nvPr/>
        </p:nvSpPr>
        <p:spPr>
          <a:xfrm>
            <a:off x="5657854" y="1784166"/>
            <a:ext cx="2324913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Lorem ipsum dolor sit amet, consectetur adipiscing elit. Donec luctus nibh sit amet sem.</a:t>
            </a:r>
            <a:endParaRPr lang="zh-CN" altLang="en-US" sz="105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7" name="矩形 156"/>
          <p:cNvSpPr/>
          <p:nvPr/>
        </p:nvSpPr>
        <p:spPr>
          <a:xfrm>
            <a:off x="5657943" y="3230590"/>
            <a:ext cx="2324913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5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Lorem ipsum dolor sit amet, consectetur adipiscing elit. Donec luctus nibh sit amet sem.</a:t>
            </a:r>
            <a:endParaRPr lang="zh-CN" altLang="en-US" sz="105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58" name="直接连接符 157"/>
          <p:cNvCxnSpPr/>
          <p:nvPr/>
        </p:nvCxnSpPr>
        <p:spPr>
          <a:xfrm>
            <a:off x="4434739" y="722290"/>
            <a:ext cx="27541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6db7f5f390ba802eb565b719b92c19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" y="1444625"/>
            <a:ext cx="3752215" cy="248475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1E029D3-3978-4992-A4DB-AB3801706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48" y="-163603"/>
            <a:ext cx="3266452" cy="1268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1"/>
          <p:cNvSpPr/>
          <p:nvPr/>
        </p:nvSpPr>
        <p:spPr>
          <a:xfrm>
            <a:off x="10885" y="1045028"/>
            <a:ext cx="9165773" cy="4098472"/>
          </a:xfrm>
          <a:custGeom>
            <a:avLst/>
            <a:gdLst>
              <a:gd name="connsiteX0" fmla="*/ 0 w 12192000"/>
              <a:gd name="connsiteY0" fmla="*/ 0 h 3868057"/>
              <a:gd name="connsiteX1" fmla="*/ 12192000 w 12192000"/>
              <a:gd name="connsiteY1" fmla="*/ 0 h 3868057"/>
              <a:gd name="connsiteX2" fmla="*/ 12192000 w 12192000"/>
              <a:gd name="connsiteY2" fmla="*/ 3868057 h 3868057"/>
              <a:gd name="connsiteX3" fmla="*/ 0 w 12192000"/>
              <a:gd name="connsiteY3" fmla="*/ 3868057 h 3868057"/>
              <a:gd name="connsiteX4" fmla="*/ 0 w 12192000"/>
              <a:gd name="connsiteY4" fmla="*/ 0 h 3868057"/>
              <a:gd name="connsiteX0-1" fmla="*/ 0 w 12192000"/>
              <a:gd name="connsiteY0-2" fmla="*/ 957943 h 3868057"/>
              <a:gd name="connsiteX1-3" fmla="*/ 12192000 w 12192000"/>
              <a:gd name="connsiteY1-4" fmla="*/ 0 h 3868057"/>
              <a:gd name="connsiteX2-5" fmla="*/ 12192000 w 12192000"/>
              <a:gd name="connsiteY2-6" fmla="*/ 3868057 h 3868057"/>
              <a:gd name="connsiteX3-7" fmla="*/ 0 w 12192000"/>
              <a:gd name="connsiteY3-8" fmla="*/ 3868057 h 3868057"/>
              <a:gd name="connsiteX4-9" fmla="*/ 0 w 12192000"/>
              <a:gd name="connsiteY4-10" fmla="*/ 957943 h 3868057"/>
              <a:gd name="connsiteX0-11" fmla="*/ 0 w 12192000"/>
              <a:gd name="connsiteY0-12" fmla="*/ 957943 h 3868057"/>
              <a:gd name="connsiteX1-13" fmla="*/ 12192000 w 12192000"/>
              <a:gd name="connsiteY1-14" fmla="*/ 0 h 3868057"/>
              <a:gd name="connsiteX2-15" fmla="*/ 12192000 w 12192000"/>
              <a:gd name="connsiteY2-16" fmla="*/ 3868057 h 3868057"/>
              <a:gd name="connsiteX3-17" fmla="*/ 0 w 12192000"/>
              <a:gd name="connsiteY3-18" fmla="*/ 3868057 h 3868057"/>
              <a:gd name="connsiteX4-19" fmla="*/ 0 w 12192000"/>
              <a:gd name="connsiteY4-20" fmla="*/ 957943 h 3868057"/>
              <a:gd name="connsiteX0-21" fmla="*/ 0 w 12192000"/>
              <a:gd name="connsiteY0-22" fmla="*/ 957943 h 3868057"/>
              <a:gd name="connsiteX1-23" fmla="*/ 12192000 w 12192000"/>
              <a:gd name="connsiteY1-24" fmla="*/ 0 h 3868057"/>
              <a:gd name="connsiteX2-25" fmla="*/ 12192000 w 12192000"/>
              <a:gd name="connsiteY2-26" fmla="*/ 3868057 h 3868057"/>
              <a:gd name="connsiteX3-27" fmla="*/ 0 w 12192000"/>
              <a:gd name="connsiteY3-28" fmla="*/ 3868057 h 3868057"/>
              <a:gd name="connsiteX4-29" fmla="*/ 0 w 12192000"/>
              <a:gd name="connsiteY4-30" fmla="*/ 957943 h 3868057"/>
              <a:gd name="connsiteX0-31" fmla="*/ 0 w 12206515"/>
              <a:gd name="connsiteY0-32" fmla="*/ 1579759 h 3868057"/>
              <a:gd name="connsiteX1-33" fmla="*/ 12206515 w 12206515"/>
              <a:gd name="connsiteY1-34" fmla="*/ 0 h 3868057"/>
              <a:gd name="connsiteX2-35" fmla="*/ 12206515 w 12206515"/>
              <a:gd name="connsiteY2-36" fmla="*/ 3868057 h 3868057"/>
              <a:gd name="connsiteX3-37" fmla="*/ 14515 w 12206515"/>
              <a:gd name="connsiteY3-38" fmla="*/ 3868057 h 3868057"/>
              <a:gd name="connsiteX4-39" fmla="*/ 0 w 12206515"/>
              <a:gd name="connsiteY4-40" fmla="*/ 1579759 h 3868057"/>
              <a:gd name="connsiteX0-41" fmla="*/ 15157 w 12192644"/>
              <a:gd name="connsiteY0-42" fmla="*/ 1270315 h 3868057"/>
              <a:gd name="connsiteX1-43" fmla="*/ 12192644 w 12192644"/>
              <a:gd name="connsiteY1-44" fmla="*/ 0 h 3868057"/>
              <a:gd name="connsiteX2-45" fmla="*/ 12192644 w 12192644"/>
              <a:gd name="connsiteY2-46" fmla="*/ 3868057 h 3868057"/>
              <a:gd name="connsiteX3-47" fmla="*/ 644 w 12192644"/>
              <a:gd name="connsiteY3-48" fmla="*/ 3868057 h 3868057"/>
              <a:gd name="connsiteX4-49" fmla="*/ 15157 w 12192644"/>
              <a:gd name="connsiteY4-50" fmla="*/ 1270315 h 3868057"/>
              <a:gd name="connsiteX0-51" fmla="*/ 0 w 12206516"/>
              <a:gd name="connsiteY0-52" fmla="*/ 1270315 h 3868057"/>
              <a:gd name="connsiteX1-53" fmla="*/ 12206516 w 12206516"/>
              <a:gd name="connsiteY1-54" fmla="*/ 0 h 3868057"/>
              <a:gd name="connsiteX2-55" fmla="*/ 12206516 w 12206516"/>
              <a:gd name="connsiteY2-56" fmla="*/ 3868057 h 3868057"/>
              <a:gd name="connsiteX3-57" fmla="*/ 14516 w 12206516"/>
              <a:gd name="connsiteY3-58" fmla="*/ 3868057 h 3868057"/>
              <a:gd name="connsiteX4-59" fmla="*/ 0 w 12206516"/>
              <a:gd name="connsiteY4-60" fmla="*/ 1270315 h 3868057"/>
              <a:gd name="connsiteX0-61" fmla="*/ 0 w 12206516"/>
              <a:gd name="connsiteY0-62" fmla="*/ 1270315 h 3868057"/>
              <a:gd name="connsiteX1-63" fmla="*/ 12206516 w 12206516"/>
              <a:gd name="connsiteY1-64" fmla="*/ 0 h 3868057"/>
              <a:gd name="connsiteX2-65" fmla="*/ 12206516 w 12206516"/>
              <a:gd name="connsiteY2-66" fmla="*/ 3868057 h 3868057"/>
              <a:gd name="connsiteX3-67" fmla="*/ 14516 w 12206516"/>
              <a:gd name="connsiteY3-68" fmla="*/ 3868057 h 3868057"/>
              <a:gd name="connsiteX4-69" fmla="*/ 0 w 12206516"/>
              <a:gd name="connsiteY4-70" fmla="*/ 1270315 h 3868057"/>
              <a:gd name="connsiteX0-71" fmla="*/ 0 w 12206516"/>
              <a:gd name="connsiteY0-72" fmla="*/ 1248975 h 3868057"/>
              <a:gd name="connsiteX1-73" fmla="*/ 12206516 w 12206516"/>
              <a:gd name="connsiteY1-74" fmla="*/ 0 h 3868057"/>
              <a:gd name="connsiteX2-75" fmla="*/ 12206516 w 12206516"/>
              <a:gd name="connsiteY2-76" fmla="*/ 3868057 h 3868057"/>
              <a:gd name="connsiteX3-77" fmla="*/ 14516 w 12206516"/>
              <a:gd name="connsiteY3-78" fmla="*/ 3868057 h 3868057"/>
              <a:gd name="connsiteX4-79" fmla="*/ 0 w 12206516"/>
              <a:gd name="connsiteY4-80" fmla="*/ 1248975 h 3868057"/>
              <a:gd name="connsiteX0-81" fmla="*/ 0 w 12206516"/>
              <a:gd name="connsiteY0-82" fmla="*/ 1248975 h 3868057"/>
              <a:gd name="connsiteX1-83" fmla="*/ 12206516 w 12206516"/>
              <a:gd name="connsiteY1-84" fmla="*/ 0 h 3868057"/>
              <a:gd name="connsiteX2-85" fmla="*/ 12206516 w 12206516"/>
              <a:gd name="connsiteY2-86" fmla="*/ 3868057 h 3868057"/>
              <a:gd name="connsiteX3-87" fmla="*/ 14516 w 12206516"/>
              <a:gd name="connsiteY3-88" fmla="*/ 3868057 h 3868057"/>
              <a:gd name="connsiteX4-89" fmla="*/ 0 w 12206516"/>
              <a:gd name="connsiteY4-90" fmla="*/ 1248975 h 3868057"/>
              <a:gd name="connsiteX0-91" fmla="*/ 0 w 12221031"/>
              <a:gd name="connsiteY0-92" fmla="*/ 1379911 h 3998993"/>
              <a:gd name="connsiteX1-93" fmla="*/ 12221031 w 12221031"/>
              <a:gd name="connsiteY1-94" fmla="*/ 0 h 3998993"/>
              <a:gd name="connsiteX2-95" fmla="*/ 12206516 w 12221031"/>
              <a:gd name="connsiteY2-96" fmla="*/ 3998993 h 3998993"/>
              <a:gd name="connsiteX3-97" fmla="*/ 14516 w 12221031"/>
              <a:gd name="connsiteY3-98" fmla="*/ 3998993 h 3998993"/>
              <a:gd name="connsiteX4-99" fmla="*/ 0 w 12221031"/>
              <a:gd name="connsiteY4-100" fmla="*/ 1379911 h 3998993"/>
              <a:gd name="connsiteX0-101" fmla="*/ 0 w 12221031"/>
              <a:gd name="connsiteY0-102" fmla="*/ 1379911 h 3998993"/>
              <a:gd name="connsiteX1-103" fmla="*/ 12221031 w 12221031"/>
              <a:gd name="connsiteY1-104" fmla="*/ 0 h 3998993"/>
              <a:gd name="connsiteX2-105" fmla="*/ 12206516 w 12221031"/>
              <a:gd name="connsiteY2-106" fmla="*/ 3998993 h 3998993"/>
              <a:gd name="connsiteX3-107" fmla="*/ 14516 w 12221031"/>
              <a:gd name="connsiteY3-108" fmla="*/ 3998993 h 3998993"/>
              <a:gd name="connsiteX4-109" fmla="*/ 0 w 12221031"/>
              <a:gd name="connsiteY4-110" fmla="*/ 1379911 h 3998993"/>
              <a:gd name="connsiteX0-111" fmla="*/ 0 w 12221031"/>
              <a:gd name="connsiteY0-112" fmla="*/ 1379911 h 3998993"/>
              <a:gd name="connsiteX1-113" fmla="*/ 12221031 w 12221031"/>
              <a:gd name="connsiteY1-114" fmla="*/ 0 h 3998993"/>
              <a:gd name="connsiteX2-115" fmla="*/ 12206516 w 12221031"/>
              <a:gd name="connsiteY2-116" fmla="*/ 3998993 h 3998993"/>
              <a:gd name="connsiteX3-117" fmla="*/ 14516 w 12221031"/>
              <a:gd name="connsiteY3-118" fmla="*/ 3998993 h 3998993"/>
              <a:gd name="connsiteX4-119" fmla="*/ 0 w 12221031"/>
              <a:gd name="connsiteY4-120" fmla="*/ 1379911 h 3998993"/>
              <a:gd name="connsiteX0-121" fmla="*/ 0 w 12221031"/>
              <a:gd name="connsiteY0-122" fmla="*/ 1489024 h 4108106"/>
              <a:gd name="connsiteX1-123" fmla="*/ 12221031 w 12221031"/>
              <a:gd name="connsiteY1-124" fmla="*/ 0 h 4108106"/>
              <a:gd name="connsiteX2-125" fmla="*/ 12206516 w 12221031"/>
              <a:gd name="connsiteY2-126" fmla="*/ 4108106 h 4108106"/>
              <a:gd name="connsiteX3-127" fmla="*/ 14516 w 12221031"/>
              <a:gd name="connsiteY3-128" fmla="*/ 4108106 h 4108106"/>
              <a:gd name="connsiteX4-129" fmla="*/ 0 w 12221031"/>
              <a:gd name="connsiteY4-130" fmla="*/ 1489024 h 4108106"/>
              <a:gd name="connsiteX0-131" fmla="*/ 0 w 12221031"/>
              <a:gd name="connsiteY0-132" fmla="*/ 1489024 h 4108106"/>
              <a:gd name="connsiteX1-133" fmla="*/ 12221031 w 12221031"/>
              <a:gd name="connsiteY1-134" fmla="*/ 0 h 4108106"/>
              <a:gd name="connsiteX2-135" fmla="*/ 12206516 w 12221031"/>
              <a:gd name="connsiteY2-136" fmla="*/ 4108106 h 4108106"/>
              <a:gd name="connsiteX3-137" fmla="*/ 14516 w 12221031"/>
              <a:gd name="connsiteY3-138" fmla="*/ 4108106 h 4108106"/>
              <a:gd name="connsiteX4-139" fmla="*/ 0 w 12221031"/>
              <a:gd name="connsiteY4-140" fmla="*/ 1489024 h 41081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21031" h="4108106">
                <a:moveTo>
                  <a:pt x="0" y="1489024"/>
                </a:moveTo>
                <a:cubicBezTo>
                  <a:pt x="4484914" y="2325688"/>
                  <a:pt x="9173030" y="1581208"/>
                  <a:pt x="12221031" y="0"/>
                </a:cubicBezTo>
                <a:cubicBezTo>
                  <a:pt x="12216193" y="1332998"/>
                  <a:pt x="12211354" y="2775108"/>
                  <a:pt x="12206516" y="4108106"/>
                </a:cubicBezTo>
                <a:lnTo>
                  <a:pt x="14516" y="4108106"/>
                </a:lnTo>
                <a:cubicBezTo>
                  <a:pt x="9678" y="3345340"/>
                  <a:pt x="4838" y="2251790"/>
                  <a:pt x="0" y="148902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rgbClr val="C5DBE5"/>
              </a:gs>
              <a:gs pos="60000">
                <a:srgbClr val="DFE8ED"/>
              </a:gs>
              <a:gs pos="100000">
                <a:srgbClr val="C5DBE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0" y="2375280"/>
            <a:ext cx="9187544" cy="2764971"/>
          </a:xfrm>
          <a:custGeom>
            <a:avLst/>
            <a:gdLst>
              <a:gd name="connsiteX0" fmla="*/ 0 w 12250058"/>
              <a:gd name="connsiteY0" fmla="*/ 174171 h 3686628"/>
              <a:gd name="connsiteX1" fmla="*/ 12250058 w 12250058"/>
              <a:gd name="connsiteY1" fmla="*/ 0 h 3686628"/>
              <a:gd name="connsiteX2" fmla="*/ 12235543 w 12250058"/>
              <a:gd name="connsiteY2" fmla="*/ 3672114 h 3686628"/>
              <a:gd name="connsiteX3" fmla="*/ 14515 w 12250058"/>
              <a:gd name="connsiteY3" fmla="*/ 3686628 h 3686628"/>
              <a:gd name="connsiteX4" fmla="*/ 0 w 12250058"/>
              <a:gd name="connsiteY4" fmla="*/ 174171 h 3686628"/>
              <a:gd name="connsiteX0-1" fmla="*/ 0 w 12250058"/>
              <a:gd name="connsiteY0-2" fmla="*/ 174171 h 3686628"/>
              <a:gd name="connsiteX1-3" fmla="*/ 12250058 w 12250058"/>
              <a:gd name="connsiteY1-4" fmla="*/ 0 h 3686628"/>
              <a:gd name="connsiteX2-5" fmla="*/ 12235543 w 12250058"/>
              <a:gd name="connsiteY2-6" fmla="*/ 3672114 h 3686628"/>
              <a:gd name="connsiteX3-7" fmla="*/ 14515 w 12250058"/>
              <a:gd name="connsiteY3-8" fmla="*/ 3686628 h 3686628"/>
              <a:gd name="connsiteX4-9" fmla="*/ 0 w 12250058"/>
              <a:gd name="connsiteY4-10" fmla="*/ 174171 h 3686628"/>
              <a:gd name="connsiteX0-11" fmla="*/ 0 w 12250058"/>
              <a:gd name="connsiteY0-12" fmla="*/ 174171 h 3686628"/>
              <a:gd name="connsiteX1-13" fmla="*/ 12250058 w 12250058"/>
              <a:gd name="connsiteY1-14" fmla="*/ 0 h 3686628"/>
              <a:gd name="connsiteX2-15" fmla="*/ 12235543 w 12250058"/>
              <a:gd name="connsiteY2-16" fmla="*/ 3672114 h 3686628"/>
              <a:gd name="connsiteX3-17" fmla="*/ 14515 w 12250058"/>
              <a:gd name="connsiteY3-18" fmla="*/ 3686628 h 3686628"/>
              <a:gd name="connsiteX4-19" fmla="*/ 0 w 12250058"/>
              <a:gd name="connsiteY4-20" fmla="*/ 174171 h 3686628"/>
              <a:gd name="connsiteX0-21" fmla="*/ 0 w 12250058"/>
              <a:gd name="connsiteY0-22" fmla="*/ 174171 h 3686628"/>
              <a:gd name="connsiteX1-23" fmla="*/ 12250058 w 12250058"/>
              <a:gd name="connsiteY1-24" fmla="*/ 0 h 3686628"/>
              <a:gd name="connsiteX2-25" fmla="*/ 12235543 w 12250058"/>
              <a:gd name="connsiteY2-26" fmla="*/ 3672114 h 3686628"/>
              <a:gd name="connsiteX3-27" fmla="*/ 14515 w 12250058"/>
              <a:gd name="connsiteY3-28" fmla="*/ 3686628 h 3686628"/>
              <a:gd name="connsiteX4-29" fmla="*/ 0 w 12250058"/>
              <a:gd name="connsiteY4-30" fmla="*/ 174171 h 3686628"/>
              <a:gd name="connsiteX0-31" fmla="*/ 0 w 12250058"/>
              <a:gd name="connsiteY0-32" fmla="*/ 174171 h 3686628"/>
              <a:gd name="connsiteX1-33" fmla="*/ 12250058 w 12250058"/>
              <a:gd name="connsiteY1-34" fmla="*/ 0 h 3686628"/>
              <a:gd name="connsiteX2-35" fmla="*/ 12235543 w 12250058"/>
              <a:gd name="connsiteY2-36" fmla="*/ 3672114 h 3686628"/>
              <a:gd name="connsiteX3-37" fmla="*/ 14515 w 12250058"/>
              <a:gd name="connsiteY3-38" fmla="*/ 3686628 h 3686628"/>
              <a:gd name="connsiteX4-39" fmla="*/ 0 w 12250058"/>
              <a:gd name="connsiteY4-40" fmla="*/ 174171 h 3686628"/>
              <a:gd name="connsiteX0-41" fmla="*/ 0 w 12250058"/>
              <a:gd name="connsiteY0-42" fmla="*/ 174171 h 3686628"/>
              <a:gd name="connsiteX1-43" fmla="*/ 12250058 w 12250058"/>
              <a:gd name="connsiteY1-44" fmla="*/ 0 h 3686628"/>
              <a:gd name="connsiteX2-45" fmla="*/ 12235543 w 12250058"/>
              <a:gd name="connsiteY2-46" fmla="*/ 3672114 h 3686628"/>
              <a:gd name="connsiteX3-47" fmla="*/ 14515 w 12250058"/>
              <a:gd name="connsiteY3-48" fmla="*/ 3686628 h 3686628"/>
              <a:gd name="connsiteX4-49" fmla="*/ 0 w 12250058"/>
              <a:gd name="connsiteY4-50" fmla="*/ 174171 h 3686628"/>
              <a:gd name="connsiteX0-51" fmla="*/ 0 w 12250058"/>
              <a:gd name="connsiteY0-52" fmla="*/ 174171 h 3686628"/>
              <a:gd name="connsiteX1-53" fmla="*/ 12250058 w 12250058"/>
              <a:gd name="connsiteY1-54" fmla="*/ 0 h 3686628"/>
              <a:gd name="connsiteX2-55" fmla="*/ 12235543 w 12250058"/>
              <a:gd name="connsiteY2-56" fmla="*/ 3672114 h 3686628"/>
              <a:gd name="connsiteX3-57" fmla="*/ 14515 w 12250058"/>
              <a:gd name="connsiteY3-58" fmla="*/ 3686628 h 3686628"/>
              <a:gd name="connsiteX4-59" fmla="*/ 0 w 12250058"/>
              <a:gd name="connsiteY4-60" fmla="*/ 174171 h 3686628"/>
              <a:gd name="connsiteX0-61" fmla="*/ 0 w 12250058"/>
              <a:gd name="connsiteY0-62" fmla="*/ 174171 h 3686628"/>
              <a:gd name="connsiteX1-63" fmla="*/ 12250058 w 12250058"/>
              <a:gd name="connsiteY1-64" fmla="*/ 0 h 3686628"/>
              <a:gd name="connsiteX2-65" fmla="*/ 12235543 w 12250058"/>
              <a:gd name="connsiteY2-66" fmla="*/ 3672114 h 3686628"/>
              <a:gd name="connsiteX3-67" fmla="*/ 14515 w 12250058"/>
              <a:gd name="connsiteY3-68" fmla="*/ 3686628 h 3686628"/>
              <a:gd name="connsiteX4-69" fmla="*/ 0 w 12250058"/>
              <a:gd name="connsiteY4-70" fmla="*/ 174171 h 36866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50058" h="3686628">
                <a:moveTo>
                  <a:pt x="0" y="174171"/>
                </a:moveTo>
                <a:cubicBezTo>
                  <a:pt x="3241524" y="1030514"/>
                  <a:pt x="8181220" y="1857827"/>
                  <a:pt x="12250058" y="0"/>
                </a:cubicBezTo>
                <a:cubicBezTo>
                  <a:pt x="12245220" y="1224038"/>
                  <a:pt x="12240381" y="2448076"/>
                  <a:pt x="12235543" y="3672114"/>
                </a:cubicBezTo>
                <a:lnTo>
                  <a:pt x="14515" y="3686628"/>
                </a:lnTo>
                <a:cubicBezTo>
                  <a:pt x="9677" y="2515809"/>
                  <a:pt x="4838" y="1344990"/>
                  <a:pt x="0" y="174171"/>
                </a:cubicBezTo>
                <a:close/>
              </a:path>
            </a:pathLst>
          </a:custGeom>
          <a:solidFill>
            <a:srgbClr val="E8E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ctrTitle" idx="4294967295"/>
          </p:nvPr>
        </p:nvSpPr>
        <p:spPr>
          <a:xfrm>
            <a:off x="2651240" y="3636933"/>
            <a:ext cx="4824183" cy="691738"/>
          </a:xfrm>
        </p:spPr>
        <p:txBody>
          <a:bodyPr>
            <a:noAutofit/>
          </a:bodyPr>
          <a:lstStyle/>
          <a:p>
            <a:r>
              <a:rPr lang="zh-CN" altLang="en-US" sz="40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感谢您的观看！</a:t>
            </a:r>
          </a:p>
        </p:txBody>
      </p:sp>
      <p:sp>
        <p:nvSpPr>
          <p:cNvPr id="20" name="任意多边形: 形状 19"/>
          <p:cNvSpPr/>
          <p:nvPr/>
        </p:nvSpPr>
        <p:spPr>
          <a:xfrm>
            <a:off x="-75667" y="1842294"/>
            <a:ext cx="9295334" cy="1380842"/>
          </a:xfrm>
          <a:custGeom>
            <a:avLst/>
            <a:gdLst>
              <a:gd name="connsiteX0" fmla="*/ 0 w 11974285"/>
              <a:gd name="connsiteY0" fmla="*/ 812800 h 812800"/>
              <a:gd name="connsiteX1" fmla="*/ 11974285 w 11974285"/>
              <a:gd name="connsiteY1" fmla="*/ 696685 h 812800"/>
              <a:gd name="connsiteX2" fmla="*/ 11959771 w 11974285"/>
              <a:gd name="connsiteY2" fmla="*/ 0 h 812800"/>
              <a:gd name="connsiteX3" fmla="*/ 0 w 11974285"/>
              <a:gd name="connsiteY3" fmla="*/ 812800 h 812800"/>
              <a:gd name="connsiteX0-1" fmla="*/ 0 w 11974285"/>
              <a:gd name="connsiteY0-2" fmla="*/ 812800 h 1593933"/>
              <a:gd name="connsiteX1-3" fmla="*/ 11974285 w 11974285"/>
              <a:gd name="connsiteY1-4" fmla="*/ 696685 h 1593933"/>
              <a:gd name="connsiteX2-5" fmla="*/ 11959771 w 11974285"/>
              <a:gd name="connsiteY2-6" fmla="*/ 0 h 1593933"/>
              <a:gd name="connsiteX3-7" fmla="*/ 0 w 11974285"/>
              <a:gd name="connsiteY3-8" fmla="*/ 812800 h 1593933"/>
              <a:gd name="connsiteX0-9" fmla="*/ 0 w 11974285"/>
              <a:gd name="connsiteY0-10" fmla="*/ 812800 h 1826608"/>
              <a:gd name="connsiteX1-11" fmla="*/ 11974285 w 11974285"/>
              <a:gd name="connsiteY1-12" fmla="*/ 696685 h 1826608"/>
              <a:gd name="connsiteX2-13" fmla="*/ 11959771 w 11974285"/>
              <a:gd name="connsiteY2-14" fmla="*/ 0 h 1826608"/>
              <a:gd name="connsiteX3-15" fmla="*/ 0 w 11974285"/>
              <a:gd name="connsiteY3-16" fmla="*/ 812800 h 1826608"/>
              <a:gd name="connsiteX0-17" fmla="*/ 0 w 11974285"/>
              <a:gd name="connsiteY0-18" fmla="*/ 812800 h 1826608"/>
              <a:gd name="connsiteX1-19" fmla="*/ 11974285 w 11974285"/>
              <a:gd name="connsiteY1-20" fmla="*/ 696685 h 1826608"/>
              <a:gd name="connsiteX2-21" fmla="*/ 11959771 w 11974285"/>
              <a:gd name="connsiteY2-22" fmla="*/ 0 h 1826608"/>
              <a:gd name="connsiteX3-23" fmla="*/ 0 w 11974285"/>
              <a:gd name="connsiteY3-24" fmla="*/ 812800 h 1826608"/>
              <a:gd name="connsiteX0-25" fmla="*/ 0 w 11974285"/>
              <a:gd name="connsiteY0-26" fmla="*/ 812800 h 1826608"/>
              <a:gd name="connsiteX1-27" fmla="*/ 11974285 w 11974285"/>
              <a:gd name="connsiteY1-28" fmla="*/ 696685 h 1826608"/>
              <a:gd name="connsiteX2-29" fmla="*/ 11959771 w 11974285"/>
              <a:gd name="connsiteY2-30" fmla="*/ 0 h 1826608"/>
              <a:gd name="connsiteX3-31" fmla="*/ 0 w 11974285"/>
              <a:gd name="connsiteY3-32" fmla="*/ 812800 h 1826608"/>
              <a:gd name="connsiteX0-33" fmla="*/ 0 w 11974285"/>
              <a:gd name="connsiteY0-34" fmla="*/ 812800 h 1826608"/>
              <a:gd name="connsiteX1-35" fmla="*/ 11974285 w 11974285"/>
              <a:gd name="connsiteY1-36" fmla="*/ 696685 h 1826608"/>
              <a:gd name="connsiteX2-37" fmla="*/ 11959771 w 11974285"/>
              <a:gd name="connsiteY2-38" fmla="*/ 0 h 1826608"/>
              <a:gd name="connsiteX3-39" fmla="*/ 0 w 11974285"/>
              <a:gd name="connsiteY3-40" fmla="*/ 812800 h 1826608"/>
              <a:gd name="connsiteX0-41" fmla="*/ 0 w 11974285"/>
              <a:gd name="connsiteY0-42" fmla="*/ 812800 h 1826608"/>
              <a:gd name="connsiteX1-43" fmla="*/ 11974285 w 11974285"/>
              <a:gd name="connsiteY1-44" fmla="*/ 696685 h 1826608"/>
              <a:gd name="connsiteX2-45" fmla="*/ 11959771 w 11974285"/>
              <a:gd name="connsiteY2-46" fmla="*/ 0 h 1826608"/>
              <a:gd name="connsiteX3-47" fmla="*/ 0 w 11974285"/>
              <a:gd name="connsiteY3-48" fmla="*/ 812800 h 1826608"/>
              <a:gd name="connsiteX0-49" fmla="*/ 0 w 11974285"/>
              <a:gd name="connsiteY0-50" fmla="*/ 812800 h 1826608"/>
              <a:gd name="connsiteX1-51" fmla="*/ 11974285 w 11974285"/>
              <a:gd name="connsiteY1-52" fmla="*/ 696685 h 1826608"/>
              <a:gd name="connsiteX2-53" fmla="*/ 11959771 w 11974285"/>
              <a:gd name="connsiteY2-54" fmla="*/ 0 h 1826608"/>
              <a:gd name="connsiteX3-55" fmla="*/ 0 w 11974285"/>
              <a:gd name="connsiteY3-56" fmla="*/ 812800 h 1826608"/>
              <a:gd name="connsiteX0-57" fmla="*/ 0 w 11974285"/>
              <a:gd name="connsiteY0-58" fmla="*/ 812800 h 1826608"/>
              <a:gd name="connsiteX1-59" fmla="*/ 11974285 w 11974285"/>
              <a:gd name="connsiteY1-60" fmla="*/ 696685 h 1826608"/>
              <a:gd name="connsiteX2-61" fmla="*/ 11959771 w 11974285"/>
              <a:gd name="connsiteY2-62" fmla="*/ 0 h 1826608"/>
              <a:gd name="connsiteX3-63" fmla="*/ 0 w 11974285"/>
              <a:gd name="connsiteY3-64" fmla="*/ 812800 h 1826608"/>
              <a:gd name="connsiteX0-65" fmla="*/ 0 w 11974285"/>
              <a:gd name="connsiteY0-66" fmla="*/ 812800 h 1826608"/>
              <a:gd name="connsiteX1-67" fmla="*/ 11974285 w 11974285"/>
              <a:gd name="connsiteY1-68" fmla="*/ 696685 h 1826608"/>
              <a:gd name="connsiteX2-69" fmla="*/ 11959771 w 11974285"/>
              <a:gd name="connsiteY2-70" fmla="*/ 0 h 1826608"/>
              <a:gd name="connsiteX3-71" fmla="*/ 0 w 11974285"/>
              <a:gd name="connsiteY3-72" fmla="*/ 812800 h 1826608"/>
              <a:gd name="connsiteX0-73" fmla="*/ 0 w 11974285"/>
              <a:gd name="connsiteY0-74" fmla="*/ 812800 h 1826608"/>
              <a:gd name="connsiteX1-75" fmla="*/ 11974285 w 11974285"/>
              <a:gd name="connsiteY1-76" fmla="*/ 696685 h 1826608"/>
              <a:gd name="connsiteX2-77" fmla="*/ 11959771 w 11974285"/>
              <a:gd name="connsiteY2-78" fmla="*/ 0 h 1826608"/>
              <a:gd name="connsiteX3-79" fmla="*/ 0 w 11974285"/>
              <a:gd name="connsiteY3-80" fmla="*/ 812800 h 1826608"/>
              <a:gd name="connsiteX0-81" fmla="*/ 0 w 11974285"/>
              <a:gd name="connsiteY0-82" fmla="*/ 812800 h 1826608"/>
              <a:gd name="connsiteX1-83" fmla="*/ 11974285 w 11974285"/>
              <a:gd name="connsiteY1-84" fmla="*/ 696685 h 1826608"/>
              <a:gd name="connsiteX2-85" fmla="*/ 11959771 w 11974285"/>
              <a:gd name="connsiteY2-86" fmla="*/ 0 h 1826608"/>
              <a:gd name="connsiteX3-87" fmla="*/ 0 w 11974285"/>
              <a:gd name="connsiteY3-88" fmla="*/ 812800 h 1826608"/>
              <a:gd name="connsiteX0-89" fmla="*/ 0 w 11974285"/>
              <a:gd name="connsiteY0-90" fmla="*/ 812800 h 1826608"/>
              <a:gd name="connsiteX1-91" fmla="*/ 11974285 w 11974285"/>
              <a:gd name="connsiteY1-92" fmla="*/ 696685 h 1826608"/>
              <a:gd name="connsiteX2-93" fmla="*/ 11959771 w 11974285"/>
              <a:gd name="connsiteY2-94" fmla="*/ 0 h 1826608"/>
              <a:gd name="connsiteX3-95" fmla="*/ 0 w 11974285"/>
              <a:gd name="connsiteY3-96" fmla="*/ 812800 h 1826608"/>
              <a:gd name="connsiteX0-97" fmla="*/ 0 w 11974286"/>
              <a:gd name="connsiteY0-98" fmla="*/ 827314 h 1841122"/>
              <a:gd name="connsiteX1-99" fmla="*/ 11974285 w 11974286"/>
              <a:gd name="connsiteY1-100" fmla="*/ 711199 h 1841122"/>
              <a:gd name="connsiteX2-101" fmla="*/ 11974286 w 11974286"/>
              <a:gd name="connsiteY2-102" fmla="*/ 0 h 1841122"/>
              <a:gd name="connsiteX3-103" fmla="*/ 0 w 11974286"/>
              <a:gd name="connsiteY3-104" fmla="*/ 827314 h 1841122"/>
              <a:gd name="connsiteX0-105" fmla="*/ 0 w 11988342"/>
              <a:gd name="connsiteY0-106" fmla="*/ 827314 h 1841122"/>
              <a:gd name="connsiteX1-107" fmla="*/ 11974285 w 11988342"/>
              <a:gd name="connsiteY1-108" fmla="*/ 711199 h 1841122"/>
              <a:gd name="connsiteX2-109" fmla="*/ 11988342 w 11988342"/>
              <a:gd name="connsiteY2-110" fmla="*/ 0 h 1841122"/>
              <a:gd name="connsiteX3-111" fmla="*/ 0 w 11988342"/>
              <a:gd name="connsiteY3-112" fmla="*/ 827314 h 1841122"/>
              <a:gd name="connsiteX0-113" fmla="*/ 0 w 12002398"/>
              <a:gd name="connsiteY0-114" fmla="*/ 827314 h 1841122"/>
              <a:gd name="connsiteX1-115" fmla="*/ 12002398 w 12002398"/>
              <a:gd name="connsiteY1-116" fmla="*/ 711199 h 1841122"/>
              <a:gd name="connsiteX2-117" fmla="*/ 11988342 w 12002398"/>
              <a:gd name="connsiteY2-118" fmla="*/ 0 h 1841122"/>
              <a:gd name="connsiteX3-119" fmla="*/ 0 w 12002398"/>
              <a:gd name="connsiteY3-120" fmla="*/ 827314 h 18411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02398" h="1841122">
                <a:moveTo>
                  <a:pt x="0" y="827314"/>
                </a:moveTo>
                <a:cubicBezTo>
                  <a:pt x="2554513" y="1644952"/>
                  <a:pt x="7619084" y="2680304"/>
                  <a:pt x="12002398" y="711199"/>
                </a:cubicBezTo>
                <a:cubicBezTo>
                  <a:pt x="12002398" y="474133"/>
                  <a:pt x="11988342" y="237066"/>
                  <a:pt x="11988342" y="0"/>
                </a:cubicBezTo>
                <a:cubicBezTo>
                  <a:pt x="9453182" y="1635276"/>
                  <a:pt x="4392990" y="2181979"/>
                  <a:pt x="0" y="827314"/>
                </a:cubicBezTo>
                <a:close/>
              </a:path>
            </a:pathLst>
          </a:custGeom>
          <a:solidFill>
            <a:srgbClr val="FF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任意多边形: 形状 20"/>
          <p:cNvSpPr/>
          <p:nvPr/>
        </p:nvSpPr>
        <p:spPr>
          <a:xfrm>
            <a:off x="-130630" y="1225889"/>
            <a:ext cx="9307288" cy="1868375"/>
          </a:xfrm>
          <a:custGeom>
            <a:avLst/>
            <a:gdLst>
              <a:gd name="connsiteX0" fmla="*/ 0 w 11974286"/>
              <a:gd name="connsiteY0" fmla="*/ 1654629 h 1654629"/>
              <a:gd name="connsiteX1" fmla="*/ 11974286 w 11974286"/>
              <a:gd name="connsiteY1" fmla="*/ 870857 h 1654629"/>
              <a:gd name="connsiteX2" fmla="*/ 11945257 w 11974286"/>
              <a:gd name="connsiteY2" fmla="*/ 0 h 1654629"/>
              <a:gd name="connsiteX3" fmla="*/ 0 w 11974286"/>
              <a:gd name="connsiteY3" fmla="*/ 1654629 h 1654629"/>
              <a:gd name="connsiteX0-1" fmla="*/ 0 w 11974286"/>
              <a:gd name="connsiteY0-2" fmla="*/ 1654629 h 2093574"/>
              <a:gd name="connsiteX1-3" fmla="*/ 11974286 w 11974286"/>
              <a:gd name="connsiteY1-4" fmla="*/ 870857 h 2093574"/>
              <a:gd name="connsiteX2-5" fmla="*/ 11945257 w 11974286"/>
              <a:gd name="connsiteY2-6" fmla="*/ 0 h 2093574"/>
              <a:gd name="connsiteX3-7" fmla="*/ 0 w 11974286"/>
              <a:gd name="connsiteY3-8" fmla="*/ 1654629 h 2093574"/>
              <a:gd name="connsiteX0-9" fmla="*/ 0 w 11974286"/>
              <a:gd name="connsiteY0-10" fmla="*/ 1654629 h 2476652"/>
              <a:gd name="connsiteX1-11" fmla="*/ 11974286 w 11974286"/>
              <a:gd name="connsiteY1-12" fmla="*/ 870857 h 2476652"/>
              <a:gd name="connsiteX2-13" fmla="*/ 11945257 w 11974286"/>
              <a:gd name="connsiteY2-14" fmla="*/ 0 h 2476652"/>
              <a:gd name="connsiteX3-15" fmla="*/ 0 w 11974286"/>
              <a:gd name="connsiteY3-16" fmla="*/ 1654629 h 2476652"/>
              <a:gd name="connsiteX0-17" fmla="*/ 0 w 11974286"/>
              <a:gd name="connsiteY0-18" fmla="*/ 1654629 h 2476652"/>
              <a:gd name="connsiteX1-19" fmla="*/ 11974286 w 11974286"/>
              <a:gd name="connsiteY1-20" fmla="*/ 870857 h 2476652"/>
              <a:gd name="connsiteX2-21" fmla="*/ 11945257 w 11974286"/>
              <a:gd name="connsiteY2-22" fmla="*/ 0 h 2476652"/>
              <a:gd name="connsiteX3-23" fmla="*/ 0 w 11974286"/>
              <a:gd name="connsiteY3-24" fmla="*/ 1654629 h 2476652"/>
              <a:gd name="connsiteX0-25" fmla="*/ 0 w 11974286"/>
              <a:gd name="connsiteY0-26" fmla="*/ 1654629 h 2476652"/>
              <a:gd name="connsiteX1-27" fmla="*/ 11974286 w 11974286"/>
              <a:gd name="connsiteY1-28" fmla="*/ 870857 h 2476652"/>
              <a:gd name="connsiteX2-29" fmla="*/ 11945257 w 11974286"/>
              <a:gd name="connsiteY2-30" fmla="*/ 0 h 2476652"/>
              <a:gd name="connsiteX3-31" fmla="*/ 0 w 11974286"/>
              <a:gd name="connsiteY3-32" fmla="*/ 1654629 h 2476652"/>
              <a:gd name="connsiteX0-33" fmla="*/ 0 w 11974286"/>
              <a:gd name="connsiteY0-34" fmla="*/ 1654629 h 2476652"/>
              <a:gd name="connsiteX1-35" fmla="*/ 11974286 w 11974286"/>
              <a:gd name="connsiteY1-36" fmla="*/ 870857 h 2476652"/>
              <a:gd name="connsiteX2-37" fmla="*/ 11945257 w 11974286"/>
              <a:gd name="connsiteY2-38" fmla="*/ 0 h 2476652"/>
              <a:gd name="connsiteX3-39" fmla="*/ 0 w 11974286"/>
              <a:gd name="connsiteY3-40" fmla="*/ 1654629 h 2476652"/>
              <a:gd name="connsiteX0-41" fmla="*/ 0 w 11974286"/>
              <a:gd name="connsiteY0-42" fmla="*/ 1654629 h 2476652"/>
              <a:gd name="connsiteX1-43" fmla="*/ 11974286 w 11974286"/>
              <a:gd name="connsiteY1-44" fmla="*/ 870857 h 2476652"/>
              <a:gd name="connsiteX2-45" fmla="*/ 11945257 w 11974286"/>
              <a:gd name="connsiteY2-46" fmla="*/ 0 h 2476652"/>
              <a:gd name="connsiteX3-47" fmla="*/ 0 w 11974286"/>
              <a:gd name="connsiteY3-48" fmla="*/ 1654629 h 2476652"/>
              <a:gd name="connsiteX0-49" fmla="*/ 0 w 11974286"/>
              <a:gd name="connsiteY0-50" fmla="*/ 1654629 h 2476652"/>
              <a:gd name="connsiteX1-51" fmla="*/ 11974286 w 11974286"/>
              <a:gd name="connsiteY1-52" fmla="*/ 870857 h 2476652"/>
              <a:gd name="connsiteX2-53" fmla="*/ 11945257 w 11974286"/>
              <a:gd name="connsiteY2-54" fmla="*/ 0 h 2476652"/>
              <a:gd name="connsiteX3-55" fmla="*/ 0 w 11974286"/>
              <a:gd name="connsiteY3-56" fmla="*/ 1654629 h 2476652"/>
              <a:gd name="connsiteX0-57" fmla="*/ 0 w 11974286"/>
              <a:gd name="connsiteY0-58" fmla="*/ 1654629 h 2476652"/>
              <a:gd name="connsiteX1-59" fmla="*/ 11974286 w 11974286"/>
              <a:gd name="connsiteY1-60" fmla="*/ 870857 h 2476652"/>
              <a:gd name="connsiteX2-61" fmla="*/ 11945257 w 11974286"/>
              <a:gd name="connsiteY2-62" fmla="*/ 0 h 2476652"/>
              <a:gd name="connsiteX3-63" fmla="*/ 0 w 11974286"/>
              <a:gd name="connsiteY3-64" fmla="*/ 1654629 h 2476652"/>
              <a:gd name="connsiteX0-65" fmla="*/ 0 w 11974286"/>
              <a:gd name="connsiteY0-66" fmla="*/ 1654629 h 2476652"/>
              <a:gd name="connsiteX1-67" fmla="*/ 11974286 w 11974286"/>
              <a:gd name="connsiteY1-68" fmla="*/ 870857 h 2476652"/>
              <a:gd name="connsiteX2-69" fmla="*/ 11945257 w 11974286"/>
              <a:gd name="connsiteY2-70" fmla="*/ 0 h 2476652"/>
              <a:gd name="connsiteX3-71" fmla="*/ 0 w 11974286"/>
              <a:gd name="connsiteY3-72" fmla="*/ 1654629 h 2476652"/>
              <a:gd name="connsiteX0-73" fmla="*/ 0 w 11974286"/>
              <a:gd name="connsiteY0-74" fmla="*/ 1654629 h 2476652"/>
              <a:gd name="connsiteX1-75" fmla="*/ 11974286 w 11974286"/>
              <a:gd name="connsiteY1-76" fmla="*/ 870857 h 2476652"/>
              <a:gd name="connsiteX2-77" fmla="*/ 11945257 w 11974286"/>
              <a:gd name="connsiteY2-78" fmla="*/ 0 h 2476652"/>
              <a:gd name="connsiteX3-79" fmla="*/ 0 w 11974286"/>
              <a:gd name="connsiteY3-80" fmla="*/ 1654629 h 2476652"/>
              <a:gd name="connsiteX0-81" fmla="*/ 0 w 11974286"/>
              <a:gd name="connsiteY0-82" fmla="*/ 1654629 h 2476652"/>
              <a:gd name="connsiteX1-83" fmla="*/ 11974286 w 11974286"/>
              <a:gd name="connsiteY1-84" fmla="*/ 870857 h 2476652"/>
              <a:gd name="connsiteX2-85" fmla="*/ 11959772 w 11974286"/>
              <a:gd name="connsiteY2-86" fmla="*/ 0 h 2476652"/>
              <a:gd name="connsiteX3-87" fmla="*/ 0 w 11974286"/>
              <a:gd name="connsiteY3-88" fmla="*/ 1654629 h 2476652"/>
              <a:gd name="connsiteX0-89" fmla="*/ 0 w 11988801"/>
              <a:gd name="connsiteY0-90" fmla="*/ 1654629 h 2476652"/>
              <a:gd name="connsiteX1-91" fmla="*/ 11974286 w 11988801"/>
              <a:gd name="connsiteY1-92" fmla="*/ 870857 h 2476652"/>
              <a:gd name="connsiteX2-93" fmla="*/ 11988801 w 11988801"/>
              <a:gd name="connsiteY2-94" fmla="*/ 0 h 2476652"/>
              <a:gd name="connsiteX3-95" fmla="*/ 0 w 11988801"/>
              <a:gd name="connsiteY3-96" fmla="*/ 1654629 h 2476652"/>
              <a:gd name="connsiteX0-97" fmla="*/ 0 w 12003314"/>
              <a:gd name="connsiteY0-98" fmla="*/ 1654629 h 2476652"/>
              <a:gd name="connsiteX1-99" fmla="*/ 12003314 w 12003314"/>
              <a:gd name="connsiteY1-100" fmla="*/ 870857 h 2476652"/>
              <a:gd name="connsiteX2-101" fmla="*/ 11988801 w 12003314"/>
              <a:gd name="connsiteY2-102" fmla="*/ 0 h 2476652"/>
              <a:gd name="connsiteX3-103" fmla="*/ 0 w 12003314"/>
              <a:gd name="connsiteY3-104" fmla="*/ 1654629 h 2476652"/>
              <a:gd name="connsiteX0-105" fmla="*/ 0 w 12017830"/>
              <a:gd name="connsiteY0-106" fmla="*/ 1669144 h 2491167"/>
              <a:gd name="connsiteX1-107" fmla="*/ 12003314 w 12017830"/>
              <a:gd name="connsiteY1-108" fmla="*/ 885372 h 2491167"/>
              <a:gd name="connsiteX2-109" fmla="*/ 12017830 w 12017830"/>
              <a:gd name="connsiteY2-110" fmla="*/ 0 h 2491167"/>
              <a:gd name="connsiteX3-111" fmla="*/ 0 w 12017830"/>
              <a:gd name="connsiteY3-112" fmla="*/ 1669144 h 24911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17830" h="2491167">
                <a:moveTo>
                  <a:pt x="0" y="1669144"/>
                </a:moveTo>
                <a:cubicBezTo>
                  <a:pt x="3193144" y="2540001"/>
                  <a:pt x="7924800" y="3251200"/>
                  <a:pt x="12003314" y="885372"/>
                </a:cubicBezTo>
                <a:lnTo>
                  <a:pt x="12017830" y="0"/>
                </a:lnTo>
                <a:cubicBezTo>
                  <a:pt x="11171165" y="696687"/>
                  <a:pt x="6434664" y="3381829"/>
                  <a:pt x="0" y="1669144"/>
                </a:cubicBezTo>
                <a:close/>
              </a:path>
            </a:pathLst>
          </a:custGeom>
          <a:solidFill>
            <a:srgbClr val="F8D9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166a66e7-c93f-4d85-be83-597100b39dcd}"/>
  <p:tag name="ISPRING_PRESENTATION_TITLE" val="简约质感毕业答辩PPT背景"/>
</p:tagLst>
</file>

<file path=ppt/theme/theme1.xml><?xml version="1.0" encoding="utf-8"?>
<a:theme xmlns:a="http://schemas.openxmlformats.org/drawingml/2006/main" name="Office 主题">
  <a:themeElements>
    <a:clrScheme name="简约质感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506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ahqw0jm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134</Words>
  <Application>Microsoft Office PowerPoint</Application>
  <PresentationFormat>全屏显示(16:9)</PresentationFormat>
  <Paragraphs>33</Paragraphs>
  <Slides>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2" baseType="lpstr">
      <vt:lpstr>微软雅黑 Light</vt:lpstr>
      <vt:lpstr>字魂105号-简雅黑</vt:lpstr>
      <vt:lpstr>Calibri</vt:lpstr>
      <vt:lpstr>华文新魏</vt:lpstr>
      <vt:lpstr>Arial</vt:lpstr>
      <vt:lpstr>Office 主题</vt:lpstr>
      <vt:lpstr>填写你的标题</vt:lpstr>
      <vt:lpstr>PowerPoint 演示文稿</vt:lpstr>
      <vt:lpstr>PowerPoint 演示文稿</vt:lpstr>
      <vt:lpstr>PowerPoint 演示文稿</vt:lpstr>
      <vt:lpstr>PowerPoint 演示文稿</vt:lpstr>
      <vt:lpstr>感谢您的观看！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简约质感毕业答辩PPT背景</dc:title>
  <dc:creator>熊猫设计</dc:creator>
  <cp:lastModifiedBy>赵 晶</cp:lastModifiedBy>
  <cp:revision>421</cp:revision>
  <dcterms:created xsi:type="dcterms:W3CDTF">2016-04-24T15:52:00Z</dcterms:created>
  <dcterms:modified xsi:type="dcterms:W3CDTF">2022-03-22T00:51:39Z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E9DC8733AD7B412585ABF2947FC91978</vt:lpwstr>
  </property>
</Properties>
</file>